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56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Client/ Stakeholder Relations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client and stakeholder relations are crucial for success. This section explores communication strategies, gathering feedback, managing expectations, and more.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906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Communication with Clients and Stakeholders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973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6347" y="3338989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73636"/>
            <a:ext cx="40637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and Consistent Messages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540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 open lines of communication to align expectations and keep all parties informed.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5590" y="3338989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736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Active Listening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540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Listen attentively to understand client/stakeholder needs, concerns, and suggestions.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3487" y="5357693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Adaptability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communication requires tailoring your approach to different individuals and cultures.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4160" y="5357693"/>
            <a:ext cx="2241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3356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Timely Responses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Respond promptly to clients/stakeholders, demonstrating respect for their time and concerns.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51578"/>
            <a:ext cx="84584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 Feedback and Satisfaction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013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Feedback Loops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04002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 mechanisms for gathering feedback at various stages of the client/stakeholder engagement.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013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Surveys and Assessments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456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surveys and assessments to collect quantitative and qualitative data on client satisfaction.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01378"/>
            <a:ext cx="30609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Active Engagement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04002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 in active dialogue to better understand and address client/stakeholder concerns.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37084"/>
            <a:ext cx="60813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Expectations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579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90373"/>
            <a:ext cx="28411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 Realistic Goals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7079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Align goals and milestones with clients/stakeholders to ensure mutual understanding and success.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7579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90492"/>
            <a:ext cx="30247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Providing Transparency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7090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Transparently communicate project progress, challenges, and changes to maintain trust.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7579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90492"/>
            <a:ext cx="24325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Conflict Resolution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Proactively address conflicts with professionalism, empathy, and genuine effort to find resolutions.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Trust and Maintaining Strong Relationships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328338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18034"/>
            <a:ext cx="25087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Consistent Delivery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79845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Consistently deliver on promises to build trust and credibility with clients/stakeholders.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6790" y="328338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18034"/>
            <a:ext cx="29645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Approach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unique needs and preferences of each client/stakeholder to foster strong relationships.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694" y="5657493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Reliability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 reliable in meeting deadlines, fulfilling commitments, and communicating consistently.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14954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Effective Communication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2871549"/>
            <a:ext cx="44410" cy="4208383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7565172" y="327285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30451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33583" y="3086814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537258" y="3093720"/>
            <a:ext cx="30559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Written Communication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537258" y="357413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 the art of clear and concise written communication to convey messages effectively.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631" y="43837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41559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4533" y="419766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173611" y="4204573"/>
            <a:ext cx="29195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Verbal Communication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037993" y="468499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strong verbal communication skills to engage in meaningful and productive discussions.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7565172" y="549027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52625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10723" y="5304234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537258" y="5311140"/>
            <a:ext cx="28204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Active Body Language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537258" y="57915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positive body language to enhance your communication, conveying openness and attentiveness.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018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Importance of Regular Communication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23830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3259812"/>
            <a:ext cx="29859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Trust and Collaboration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740229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communication builds trust and fosters collaboration with clients/stakeholders.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023830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3259812"/>
            <a:ext cx="27907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Addressing Concerns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7" y="3740229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Addressing concerns promptly prevents potential issues from escalating into major problems.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64587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500568"/>
            <a:ext cx="32595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Opportunity for Feedback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5980986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check-ins provide an opportunity for clients/stakeholders to provide feedback for improvement.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Macintosh PowerPoint</Application>
  <PresentationFormat>Özel</PresentationFormat>
  <Paragraphs>63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2023-12-21T08:33:23Z</dcterms:created>
  <dcterms:modified xsi:type="dcterms:W3CDTF">2023-12-21T08:34:20Z</dcterms:modified>
</cp:coreProperties>
</file>