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4" r:id="rId3"/>
    <p:sldId id="275" r:id="rId4"/>
    <p:sldId id="276" r:id="rId5"/>
    <p:sldId id="277" r:id="rId6"/>
    <p:sldId id="279" r:id="rId7"/>
    <p:sldId id="278"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80651-0BBD-4162-A8FD-7D996E877631}" type="doc">
      <dgm:prSet loTypeId="urn:microsoft.com/office/officeart/2005/8/layout/matrix3" loCatId="matrix" qsTypeId="urn:microsoft.com/office/officeart/2005/8/quickstyle/simple1" qsCatId="simple" csTypeId="urn:microsoft.com/office/officeart/2005/8/colors/colorful4" csCatId="colorful" phldr="1"/>
      <dgm:spPr/>
      <dgm:t>
        <a:bodyPr/>
        <a:lstStyle/>
        <a:p>
          <a:endParaRPr lang="zh-CN" altLang="en-US"/>
        </a:p>
      </dgm:t>
    </dgm:pt>
    <dgm:pt modelId="{1B042CB3-696A-4A93-8E81-E2FABBDC27DF}">
      <dgm:prSet phldrT="[文本]"/>
      <dgm:spPr/>
      <dgm:t>
        <a:bodyPr/>
        <a:lstStyle/>
        <a:p>
          <a:r>
            <a:rPr lang="zh-CN" altLang="en-US" dirty="0" smtClean="0"/>
            <a:t>登录简单</a:t>
          </a:r>
          <a:endParaRPr lang="en-US" altLang="zh-CN" dirty="0" smtClean="0"/>
        </a:p>
        <a:p>
          <a:r>
            <a:rPr lang="zh-CN" altLang="en-US" dirty="0" smtClean="0"/>
            <a:t>使用方便</a:t>
          </a:r>
          <a:endParaRPr lang="en-US" altLang="zh-CN" dirty="0" smtClean="0"/>
        </a:p>
        <a:p>
          <a:r>
            <a:rPr lang="zh-CN" altLang="en-US" dirty="0" smtClean="0"/>
            <a:t>硬件要求低</a:t>
          </a:r>
          <a:endParaRPr lang="zh-CN" altLang="en-US" dirty="0"/>
        </a:p>
      </dgm:t>
    </dgm:pt>
    <dgm:pt modelId="{4ACFBB35-899A-41EE-AA8C-0558DA87C19B}" type="parTrans" cxnId="{C506871B-C718-4093-A71D-D20F600111FF}">
      <dgm:prSet/>
      <dgm:spPr/>
      <dgm:t>
        <a:bodyPr/>
        <a:lstStyle/>
        <a:p>
          <a:endParaRPr lang="zh-CN" altLang="en-US"/>
        </a:p>
      </dgm:t>
    </dgm:pt>
    <dgm:pt modelId="{E9CD9558-1D42-41EA-93B7-4C923A113BD6}" type="sibTrans" cxnId="{C506871B-C718-4093-A71D-D20F600111FF}">
      <dgm:prSet/>
      <dgm:spPr/>
      <dgm:t>
        <a:bodyPr/>
        <a:lstStyle/>
        <a:p>
          <a:endParaRPr lang="zh-CN" altLang="en-US"/>
        </a:p>
      </dgm:t>
    </dgm:pt>
    <dgm:pt modelId="{F9916306-5B9E-40B2-933F-C4B8DA0AA3D9}">
      <dgm:prSet phldrT="[文本]"/>
      <dgm:spPr/>
      <dgm:t>
        <a:bodyPr/>
        <a:lstStyle/>
        <a:p>
          <a:r>
            <a:rPr lang="zh-CN" altLang="en-US" dirty="0" smtClean="0"/>
            <a:t>个人的阅读兴趣与大量的图书资源联结</a:t>
          </a:r>
          <a:endParaRPr lang="zh-CN" altLang="en-US" dirty="0"/>
        </a:p>
      </dgm:t>
    </dgm:pt>
    <dgm:pt modelId="{BA96A573-B1D9-44A8-BB78-4776CEE37622}" type="parTrans" cxnId="{660DF0E5-B9CF-4F69-B581-02E7DAB367F4}">
      <dgm:prSet/>
      <dgm:spPr/>
      <dgm:t>
        <a:bodyPr/>
        <a:lstStyle/>
        <a:p>
          <a:endParaRPr lang="zh-CN" altLang="en-US"/>
        </a:p>
      </dgm:t>
    </dgm:pt>
    <dgm:pt modelId="{A4460875-88D8-4776-B68A-71E026F83E36}" type="sibTrans" cxnId="{660DF0E5-B9CF-4F69-B581-02E7DAB367F4}">
      <dgm:prSet/>
      <dgm:spPr/>
      <dgm:t>
        <a:bodyPr/>
        <a:lstStyle/>
        <a:p>
          <a:endParaRPr lang="zh-CN" altLang="en-US"/>
        </a:p>
      </dgm:t>
    </dgm:pt>
    <dgm:pt modelId="{BAC459D8-FA3C-4BBD-9E8F-E90070E38C6C}">
      <dgm:prSet phldrT="[文本]"/>
      <dgm:spPr/>
      <dgm:t>
        <a:bodyPr/>
        <a:lstStyle/>
        <a:p>
          <a:r>
            <a:rPr lang="zh-CN" dirty="0" smtClean="0"/>
            <a:t>提供图书借阅历史记录的统计分析功能</a:t>
          </a:r>
          <a:endParaRPr lang="zh-CN" altLang="en-US" dirty="0"/>
        </a:p>
      </dgm:t>
    </dgm:pt>
    <dgm:pt modelId="{7CE529AE-408E-4490-86B9-DD98A02C680B}" type="parTrans" cxnId="{973066F6-D0BE-473E-8028-168214809E46}">
      <dgm:prSet/>
      <dgm:spPr/>
      <dgm:t>
        <a:bodyPr/>
        <a:lstStyle/>
        <a:p>
          <a:endParaRPr lang="zh-CN" altLang="en-US"/>
        </a:p>
      </dgm:t>
    </dgm:pt>
    <dgm:pt modelId="{307C136B-A506-4DB1-B51D-E183B6402DEF}" type="sibTrans" cxnId="{973066F6-D0BE-473E-8028-168214809E46}">
      <dgm:prSet/>
      <dgm:spPr/>
      <dgm:t>
        <a:bodyPr/>
        <a:lstStyle/>
        <a:p>
          <a:endParaRPr lang="zh-CN" altLang="en-US"/>
        </a:p>
      </dgm:t>
    </dgm:pt>
    <dgm:pt modelId="{E9346242-89FE-471D-92CA-DC9772CA00D6}">
      <dgm:prSet phldrT="[文本]"/>
      <dgm:spPr/>
      <dgm:t>
        <a:bodyPr/>
        <a:lstStyle/>
        <a:p>
          <a:r>
            <a:rPr lang="zh-CN" dirty="0" smtClean="0"/>
            <a:t>对阅读的书籍进行评分和添加评论</a:t>
          </a:r>
          <a:endParaRPr lang="zh-CN" altLang="en-US" dirty="0"/>
        </a:p>
      </dgm:t>
    </dgm:pt>
    <dgm:pt modelId="{1DC17FFB-ECEF-4B9C-AF0C-70D5E897F01E}" type="parTrans" cxnId="{981CFBD6-F0C6-474B-9ABB-B6CB5C7F9D15}">
      <dgm:prSet/>
      <dgm:spPr/>
      <dgm:t>
        <a:bodyPr/>
        <a:lstStyle/>
        <a:p>
          <a:endParaRPr lang="zh-CN" altLang="en-US"/>
        </a:p>
      </dgm:t>
    </dgm:pt>
    <dgm:pt modelId="{9ED4ED7E-801D-4319-9AEE-94169C9923A5}" type="sibTrans" cxnId="{981CFBD6-F0C6-474B-9ABB-B6CB5C7F9D15}">
      <dgm:prSet/>
      <dgm:spPr/>
      <dgm:t>
        <a:bodyPr/>
        <a:lstStyle/>
        <a:p>
          <a:endParaRPr lang="zh-CN" altLang="en-US"/>
        </a:p>
      </dgm:t>
    </dgm:pt>
    <dgm:pt modelId="{59F4ECA0-26D3-414E-BFB8-21C2DA6A785E}" type="pres">
      <dgm:prSet presAssocID="{16780651-0BBD-4162-A8FD-7D996E877631}" presName="matrix" presStyleCnt="0">
        <dgm:presLayoutVars>
          <dgm:chMax val="1"/>
          <dgm:dir/>
          <dgm:resizeHandles val="exact"/>
        </dgm:presLayoutVars>
      </dgm:prSet>
      <dgm:spPr/>
    </dgm:pt>
    <dgm:pt modelId="{F393866D-CAF0-4FEC-9D4A-41DD0FCC95AC}" type="pres">
      <dgm:prSet presAssocID="{16780651-0BBD-4162-A8FD-7D996E877631}" presName="diamond" presStyleLbl="bgShp" presStyleIdx="0" presStyleCnt="1"/>
      <dgm:spPr/>
    </dgm:pt>
    <dgm:pt modelId="{63F51E78-D720-4EF3-BC5D-4101138945A2}" type="pres">
      <dgm:prSet presAssocID="{16780651-0BBD-4162-A8FD-7D996E877631}" presName="quad1" presStyleLbl="node1" presStyleIdx="0" presStyleCnt="4">
        <dgm:presLayoutVars>
          <dgm:chMax val="0"/>
          <dgm:chPref val="0"/>
          <dgm:bulletEnabled val="1"/>
        </dgm:presLayoutVars>
      </dgm:prSet>
      <dgm:spPr/>
      <dgm:t>
        <a:bodyPr/>
        <a:lstStyle/>
        <a:p>
          <a:endParaRPr lang="zh-CN" altLang="en-US"/>
        </a:p>
      </dgm:t>
    </dgm:pt>
    <dgm:pt modelId="{4A81FAA8-BDCF-4145-B2E5-3035291A1585}" type="pres">
      <dgm:prSet presAssocID="{16780651-0BBD-4162-A8FD-7D996E877631}" presName="quad2" presStyleLbl="node1" presStyleIdx="1" presStyleCnt="4">
        <dgm:presLayoutVars>
          <dgm:chMax val="0"/>
          <dgm:chPref val="0"/>
          <dgm:bulletEnabled val="1"/>
        </dgm:presLayoutVars>
      </dgm:prSet>
      <dgm:spPr/>
      <dgm:t>
        <a:bodyPr/>
        <a:lstStyle/>
        <a:p>
          <a:endParaRPr lang="zh-CN" altLang="en-US"/>
        </a:p>
      </dgm:t>
    </dgm:pt>
    <dgm:pt modelId="{9CB389EB-54F8-4C6D-A6CB-07B061850E12}" type="pres">
      <dgm:prSet presAssocID="{16780651-0BBD-4162-A8FD-7D996E877631}" presName="quad3" presStyleLbl="node1" presStyleIdx="2" presStyleCnt="4">
        <dgm:presLayoutVars>
          <dgm:chMax val="0"/>
          <dgm:chPref val="0"/>
          <dgm:bulletEnabled val="1"/>
        </dgm:presLayoutVars>
      </dgm:prSet>
      <dgm:spPr/>
      <dgm:t>
        <a:bodyPr/>
        <a:lstStyle/>
        <a:p>
          <a:endParaRPr lang="zh-CN" altLang="en-US"/>
        </a:p>
      </dgm:t>
    </dgm:pt>
    <dgm:pt modelId="{2567C2AB-8917-440F-B1CA-826F2B2678A3}" type="pres">
      <dgm:prSet presAssocID="{16780651-0BBD-4162-A8FD-7D996E877631}" presName="quad4" presStyleLbl="node1" presStyleIdx="3" presStyleCnt="4">
        <dgm:presLayoutVars>
          <dgm:chMax val="0"/>
          <dgm:chPref val="0"/>
          <dgm:bulletEnabled val="1"/>
        </dgm:presLayoutVars>
      </dgm:prSet>
      <dgm:spPr/>
      <dgm:t>
        <a:bodyPr/>
        <a:lstStyle/>
        <a:p>
          <a:endParaRPr lang="zh-CN" altLang="en-US"/>
        </a:p>
      </dgm:t>
    </dgm:pt>
  </dgm:ptLst>
  <dgm:cxnLst>
    <dgm:cxn modelId="{27D616DC-4492-4C8C-8FAF-B444ACE4A741}" type="presOf" srcId="{BAC459D8-FA3C-4BBD-9E8F-E90070E38C6C}" destId="{9CB389EB-54F8-4C6D-A6CB-07B061850E12}" srcOrd="0" destOrd="0" presId="urn:microsoft.com/office/officeart/2005/8/layout/matrix3"/>
    <dgm:cxn modelId="{973066F6-D0BE-473E-8028-168214809E46}" srcId="{16780651-0BBD-4162-A8FD-7D996E877631}" destId="{BAC459D8-FA3C-4BBD-9E8F-E90070E38C6C}" srcOrd="2" destOrd="0" parTransId="{7CE529AE-408E-4490-86B9-DD98A02C680B}" sibTransId="{307C136B-A506-4DB1-B51D-E183B6402DEF}"/>
    <dgm:cxn modelId="{660DF0E5-B9CF-4F69-B581-02E7DAB367F4}" srcId="{16780651-0BBD-4162-A8FD-7D996E877631}" destId="{F9916306-5B9E-40B2-933F-C4B8DA0AA3D9}" srcOrd="1" destOrd="0" parTransId="{BA96A573-B1D9-44A8-BB78-4776CEE37622}" sibTransId="{A4460875-88D8-4776-B68A-71E026F83E36}"/>
    <dgm:cxn modelId="{9B9733A0-A560-4058-8BBA-7A3C0536D389}" type="presOf" srcId="{1B042CB3-696A-4A93-8E81-E2FABBDC27DF}" destId="{63F51E78-D720-4EF3-BC5D-4101138945A2}" srcOrd="0" destOrd="0" presId="urn:microsoft.com/office/officeart/2005/8/layout/matrix3"/>
    <dgm:cxn modelId="{C506871B-C718-4093-A71D-D20F600111FF}" srcId="{16780651-0BBD-4162-A8FD-7D996E877631}" destId="{1B042CB3-696A-4A93-8E81-E2FABBDC27DF}" srcOrd="0" destOrd="0" parTransId="{4ACFBB35-899A-41EE-AA8C-0558DA87C19B}" sibTransId="{E9CD9558-1D42-41EA-93B7-4C923A113BD6}"/>
    <dgm:cxn modelId="{C6CF0E65-9583-430F-B3D5-E688D1F40E3E}" type="presOf" srcId="{E9346242-89FE-471D-92CA-DC9772CA00D6}" destId="{2567C2AB-8917-440F-B1CA-826F2B2678A3}" srcOrd="0" destOrd="0" presId="urn:microsoft.com/office/officeart/2005/8/layout/matrix3"/>
    <dgm:cxn modelId="{F2C32364-56CC-4868-BC6D-888648F88C81}" type="presOf" srcId="{F9916306-5B9E-40B2-933F-C4B8DA0AA3D9}" destId="{4A81FAA8-BDCF-4145-B2E5-3035291A1585}" srcOrd="0" destOrd="0" presId="urn:microsoft.com/office/officeart/2005/8/layout/matrix3"/>
    <dgm:cxn modelId="{70112BD9-0B11-4BDD-BFE3-E71F7B5BFBE1}" type="presOf" srcId="{16780651-0BBD-4162-A8FD-7D996E877631}" destId="{59F4ECA0-26D3-414E-BFB8-21C2DA6A785E}" srcOrd="0" destOrd="0" presId="urn:microsoft.com/office/officeart/2005/8/layout/matrix3"/>
    <dgm:cxn modelId="{981CFBD6-F0C6-474B-9ABB-B6CB5C7F9D15}" srcId="{16780651-0BBD-4162-A8FD-7D996E877631}" destId="{E9346242-89FE-471D-92CA-DC9772CA00D6}" srcOrd="3" destOrd="0" parTransId="{1DC17FFB-ECEF-4B9C-AF0C-70D5E897F01E}" sibTransId="{9ED4ED7E-801D-4319-9AEE-94169C9923A5}"/>
    <dgm:cxn modelId="{50D34300-91FA-4C57-A629-75854E0C4ED3}" type="presParOf" srcId="{59F4ECA0-26D3-414E-BFB8-21C2DA6A785E}" destId="{F393866D-CAF0-4FEC-9D4A-41DD0FCC95AC}" srcOrd="0" destOrd="0" presId="urn:microsoft.com/office/officeart/2005/8/layout/matrix3"/>
    <dgm:cxn modelId="{8D9FF62B-E928-419B-873B-120187B98923}" type="presParOf" srcId="{59F4ECA0-26D3-414E-BFB8-21C2DA6A785E}" destId="{63F51E78-D720-4EF3-BC5D-4101138945A2}" srcOrd="1" destOrd="0" presId="urn:microsoft.com/office/officeart/2005/8/layout/matrix3"/>
    <dgm:cxn modelId="{25BBA802-6C4A-4635-9F39-C56C25F79F9D}" type="presParOf" srcId="{59F4ECA0-26D3-414E-BFB8-21C2DA6A785E}" destId="{4A81FAA8-BDCF-4145-B2E5-3035291A1585}" srcOrd="2" destOrd="0" presId="urn:microsoft.com/office/officeart/2005/8/layout/matrix3"/>
    <dgm:cxn modelId="{6F85BA18-9E39-4E51-B006-94A05EA5D6B6}" type="presParOf" srcId="{59F4ECA0-26D3-414E-BFB8-21C2DA6A785E}" destId="{9CB389EB-54F8-4C6D-A6CB-07B061850E12}" srcOrd="3" destOrd="0" presId="urn:microsoft.com/office/officeart/2005/8/layout/matrix3"/>
    <dgm:cxn modelId="{AF29BC96-9C2F-45EC-BFC1-CCBA5DBCB34D}" type="presParOf" srcId="{59F4ECA0-26D3-414E-BFB8-21C2DA6A785E}" destId="{2567C2AB-8917-440F-B1CA-826F2B2678A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5F42D6-1E76-4484-8CC6-A51BC72BA2D1}" type="doc">
      <dgm:prSet loTypeId="urn:microsoft.com/office/officeart/2005/8/layout/hierarchy1" loCatId="hierarchy" qsTypeId="urn:microsoft.com/office/officeart/2005/8/quickstyle/3d4" qsCatId="3D" csTypeId="urn:microsoft.com/office/officeart/2005/8/colors/accent1_1" csCatId="accent1" phldr="1"/>
      <dgm:spPr/>
      <dgm:t>
        <a:bodyPr/>
        <a:lstStyle/>
        <a:p>
          <a:endParaRPr lang="zh-CN" altLang="en-US"/>
        </a:p>
      </dgm:t>
    </dgm:pt>
    <dgm:pt modelId="{566C578B-FAF1-4CCE-9412-4E21C52D3A2C}">
      <dgm:prSet phldrT="[文本]" custT="1"/>
      <dgm:spPr/>
      <dgm:t>
        <a:bodyPr vert="horz"/>
        <a:lstStyle/>
        <a:p>
          <a:r>
            <a:rPr lang="zh-CN" altLang="en-US" sz="2000" b="1" dirty="0" smtClean="0">
              <a:latin typeface="黑体" panose="02010609060101010101" pitchFamily="49" charset="-122"/>
              <a:ea typeface="黑体" panose="02010609060101010101" pitchFamily="49" charset="-122"/>
            </a:rPr>
            <a:t>功能多样</a:t>
          </a:r>
          <a:endParaRPr lang="zh-CN" altLang="en-US" sz="2000" b="1" dirty="0">
            <a:latin typeface="黑体" panose="02010609060101010101" pitchFamily="49" charset="-122"/>
            <a:ea typeface="黑体" panose="02010609060101010101" pitchFamily="49" charset="-122"/>
          </a:endParaRPr>
        </a:p>
      </dgm:t>
    </dgm:pt>
    <dgm:pt modelId="{34A893E7-50C2-446A-AD94-7CB2F4E68693}" type="parTrans" cxnId="{2ABEB3B8-E69F-44AD-8304-7559938F0D82}">
      <dgm:prSet/>
      <dgm:spPr/>
      <dgm:t>
        <a:bodyPr/>
        <a:lstStyle/>
        <a:p>
          <a:endParaRPr lang="zh-CN" altLang="en-US"/>
        </a:p>
      </dgm:t>
    </dgm:pt>
    <dgm:pt modelId="{A9D0A883-58C3-4D1C-B76B-B9D949B8B0CC}" type="sibTrans" cxnId="{2ABEB3B8-E69F-44AD-8304-7559938F0D82}">
      <dgm:prSet/>
      <dgm:spPr/>
      <dgm:t>
        <a:bodyPr/>
        <a:lstStyle/>
        <a:p>
          <a:endParaRPr lang="zh-CN" altLang="en-US"/>
        </a:p>
      </dgm:t>
    </dgm:pt>
    <dgm:pt modelId="{9F1EECC6-D827-4FC4-9ADD-19D96DE2784B}">
      <dgm:prSet phldrT="[文本]"/>
      <dgm:spPr/>
      <dgm:t>
        <a:bodyPr/>
        <a:lstStyle/>
        <a:p>
          <a:r>
            <a:rPr lang="zh-CN" dirty="0" smtClean="0">
              <a:latin typeface="楷体" panose="02010609060101010101" pitchFamily="49" charset="-122"/>
              <a:ea typeface="楷体" panose="02010609060101010101" pitchFamily="49" charset="-122"/>
            </a:rPr>
            <a:t>对图书信息的管理功能。后台管理员可以进行图书的基本管理操作。</a:t>
          </a:r>
          <a:endParaRPr lang="zh-CN" altLang="en-US" dirty="0">
            <a:latin typeface="楷体" panose="02010609060101010101" pitchFamily="49" charset="-122"/>
            <a:ea typeface="楷体" panose="02010609060101010101" pitchFamily="49" charset="-122"/>
          </a:endParaRPr>
        </a:p>
      </dgm:t>
    </dgm:pt>
    <dgm:pt modelId="{4449FC90-958F-4B7E-A09B-AEC251140203}" type="parTrans" cxnId="{29975287-5451-49AD-8269-3B717DE2393B}">
      <dgm:prSet/>
      <dgm:spPr/>
      <dgm:t>
        <a:bodyPr/>
        <a:lstStyle/>
        <a:p>
          <a:endParaRPr lang="zh-CN" altLang="en-US"/>
        </a:p>
      </dgm:t>
    </dgm:pt>
    <dgm:pt modelId="{03E9C8B2-DD56-4940-8535-474C645A3E08}" type="sibTrans" cxnId="{29975287-5451-49AD-8269-3B717DE2393B}">
      <dgm:prSet/>
      <dgm:spPr/>
      <dgm:t>
        <a:bodyPr/>
        <a:lstStyle/>
        <a:p>
          <a:endParaRPr lang="zh-CN" altLang="en-US"/>
        </a:p>
      </dgm:t>
    </dgm:pt>
    <dgm:pt modelId="{48C42F32-AC11-4FD2-A95A-CB27D52C5823}">
      <dgm:prSet phldrT="[文本]"/>
      <dgm:spPr/>
      <dgm:t>
        <a:bodyPr/>
        <a:lstStyle/>
        <a:p>
          <a:r>
            <a:rPr lang="zh-CN" dirty="0" smtClean="0">
              <a:latin typeface="楷体" panose="02010609060101010101" pitchFamily="49" charset="-122"/>
              <a:ea typeface="楷体" panose="02010609060101010101" pitchFamily="49" charset="-122"/>
            </a:rPr>
            <a:t>对管理员的管理功能。对管理员的基本信息进行基本的操作。</a:t>
          </a:r>
          <a:endParaRPr lang="zh-CN" altLang="en-US" dirty="0">
            <a:latin typeface="楷体" panose="02010609060101010101" pitchFamily="49" charset="-122"/>
            <a:ea typeface="楷体" panose="02010609060101010101" pitchFamily="49" charset="-122"/>
          </a:endParaRPr>
        </a:p>
      </dgm:t>
    </dgm:pt>
    <dgm:pt modelId="{1926D17D-BF4B-4F9D-9A7B-54CA152EC9E3}" type="parTrans" cxnId="{07FF6A8A-84AD-47B5-92FC-1F494AA6CCE2}">
      <dgm:prSet/>
      <dgm:spPr/>
      <dgm:t>
        <a:bodyPr/>
        <a:lstStyle/>
        <a:p>
          <a:endParaRPr lang="zh-CN" altLang="en-US"/>
        </a:p>
      </dgm:t>
    </dgm:pt>
    <dgm:pt modelId="{D36A9F62-5213-4C1D-B05A-282D04BDD129}" type="sibTrans" cxnId="{07FF6A8A-84AD-47B5-92FC-1F494AA6CCE2}">
      <dgm:prSet/>
      <dgm:spPr/>
      <dgm:t>
        <a:bodyPr/>
        <a:lstStyle/>
        <a:p>
          <a:endParaRPr lang="zh-CN" altLang="en-US"/>
        </a:p>
      </dgm:t>
    </dgm:pt>
    <dgm:pt modelId="{6F202A90-4DE8-46BA-88C5-1E36872A87D1}">
      <dgm:prSet phldrT="[文本]"/>
      <dgm:spPr/>
      <dgm:t>
        <a:bodyPr/>
        <a:lstStyle/>
        <a:p>
          <a:r>
            <a:rPr lang="zh-CN" dirty="0" smtClean="0">
              <a:latin typeface="楷体" panose="02010609060101010101" pitchFamily="49" charset="-122"/>
              <a:ea typeface="楷体" panose="02010609060101010101" pitchFamily="49" charset="-122"/>
            </a:rPr>
            <a:t>用户的信息管理功能。对用户的基本信息的查询，用户阅读情况的统计，对于不法用户可加入黑名单</a:t>
          </a:r>
          <a:endParaRPr lang="zh-CN" altLang="en-US" dirty="0">
            <a:latin typeface="楷体" panose="02010609060101010101" pitchFamily="49" charset="-122"/>
            <a:ea typeface="楷体" panose="02010609060101010101" pitchFamily="49" charset="-122"/>
          </a:endParaRPr>
        </a:p>
      </dgm:t>
    </dgm:pt>
    <dgm:pt modelId="{AC2B76AA-5C84-41CD-9608-38C353708A0F}" type="parTrans" cxnId="{5A9F5580-FDEC-4B9F-8587-30C3CF11F11F}">
      <dgm:prSet/>
      <dgm:spPr/>
      <dgm:t>
        <a:bodyPr/>
        <a:lstStyle/>
        <a:p>
          <a:endParaRPr lang="zh-CN" altLang="en-US"/>
        </a:p>
      </dgm:t>
    </dgm:pt>
    <dgm:pt modelId="{77132935-D050-4FC5-B30B-5AF367BB788E}" type="sibTrans" cxnId="{5A9F5580-FDEC-4B9F-8587-30C3CF11F11F}">
      <dgm:prSet/>
      <dgm:spPr/>
      <dgm:t>
        <a:bodyPr/>
        <a:lstStyle/>
        <a:p>
          <a:endParaRPr lang="zh-CN" altLang="en-US"/>
        </a:p>
      </dgm:t>
    </dgm:pt>
    <dgm:pt modelId="{CDE11E5B-5A7C-49BF-BF88-172A8C29386E}">
      <dgm:prSet phldrT="[文本]"/>
      <dgm:spPr/>
      <dgm:t>
        <a:bodyPr/>
        <a:lstStyle/>
        <a:p>
          <a:r>
            <a:rPr lang="zh-CN" dirty="0" smtClean="0">
              <a:latin typeface="楷体" panose="02010609060101010101" pitchFamily="49" charset="-122"/>
              <a:ea typeface="楷体" panose="02010609060101010101" pitchFamily="49" charset="-122"/>
            </a:rPr>
            <a:t>实现图书推荐功能。采用协同过滤的图书推荐模型</a:t>
          </a:r>
          <a:r>
            <a:rPr lang="zh-CN" altLang="en-US" dirty="0" smtClean="0">
              <a:latin typeface="楷体" panose="02010609060101010101" pitchFamily="49" charset="-122"/>
              <a:ea typeface="楷体" panose="02010609060101010101" pitchFamily="49" charset="-122"/>
            </a:rPr>
            <a:t>。</a:t>
          </a:r>
          <a:r>
            <a:rPr lang="zh-CN" dirty="0" smtClean="0">
              <a:latin typeface="楷体" panose="02010609060101010101" pitchFamily="49" charset="-122"/>
              <a:ea typeface="楷体" panose="02010609060101010101" pitchFamily="49" charset="-122"/>
            </a:rPr>
            <a:t>给用户量身定制，定期给用户推荐书籍</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dgm:t>
    </dgm:pt>
    <dgm:pt modelId="{8346B669-67A7-43F3-B306-C0C3E82F6B38}" type="parTrans" cxnId="{C606DEAF-3383-46C7-B9EC-DD25D3C9C1AA}">
      <dgm:prSet/>
      <dgm:spPr/>
      <dgm:t>
        <a:bodyPr/>
        <a:lstStyle/>
        <a:p>
          <a:endParaRPr lang="zh-CN" altLang="en-US"/>
        </a:p>
      </dgm:t>
    </dgm:pt>
    <dgm:pt modelId="{D07BD770-DEE6-4CD4-BAE9-19423C8CF80D}" type="sibTrans" cxnId="{C606DEAF-3383-46C7-B9EC-DD25D3C9C1AA}">
      <dgm:prSet/>
      <dgm:spPr/>
      <dgm:t>
        <a:bodyPr/>
        <a:lstStyle/>
        <a:p>
          <a:endParaRPr lang="zh-CN" altLang="en-US"/>
        </a:p>
      </dgm:t>
    </dgm:pt>
    <dgm:pt modelId="{7A559314-53D1-4347-9A1D-64D3C35BC30A}">
      <dgm:prSet/>
      <dgm:spPr/>
      <dgm:t>
        <a:bodyPr/>
        <a:lstStyle/>
        <a:p>
          <a:r>
            <a:rPr lang="zh-CN" altLang="en-US" dirty="0" smtClean="0">
              <a:latin typeface="楷体" panose="02010609060101010101" pitchFamily="49" charset="-122"/>
              <a:ea typeface="楷体" panose="02010609060101010101" pitchFamily="49" charset="-122"/>
            </a:rPr>
            <a:t>用户在小程序端实现注册，登录，以及基本资料的编辑</a:t>
          </a:r>
          <a:endParaRPr lang="zh-CN" altLang="en-US" dirty="0">
            <a:latin typeface="楷体" panose="02010609060101010101" pitchFamily="49" charset="-122"/>
            <a:ea typeface="楷体" panose="02010609060101010101" pitchFamily="49" charset="-122"/>
          </a:endParaRPr>
        </a:p>
      </dgm:t>
    </dgm:pt>
    <dgm:pt modelId="{1FC9642F-A318-460D-807A-07B3271AD291}" type="parTrans" cxnId="{946AD26C-9B4B-47A6-A7FA-1DFBE0D74786}">
      <dgm:prSet/>
      <dgm:spPr/>
      <dgm:t>
        <a:bodyPr/>
        <a:lstStyle/>
        <a:p>
          <a:endParaRPr lang="zh-CN" altLang="en-US"/>
        </a:p>
      </dgm:t>
    </dgm:pt>
    <dgm:pt modelId="{1E658C11-6798-4280-A98E-4B4678C1C5FF}" type="sibTrans" cxnId="{946AD26C-9B4B-47A6-A7FA-1DFBE0D74786}">
      <dgm:prSet/>
      <dgm:spPr/>
      <dgm:t>
        <a:bodyPr/>
        <a:lstStyle/>
        <a:p>
          <a:endParaRPr lang="zh-CN" altLang="en-US"/>
        </a:p>
      </dgm:t>
    </dgm:pt>
    <dgm:pt modelId="{521EE861-4610-4A9E-9BFF-9F3CE3100000}">
      <dgm:prSet/>
      <dgm:spPr/>
      <dgm:t>
        <a:bodyPr/>
        <a:lstStyle/>
        <a:p>
          <a:r>
            <a:rPr lang="zh-CN" altLang="en-US" dirty="0" smtClean="0">
              <a:latin typeface="楷体" panose="02010609060101010101" pitchFamily="49" charset="-122"/>
              <a:ea typeface="楷体" panose="02010609060101010101" pitchFamily="49" charset="-122"/>
            </a:rPr>
            <a:t>微信小程序上实现借书，还书，还书提醒和推荐提醒，对图书进行评论，评分</a:t>
          </a:r>
          <a:endParaRPr lang="zh-CN" altLang="en-US" dirty="0">
            <a:latin typeface="楷体" panose="02010609060101010101" pitchFamily="49" charset="-122"/>
            <a:ea typeface="楷体" panose="02010609060101010101" pitchFamily="49" charset="-122"/>
          </a:endParaRPr>
        </a:p>
      </dgm:t>
    </dgm:pt>
    <dgm:pt modelId="{E4CBC67A-FF0F-4104-BD8D-500A490B07A5}" type="parTrans" cxnId="{EFB2ACAC-7A6C-43AD-8623-B1BEFCFA6E5E}">
      <dgm:prSet/>
      <dgm:spPr/>
      <dgm:t>
        <a:bodyPr/>
        <a:lstStyle/>
        <a:p>
          <a:endParaRPr lang="zh-CN" altLang="en-US"/>
        </a:p>
      </dgm:t>
    </dgm:pt>
    <dgm:pt modelId="{5BA3A76F-09E2-46A8-B29F-C9B080978DCF}" type="sibTrans" cxnId="{EFB2ACAC-7A6C-43AD-8623-B1BEFCFA6E5E}">
      <dgm:prSet/>
      <dgm:spPr/>
      <dgm:t>
        <a:bodyPr/>
        <a:lstStyle/>
        <a:p>
          <a:endParaRPr lang="zh-CN" altLang="en-US"/>
        </a:p>
      </dgm:t>
    </dgm:pt>
    <dgm:pt modelId="{00D6AE36-2436-449D-B59A-677C543B45A0}" type="pres">
      <dgm:prSet presAssocID="{715F42D6-1E76-4484-8CC6-A51BC72BA2D1}" presName="hierChild1" presStyleCnt="0">
        <dgm:presLayoutVars>
          <dgm:chPref val="1"/>
          <dgm:dir/>
          <dgm:animOne val="branch"/>
          <dgm:animLvl val="lvl"/>
          <dgm:resizeHandles/>
        </dgm:presLayoutVars>
      </dgm:prSet>
      <dgm:spPr/>
    </dgm:pt>
    <dgm:pt modelId="{30FBF90A-4745-470F-A35D-925002E2C713}" type="pres">
      <dgm:prSet presAssocID="{566C578B-FAF1-4CCE-9412-4E21C52D3A2C}" presName="hierRoot1" presStyleCnt="0"/>
      <dgm:spPr/>
    </dgm:pt>
    <dgm:pt modelId="{F26110A8-2DCA-4F48-BEEB-F2B5CA70653A}" type="pres">
      <dgm:prSet presAssocID="{566C578B-FAF1-4CCE-9412-4E21C52D3A2C}" presName="composite" presStyleCnt="0"/>
      <dgm:spPr/>
    </dgm:pt>
    <dgm:pt modelId="{8EAA9767-1C0B-4872-ABAF-357715526A8B}" type="pres">
      <dgm:prSet presAssocID="{566C578B-FAF1-4CCE-9412-4E21C52D3A2C}" presName="background" presStyleLbl="node0" presStyleIdx="0" presStyleCnt="1"/>
      <dgm:spPr/>
    </dgm:pt>
    <dgm:pt modelId="{5D5B14D7-7957-4620-B8E1-9BE0B1090EC5}" type="pres">
      <dgm:prSet presAssocID="{566C578B-FAF1-4CCE-9412-4E21C52D3A2C}" presName="text" presStyleLbl="fgAcc0" presStyleIdx="0" presStyleCnt="1" custScaleX="234083" custScaleY="120344" custLinFactNeighborX="-2345" custLinFactNeighborY="-24000">
        <dgm:presLayoutVars>
          <dgm:chPref val="3"/>
        </dgm:presLayoutVars>
      </dgm:prSet>
      <dgm:spPr/>
      <dgm:t>
        <a:bodyPr/>
        <a:lstStyle/>
        <a:p>
          <a:endParaRPr lang="zh-CN" altLang="en-US"/>
        </a:p>
      </dgm:t>
    </dgm:pt>
    <dgm:pt modelId="{90F3EF35-C219-4BCC-BA31-A37E633BC0EF}" type="pres">
      <dgm:prSet presAssocID="{566C578B-FAF1-4CCE-9412-4E21C52D3A2C}" presName="hierChild2" presStyleCnt="0"/>
      <dgm:spPr/>
    </dgm:pt>
    <dgm:pt modelId="{9E1F0306-4E15-4873-84F6-5D7147CF2E2A}" type="pres">
      <dgm:prSet presAssocID="{1FC9642F-A318-460D-807A-07B3271AD291}" presName="Name10" presStyleLbl="parChTrans1D2" presStyleIdx="0" presStyleCnt="6"/>
      <dgm:spPr/>
    </dgm:pt>
    <dgm:pt modelId="{03E949C7-E909-487F-8126-7FB56FF3DBB3}" type="pres">
      <dgm:prSet presAssocID="{7A559314-53D1-4347-9A1D-64D3C35BC30A}" presName="hierRoot2" presStyleCnt="0"/>
      <dgm:spPr/>
    </dgm:pt>
    <dgm:pt modelId="{4939F3CC-4C9D-4F0D-85E8-68F55C415B9D}" type="pres">
      <dgm:prSet presAssocID="{7A559314-53D1-4347-9A1D-64D3C35BC30A}" presName="composite2" presStyleCnt="0"/>
      <dgm:spPr/>
    </dgm:pt>
    <dgm:pt modelId="{D899FF2A-12B0-421D-9ED3-BC1CB8C5866D}" type="pres">
      <dgm:prSet presAssocID="{7A559314-53D1-4347-9A1D-64D3C35BC30A}" presName="background2" presStyleLbl="node2" presStyleIdx="0" presStyleCnt="6"/>
      <dgm:spPr/>
    </dgm:pt>
    <dgm:pt modelId="{A8372899-65D6-4AB5-9087-FD932C681958}" type="pres">
      <dgm:prSet presAssocID="{7A559314-53D1-4347-9A1D-64D3C35BC30A}" presName="text2" presStyleLbl="fgAcc2" presStyleIdx="0" presStyleCnt="6" custScaleX="184293" custScaleY="479229">
        <dgm:presLayoutVars>
          <dgm:chPref val="3"/>
        </dgm:presLayoutVars>
      </dgm:prSet>
      <dgm:spPr/>
      <dgm:t>
        <a:bodyPr/>
        <a:lstStyle/>
        <a:p>
          <a:endParaRPr lang="zh-CN" altLang="en-US"/>
        </a:p>
      </dgm:t>
    </dgm:pt>
    <dgm:pt modelId="{7EBBD19F-9CB5-41AF-BE3F-E0EBB1957F74}" type="pres">
      <dgm:prSet presAssocID="{7A559314-53D1-4347-9A1D-64D3C35BC30A}" presName="hierChild3" presStyleCnt="0"/>
      <dgm:spPr/>
    </dgm:pt>
    <dgm:pt modelId="{13B21DDF-8B8D-4B21-8246-8AC4E91BA9A4}" type="pres">
      <dgm:prSet presAssocID="{E4CBC67A-FF0F-4104-BD8D-500A490B07A5}" presName="Name10" presStyleLbl="parChTrans1D2" presStyleIdx="1" presStyleCnt="6"/>
      <dgm:spPr/>
    </dgm:pt>
    <dgm:pt modelId="{156E4679-EBA8-414E-9CD0-9B9FB066B291}" type="pres">
      <dgm:prSet presAssocID="{521EE861-4610-4A9E-9BFF-9F3CE3100000}" presName="hierRoot2" presStyleCnt="0"/>
      <dgm:spPr/>
    </dgm:pt>
    <dgm:pt modelId="{D5974435-AF1E-4BD5-853D-EB61FB183D2E}" type="pres">
      <dgm:prSet presAssocID="{521EE861-4610-4A9E-9BFF-9F3CE3100000}" presName="composite2" presStyleCnt="0"/>
      <dgm:spPr/>
    </dgm:pt>
    <dgm:pt modelId="{E5F04CD7-642F-4854-AD9B-0C7519049EDF}" type="pres">
      <dgm:prSet presAssocID="{521EE861-4610-4A9E-9BFF-9F3CE3100000}" presName="background2" presStyleLbl="node2" presStyleIdx="1" presStyleCnt="6"/>
      <dgm:spPr/>
    </dgm:pt>
    <dgm:pt modelId="{AECCA8DD-995E-442A-9A48-08D3CA20CEE9}" type="pres">
      <dgm:prSet presAssocID="{521EE861-4610-4A9E-9BFF-9F3CE3100000}" presName="text2" presStyleLbl="fgAcc2" presStyleIdx="1" presStyleCnt="6" custScaleX="190112" custScaleY="477667">
        <dgm:presLayoutVars>
          <dgm:chPref val="3"/>
        </dgm:presLayoutVars>
      </dgm:prSet>
      <dgm:spPr/>
      <dgm:t>
        <a:bodyPr/>
        <a:lstStyle/>
        <a:p>
          <a:endParaRPr lang="zh-CN" altLang="en-US"/>
        </a:p>
      </dgm:t>
    </dgm:pt>
    <dgm:pt modelId="{603AE109-DD19-4702-BD27-7DF3DE097F22}" type="pres">
      <dgm:prSet presAssocID="{521EE861-4610-4A9E-9BFF-9F3CE3100000}" presName="hierChild3" presStyleCnt="0"/>
      <dgm:spPr/>
    </dgm:pt>
    <dgm:pt modelId="{FF488B05-EB76-4511-BFAB-1AEFDD2EF007}" type="pres">
      <dgm:prSet presAssocID="{4449FC90-958F-4B7E-A09B-AEC251140203}" presName="Name10" presStyleLbl="parChTrans1D2" presStyleIdx="2" presStyleCnt="6"/>
      <dgm:spPr/>
    </dgm:pt>
    <dgm:pt modelId="{2E040716-38D5-4F43-9E93-49B19158378E}" type="pres">
      <dgm:prSet presAssocID="{9F1EECC6-D827-4FC4-9ADD-19D96DE2784B}" presName="hierRoot2" presStyleCnt="0"/>
      <dgm:spPr/>
    </dgm:pt>
    <dgm:pt modelId="{27ABACC5-F9DB-47A7-B5E5-BCCB795B455B}" type="pres">
      <dgm:prSet presAssocID="{9F1EECC6-D827-4FC4-9ADD-19D96DE2784B}" presName="composite2" presStyleCnt="0"/>
      <dgm:spPr/>
    </dgm:pt>
    <dgm:pt modelId="{4982DFF0-FA04-4950-A40F-ABA91A323E0C}" type="pres">
      <dgm:prSet presAssocID="{9F1EECC6-D827-4FC4-9ADD-19D96DE2784B}" presName="background2" presStyleLbl="node2" presStyleIdx="2" presStyleCnt="6"/>
      <dgm:spPr/>
    </dgm:pt>
    <dgm:pt modelId="{4B3961D5-DADF-4BF9-87F3-332B5B148CE3}" type="pres">
      <dgm:prSet presAssocID="{9F1EECC6-D827-4FC4-9ADD-19D96DE2784B}" presName="text2" presStyleLbl="fgAcc2" presStyleIdx="2" presStyleCnt="6" custScaleX="188544" custScaleY="481727">
        <dgm:presLayoutVars>
          <dgm:chPref val="3"/>
        </dgm:presLayoutVars>
      </dgm:prSet>
      <dgm:spPr/>
      <dgm:t>
        <a:bodyPr/>
        <a:lstStyle/>
        <a:p>
          <a:endParaRPr lang="zh-CN" altLang="en-US"/>
        </a:p>
      </dgm:t>
    </dgm:pt>
    <dgm:pt modelId="{E9379535-A860-4156-8E40-A3B3887DB055}" type="pres">
      <dgm:prSet presAssocID="{9F1EECC6-D827-4FC4-9ADD-19D96DE2784B}" presName="hierChild3" presStyleCnt="0"/>
      <dgm:spPr/>
    </dgm:pt>
    <dgm:pt modelId="{8AA9D0D4-6DF5-47A7-BCF3-E5F08F761D58}" type="pres">
      <dgm:prSet presAssocID="{1926D17D-BF4B-4F9D-9A7B-54CA152EC9E3}" presName="Name10" presStyleLbl="parChTrans1D2" presStyleIdx="3" presStyleCnt="6"/>
      <dgm:spPr/>
    </dgm:pt>
    <dgm:pt modelId="{B464C0F1-2DCF-4468-BE36-ED5D3403C251}" type="pres">
      <dgm:prSet presAssocID="{48C42F32-AC11-4FD2-A95A-CB27D52C5823}" presName="hierRoot2" presStyleCnt="0"/>
      <dgm:spPr/>
    </dgm:pt>
    <dgm:pt modelId="{5A2DB1FF-544F-43CD-88C1-B9A933CECA0A}" type="pres">
      <dgm:prSet presAssocID="{48C42F32-AC11-4FD2-A95A-CB27D52C5823}" presName="composite2" presStyleCnt="0"/>
      <dgm:spPr/>
    </dgm:pt>
    <dgm:pt modelId="{482209DC-FFE0-4ACD-BEAC-42EF6F18F86A}" type="pres">
      <dgm:prSet presAssocID="{48C42F32-AC11-4FD2-A95A-CB27D52C5823}" presName="background2" presStyleLbl="node2" presStyleIdx="3" presStyleCnt="6"/>
      <dgm:spPr/>
    </dgm:pt>
    <dgm:pt modelId="{F194C9F1-F71A-48C3-B7FD-BA281FFF833B}" type="pres">
      <dgm:prSet presAssocID="{48C42F32-AC11-4FD2-A95A-CB27D52C5823}" presName="text2" presStyleLbl="fgAcc2" presStyleIdx="3" presStyleCnt="6" custScaleX="197783" custScaleY="477458">
        <dgm:presLayoutVars>
          <dgm:chPref val="3"/>
        </dgm:presLayoutVars>
      </dgm:prSet>
      <dgm:spPr/>
      <dgm:t>
        <a:bodyPr/>
        <a:lstStyle/>
        <a:p>
          <a:endParaRPr lang="zh-CN" altLang="en-US"/>
        </a:p>
      </dgm:t>
    </dgm:pt>
    <dgm:pt modelId="{5A428E69-6E12-4387-B5A0-61FB6AC79671}" type="pres">
      <dgm:prSet presAssocID="{48C42F32-AC11-4FD2-A95A-CB27D52C5823}" presName="hierChild3" presStyleCnt="0"/>
      <dgm:spPr/>
    </dgm:pt>
    <dgm:pt modelId="{EC5608BB-0303-470B-9613-63ED0D9DD9F5}" type="pres">
      <dgm:prSet presAssocID="{AC2B76AA-5C84-41CD-9608-38C353708A0F}" presName="Name10" presStyleLbl="parChTrans1D2" presStyleIdx="4" presStyleCnt="6"/>
      <dgm:spPr/>
    </dgm:pt>
    <dgm:pt modelId="{3CBB63F6-A826-45BC-9D65-8933FAA60E93}" type="pres">
      <dgm:prSet presAssocID="{6F202A90-4DE8-46BA-88C5-1E36872A87D1}" presName="hierRoot2" presStyleCnt="0"/>
      <dgm:spPr/>
    </dgm:pt>
    <dgm:pt modelId="{2FFB0F49-A93F-46F1-9FC8-A04226943C77}" type="pres">
      <dgm:prSet presAssocID="{6F202A90-4DE8-46BA-88C5-1E36872A87D1}" presName="composite2" presStyleCnt="0"/>
      <dgm:spPr/>
    </dgm:pt>
    <dgm:pt modelId="{E2660652-BE48-47E8-9E67-7437F0F0CF7C}" type="pres">
      <dgm:prSet presAssocID="{6F202A90-4DE8-46BA-88C5-1E36872A87D1}" presName="background2" presStyleLbl="node2" presStyleIdx="4" presStyleCnt="6"/>
      <dgm:spPr/>
    </dgm:pt>
    <dgm:pt modelId="{8E00AFD3-3CD3-42D2-9FD2-926CE28D1546}" type="pres">
      <dgm:prSet presAssocID="{6F202A90-4DE8-46BA-88C5-1E36872A87D1}" presName="text2" presStyleLbl="fgAcc2" presStyleIdx="4" presStyleCnt="6" custScaleX="210864" custScaleY="478281">
        <dgm:presLayoutVars>
          <dgm:chPref val="3"/>
        </dgm:presLayoutVars>
      </dgm:prSet>
      <dgm:spPr/>
      <dgm:t>
        <a:bodyPr/>
        <a:lstStyle/>
        <a:p>
          <a:endParaRPr lang="zh-CN" altLang="en-US"/>
        </a:p>
      </dgm:t>
    </dgm:pt>
    <dgm:pt modelId="{4EAC1577-0E7F-40BE-B909-DC9FF7655110}" type="pres">
      <dgm:prSet presAssocID="{6F202A90-4DE8-46BA-88C5-1E36872A87D1}" presName="hierChild3" presStyleCnt="0"/>
      <dgm:spPr/>
    </dgm:pt>
    <dgm:pt modelId="{4A99067D-CD2B-45C2-BC62-CE00BF54FEE4}" type="pres">
      <dgm:prSet presAssocID="{8346B669-67A7-43F3-B306-C0C3E82F6B38}" presName="Name10" presStyleLbl="parChTrans1D2" presStyleIdx="5" presStyleCnt="6"/>
      <dgm:spPr/>
    </dgm:pt>
    <dgm:pt modelId="{C3A4597D-D339-4FCE-B723-3A9B999D9C0B}" type="pres">
      <dgm:prSet presAssocID="{CDE11E5B-5A7C-49BF-BF88-172A8C29386E}" presName="hierRoot2" presStyleCnt="0"/>
      <dgm:spPr/>
    </dgm:pt>
    <dgm:pt modelId="{8EA2F2BC-F800-4C24-9A24-29ED771D1237}" type="pres">
      <dgm:prSet presAssocID="{CDE11E5B-5A7C-49BF-BF88-172A8C29386E}" presName="composite2" presStyleCnt="0"/>
      <dgm:spPr/>
    </dgm:pt>
    <dgm:pt modelId="{130AD0BF-8EAB-4E94-BDCB-F29EEB3CD1DF}" type="pres">
      <dgm:prSet presAssocID="{CDE11E5B-5A7C-49BF-BF88-172A8C29386E}" presName="background2" presStyleLbl="node2" presStyleIdx="5" presStyleCnt="6"/>
      <dgm:spPr/>
    </dgm:pt>
    <dgm:pt modelId="{8C0FF12F-8673-4AA0-9333-E381FA31A952}" type="pres">
      <dgm:prSet presAssocID="{CDE11E5B-5A7C-49BF-BF88-172A8C29386E}" presName="text2" presStyleLbl="fgAcc2" presStyleIdx="5" presStyleCnt="6" custScaleX="215443" custScaleY="481975">
        <dgm:presLayoutVars>
          <dgm:chPref val="3"/>
        </dgm:presLayoutVars>
      </dgm:prSet>
      <dgm:spPr/>
      <dgm:t>
        <a:bodyPr/>
        <a:lstStyle/>
        <a:p>
          <a:endParaRPr lang="zh-CN" altLang="en-US"/>
        </a:p>
      </dgm:t>
    </dgm:pt>
    <dgm:pt modelId="{CC3D85BF-3189-46F9-A7CC-6C6640840BB6}" type="pres">
      <dgm:prSet presAssocID="{CDE11E5B-5A7C-49BF-BF88-172A8C29386E}" presName="hierChild3" presStyleCnt="0"/>
      <dgm:spPr/>
    </dgm:pt>
  </dgm:ptLst>
  <dgm:cxnLst>
    <dgm:cxn modelId="{5A9F5580-FDEC-4B9F-8587-30C3CF11F11F}" srcId="{566C578B-FAF1-4CCE-9412-4E21C52D3A2C}" destId="{6F202A90-4DE8-46BA-88C5-1E36872A87D1}" srcOrd="4" destOrd="0" parTransId="{AC2B76AA-5C84-41CD-9608-38C353708A0F}" sibTransId="{77132935-D050-4FC5-B30B-5AF367BB788E}"/>
    <dgm:cxn modelId="{8B27108F-FE74-4E38-BB07-1D7414DCAC3B}" type="presOf" srcId="{AC2B76AA-5C84-41CD-9608-38C353708A0F}" destId="{EC5608BB-0303-470B-9613-63ED0D9DD9F5}" srcOrd="0" destOrd="0" presId="urn:microsoft.com/office/officeart/2005/8/layout/hierarchy1"/>
    <dgm:cxn modelId="{EFB2ACAC-7A6C-43AD-8623-B1BEFCFA6E5E}" srcId="{566C578B-FAF1-4CCE-9412-4E21C52D3A2C}" destId="{521EE861-4610-4A9E-9BFF-9F3CE3100000}" srcOrd="1" destOrd="0" parTransId="{E4CBC67A-FF0F-4104-BD8D-500A490B07A5}" sibTransId="{5BA3A76F-09E2-46A8-B29F-C9B080978DCF}"/>
    <dgm:cxn modelId="{2ABEB3B8-E69F-44AD-8304-7559938F0D82}" srcId="{715F42D6-1E76-4484-8CC6-A51BC72BA2D1}" destId="{566C578B-FAF1-4CCE-9412-4E21C52D3A2C}" srcOrd="0" destOrd="0" parTransId="{34A893E7-50C2-446A-AD94-7CB2F4E68693}" sibTransId="{A9D0A883-58C3-4D1C-B76B-B9D949B8B0CC}"/>
    <dgm:cxn modelId="{07FF6A8A-84AD-47B5-92FC-1F494AA6CCE2}" srcId="{566C578B-FAF1-4CCE-9412-4E21C52D3A2C}" destId="{48C42F32-AC11-4FD2-A95A-CB27D52C5823}" srcOrd="3" destOrd="0" parTransId="{1926D17D-BF4B-4F9D-9A7B-54CA152EC9E3}" sibTransId="{D36A9F62-5213-4C1D-B05A-282D04BDD129}"/>
    <dgm:cxn modelId="{4B3FFD5F-B2D0-439C-940E-89AC3EAA1766}" type="presOf" srcId="{521EE861-4610-4A9E-9BFF-9F3CE3100000}" destId="{AECCA8DD-995E-442A-9A48-08D3CA20CEE9}" srcOrd="0" destOrd="0" presId="urn:microsoft.com/office/officeart/2005/8/layout/hierarchy1"/>
    <dgm:cxn modelId="{C606DEAF-3383-46C7-B9EC-DD25D3C9C1AA}" srcId="{566C578B-FAF1-4CCE-9412-4E21C52D3A2C}" destId="{CDE11E5B-5A7C-49BF-BF88-172A8C29386E}" srcOrd="5" destOrd="0" parTransId="{8346B669-67A7-43F3-B306-C0C3E82F6B38}" sibTransId="{D07BD770-DEE6-4CD4-BAE9-19423C8CF80D}"/>
    <dgm:cxn modelId="{29975287-5451-49AD-8269-3B717DE2393B}" srcId="{566C578B-FAF1-4CCE-9412-4E21C52D3A2C}" destId="{9F1EECC6-D827-4FC4-9ADD-19D96DE2784B}" srcOrd="2" destOrd="0" parTransId="{4449FC90-958F-4B7E-A09B-AEC251140203}" sibTransId="{03E9C8B2-DD56-4940-8535-474C645A3E08}"/>
    <dgm:cxn modelId="{946AD26C-9B4B-47A6-A7FA-1DFBE0D74786}" srcId="{566C578B-FAF1-4CCE-9412-4E21C52D3A2C}" destId="{7A559314-53D1-4347-9A1D-64D3C35BC30A}" srcOrd="0" destOrd="0" parTransId="{1FC9642F-A318-460D-807A-07B3271AD291}" sibTransId="{1E658C11-6798-4280-A98E-4B4678C1C5FF}"/>
    <dgm:cxn modelId="{0C4DD637-1390-422B-8A89-3E8926AF26AE}" type="presOf" srcId="{6F202A90-4DE8-46BA-88C5-1E36872A87D1}" destId="{8E00AFD3-3CD3-42D2-9FD2-926CE28D1546}" srcOrd="0" destOrd="0" presId="urn:microsoft.com/office/officeart/2005/8/layout/hierarchy1"/>
    <dgm:cxn modelId="{4DB402C9-79FD-4451-A68F-2E70585D4F4D}" type="presOf" srcId="{1FC9642F-A318-460D-807A-07B3271AD291}" destId="{9E1F0306-4E15-4873-84F6-5D7147CF2E2A}" srcOrd="0" destOrd="0" presId="urn:microsoft.com/office/officeart/2005/8/layout/hierarchy1"/>
    <dgm:cxn modelId="{3B3348B1-8578-4D07-8DFD-898F0EFD1C38}" type="presOf" srcId="{7A559314-53D1-4347-9A1D-64D3C35BC30A}" destId="{A8372899-65D6-4AB5-9087-FD932C681958}" srcOrd="0" destOrd="0" presId="urn:microsoft.com/office/officeart/2005/8/layout/hierarchy1"/>
    <dgm:cxn modelId="{FD32E22B-035C-4F12-881D-34D29BA73D86}" type="presOf" srcId="{48C42F32-AC11-4FD2-A95A-CB27D52C5823}" destId="{F194C9F1-F71A-48C3-B7FD-BA281FFF833B}" srcOrd="0" destOrd="0" presId="urn:microsoft.com/office/officeart/2005/8/layout/hierarchy1"/>
    <dgm:cxn modelId="{F194AB48-F978-48B4-B904-961F29D0EBB7}" type="presOf" srcId="{566C578B-FAF1-4CCE-9412-4E21C52D3A2C}" destId="{5D5B14D7-7957-4620-B8E1-9BE0B1090EC5}" srcOrd="0" destOrd="0" presId="urn:microsoft.com/office/officeart/2005/8/layout/hierarchy1"/>
    <dgm:cxn modelId="{0D04E215-7469-4CCB-B7D7-06A368F4C74B}" type="presOf" srcId="{CDE11E5B-5A7C-49BF-BF88-172A8C29386E}" destId="{8C0FF12F-8673-4AA0-9333-E381FA31A952}" srcOrd="0" destOrd="0" presId="urn:microsoft.com/office/officeart/2005/8/layout/hierarchy1"/>
    <dgm:cxn modelId="{F0E6FF1C-AB27-4390-9CAA-81C71B392DDA}" type="presOf" srcId="{9F1EECC6-D827-4FC4-9ADD-19D96DE2784B}" destId="{4B3961D5-DADF-4BF9-87F3-332B5B148CE3}" srcOrd="0" destOrd="0" presId="urn:microsoft.com/office/officeart/2005/8/layout/hierarchy1"/>
    <dgm:cxn modelId="{9D808933-58FE-419E-A383-980C11275A6F}" type="presOf" srcId="{4449FC90-958F-4B7E-A09B-AEC251140203}" destId="{FF488B05-EB76-4511-BFAB-1AEFDD2EF007}" srcOrd="0" destOrd="0" presId="urn:microsoft.com/office/officeart/2005/8/layout/hierarchy1"/>
    <dgm:cxn modelId="{3FAA9DD4-7222-45B8-ABFA-2ACDBF8D7317}" type="presOf" srcId="{8346B669-67A7-43F3-B306-C0C3E82F6B38}" destId="{4A99067D-CD2B-45C2-BC62-CE00BF54FEE4}" srcOrd="0" destOrd="0" presId="urn:microsoft.com/office/officeart/2005/8/layout/hierarchy1"/>
    <dgm:cxn modelId="{B7B065A3-FDB1-4F9B-9D8B-A0E83F045A75}" type="presOf" srcId="{E4CBC67A-FF0F-4104-BD8D-500A490B07A5}" destId="{13B21DDF-8B8D-4B21-8246-8AC4E91BA9A4}" srcOrd="0" destOrd="0" presId="urn:microsoft.com/office/officeart/2005/8/layout/hierarchy1"/>
    <dgm:cxn modelId="{3242AF8F-45F2-4524-A423-2FE1E168544D}" type="presOf" srcId="{715F42D6-1E76-4484-8CC6-A51BC72BA2D1}" destId="{00D6AE36-2436-449D-B59A-677C543B45A0}" srcOrd="0" destOrd="0" presId="urn:microsoft.com/office/officeart/2005/8/layout/hierarchy1"/>
    <dgm:cxn modelId="{7355E8DD-01B0-4F59-A9C5-93B9B9BFFDB7}" type="presOf" srcId="{1926D17D-BF4B-4F9D-9A7B-54CA152EC9E3}" destId="{8AA9D0D4-6DF5-47A7-BCF3-E5F08F761D58}" srcOrd="0" destOrd="0" presId="urn:microsoft.com/office/officeart/2005/8/layout/hierarchy1"/>
    <dgm:cxn modelId="{AFAD896C-3178-4B11-AFFA-33D02FBCA0CA}" type="presParOf" srcId="{00D6AE36-2436-449D-B59A-677C543B45A0}" destId="{30FBF90A-4745-470F-A35D-925002E2C713}" srcOrd="0" destOrd="0" presId="urn:microsoft.com/office/officeart/2005/8/layout/hierarchy1"/>
    <dgm:cxn modelId="{4AFFAA48-8707-4208-8616-4F061A5E3375}" type="presParOf" srcId="{30FBF90A-4745-470F-A35D-925002E2C713}" destId="{F26110A8-2DCA-4F48-BEEB-F2B5CA70653A}" srcOrd="0" destOrd="0" presId="urn:microsoft.com/office/officeart/2005/8/layout/hierarchy1"/>
    <dgm:cxn modelId="{5A4C71BF-4992-45FA-8A96-72DFB8C6DB67}" type="presParOf" srcId="{F26110A8-2DCA-4F48-BEEB-F2B5CA70653A}" destId="{8EAA9767-1C0B-4872-ABAF-357715526A8B}" srcOrd="0" destOrd="0" presId="urn:microsoft.com/office/officeart/2005/8/layout/hierarchy1"/>
    <dgm:cxn modelId="{8171F7D4-B851-4E95-8D71-020B555B58C3}" type="presParOf" srcId="{F26110A8-2DCA-4F48-BEEB-F2B5CA70653A}" destId="{5D5B14D7-7957-4620-B8E1-9BE0B1090EC5}" srcOrd="1" destOrd="0" presId="urn:microsoft.com/office/officeart/2005/8/layout/hierarchy1"/>
    <dgm:cxn modelId="{D84AB7E2-48E9-4356-AB29-BF32B5CBD32F}" type="presParOf" srcId="{30FBF90A-4745-470F-A35D-925002E2C713}" destId="{90F3EF35-C219-4BCC-BA31-A37E633BC0EF}" srcOrd="1" destOrd="0" presId="urn:microsoft.com/office/officeart/2005/8/layout/hierarchy1"/>
    <dgm:cxn modelId="{98073A70-CC8C-4741-9D03-297985E5D6A3}" type="presParOf" srcId="{90F3EF35-C219-4BCC-BA31-A37E633BC0EF}" destId="{9E1F0306-4E15-4873-84F6-5D7147CF2E2A}" srcOrd="0" destOrd="0" presId="urn:microsoft.com/office/officeart/2005/8/layout/hierarchy1"/>
    <dgm:cxn modelId="{2534E9B3-73C9-47B5-8B69-375BBBD63966}" type="presParOf" srcId="{90F3EF35-C219-4BCC-BA31-A37E633BC0EF}" destId="{03E949C7-E909-487F-8126-7FB56FF3DBB3}" srcOrd="1" destOrd="0" presId="urn:microsoft.com/office/officeart/2005/8/layout/hierarchy1"/>
    <dgm:cxn modelId="{854E2F4E-486B-4F4D-96C2-FAF8AECA2A06}" type="presParOf" srcId="{03E949C7-E909-487F-8126-7FB56FF3DBB3}" destId="{4939F3CC-4C9D-4F0D-85E8-68F55C415B9D}" srcOrd="0" destOrd="0" presId="urn:microsoft.com/office/officeart/2005/8/layout/hierarchy1"/>
    <dgm:cxn modelId="{CA0F16D8-7C3B-4066-9442-476F071D59B4}" type="presParOf" srcId="{4939F3CC-4C9D-4F0D-85E8-68F55C415B9D}" destId="{D899FF2A-12B0-421D-9ED3-BC1CB8C5866D}" srcOrd="0" destOrd="0" presId="urn:microsoft.com/office/officeart/2005/8/layout/hierarchy1"/>
    <dgm:cxn modelId="{ED1AFC72-0442-4DC5-9853-207FB0F7B313}" type="presParOf" srcId="{4939F3CC-4C9D-4F0D-85E8-68F55C415B9D}" destId="{A8372899-65D6-4AB5-9087-FD932C681958}" srcOrd="1" destOrd="0" presId="urn:microsoft.com/office/officeart/2005/8/layout/hierarchy1"/>
    <dgm:cxn modelId="{F72F15E8-4014-44FD-B00F-F4F5F6CB7622}" type="presParOf" srcId="{03E949C7-E909-487F-8126-7FB56FF3DBB3}" destId="{7EBBD19F-9CB5-41AF-BE3F-E0EBB1957F74}" srcOrd="1" destOrd="0" presId="urn:microsoft.com/office/officeart/2005/8/layout/hierarchy1"/>
    <dgm:cxn modelId="{23520C77-7B25-4ACE-99A7-ACF3FEA9B257}" type="presParOf" srcId="{90F3EF35-C219-4BCC-BA31-A37E633BC0EF}" destId="{13B21DDF-8B8D-4B21-8246-8AC4E91BA9A4}" srcOrd="2" destOrd="0" presId="urn:microsoft.com/office/officeart/2005/8/layout/hierarchy1"/>
    <dgm:cxn modelId="{1397C503-11A6-4844-8C27-85D692A135AD}" type="presParOf" srcId="{90F3EF35-C219-4BCC-BA31-A37E633BC0EF}" destId="{156E4679-EBA8-414E-9CD0-9B9FB066B291}" srcOrd="3" destOrd="0" presId="urn:microsoft.com/office/officeart/2005/8/layout/hierarchy1"/>
    <dgm:cxn modelId="{05F92832-AA4F-4530-9D7E-FF423418C7F7}" type="presParOf" srcId="{156E4679-EBA8-414E-9CD0-9B9FB066B291}" destId="{D5974435-AF1E-4BD5-853D-EB61FB183D2E}" srcOrd="0" destOrd="0" presId="urn:microsoft.com/office/officeart/2005/8/layout/hierarchy1"/>
    <dgm:cxn modelId="{4DC7DB7D-6A3A-4BDC-83E9-F83F1D27B443}" type="presParOf" srcId="{D5974435-AF1E-4BD5-853D-EB61FB183D2E}" destId="{E5F04CD7-642F-4854-AD9B-0C7519049EDF}" srcOrd="0" destOrd="0" presId="urn:microsoft.com/office/officeart/2005/8/layout/hierarchy1"/>
    <dgm:cxn modelId="{40D9C162-1723-46AD-ACB4-BD83AB0BDAAF}" type="presParOf" srcId="{D5974435-AF1E-4BD5-853D-EB61FB183D2E}" destId="{AECCA8DD-995E-442A-9A48-08D3CA20CEE9}" srcOrd="1" destOrd="0" presId="urn:microsoft.com/office/officeart/2005/8/layout/hierarchy1"/>
    <dgm:cxn modelId="{C70CF2EE-16EE-411F-BBB9-1F6A51AFD2EF}" type="presParOf" srcId="{156E4679-EBA8-414E-9CD0-9B9FB066B291}" destId="{603AE109-DD19-4702-BD27-7DF3DE097F22}" srcOrd="1" destOrd="0" presId="urn:microsoft.com/office/officeart/2005/8/layout/hierarchy1"/>
    <dgm:cxn modelId="{B919859E-C205-42A2-99CE-D16101263AB1}" type="presParOf" srcId="{90F3EF35-C219-4BCC-BA31-A37E633BC0EF}" destId="{FF488B05-EB76-4511-BFAB-1AEFDD2EF007}" srcOrd="4" destOrd="0" presId="urn:microsoft.com/office/officeart/2005/8/layout/hierarchy1"/>
    <dgm:cxn modelId="{2BF3336E-57A6-49A8-8FF7-39CD7FFEF0D6}" type="presParOf" srcId="{90F3EF35-C219-4BCC-BA31-A37E633BC0EF}" destId="{2E040716-38D5-4F43-9E93-49B19158378E}" srcOrd="5" destOrd="0" presId="urn:microsoft.com/office/officeart/2005/8/layout/hierarchy1"/>
    <dgm:cxn modelId="{6A96B5B3-7B10-4917-BD70-A4164224F910}" type="presParOf" srcId="{2E040716-38D5-4F43-9E93-49B19158378E}" destId="{27ABACC5-F9DB-47A7-B5E5-BCCB795B455B}" srcOrd="0" destOrd="0" presId="urn:microsoft.com/office/officeart/2005/8/layout/hierarchy1"/>
    <dgm:cxn modelId="{CBC6DD21-0231-497F-AAA6-3953BD7BE9DB}" type="presParOf" srcId="{27ABACC5-F9DB-47A7-B5E5-BCCB795B455B}" destId="{4982DFF0-FA04-4950-A40F-ABA91A323E0C}" srcOrd="0" destOrd="0" presId="urn:microsoft.com/office/officeart/2005/8/layout/hierarchy1"/>
    <dgm:cxn modelId="{1159509E-C1C4-4309-80D7-D4673C7B14D9}" type="presParOf" srcId="{27ABACC5-F9DB-47A7-B5E5-BCCB795B455B}" destId="{4B3961D5-DADF-4BF9-87F3-332B5B148CE3}" srcOrd="1" destOrd="0" presId="urn:microsoft.com/office/officeart/2005/8/layout/hierarchy1"/>
    <dgm:cxn modelId="{B8D4F2E2-D7B0-4878-824D-B657A87187B6}" type="presParOf" srcId="{2E040716-38D5-4F43-9E93-49B19158378E}" destId="{E9379535-A860-4156-8E40-A3B3887DB055}" srcOrd="1" destOrd="0" presId="urn:microsoft.com/office/officeart/2005/8/layout/hierarchy1"/>
    <dgm:cxn modelId="{FF1A1025-70B1-47C6-A41C-F6122F6C892D}" type="presParOf" srcId="{90F3EF35-C219-4BCC-BA31-A37E633BC0EF}" destId="{8AA9D0D4-6DF5-47A7-BCF3-E5F08F761D58}" srcOrd="6" destOrd="0" presId="urn:microsoft.com/office/officeart/2005/8/layout/hierarchy1"/>
    <dgm:cxn modelId="{CCFBECCC-C3D2-450D-8DE2-329BE387E9DF}" type="presParOf" srcId="{90F3EF35-C219-4BCC-BA31-A37E633BC0EF}" destId="{B464C0F1-2DCF-4468-BE36-ED5D3403C251}" srcOrd="7" destOrd="0" presId="urn:microsoft.com/office/officeart/2005/8/layout/hierarchy1"/>
    <dgm:cxn modelId="{6C5CDA66-125F-4FED-8BDC-355718459AFA}" type="presParOf" srcId="{B464C0F1-2DCF-4468-BE36-ED5D3403C251}" destId="{5A2DB1FF-544F-43CD-88C1-B9A933CECA0A}" srcOrd="0" destOrd="0" presId="urn:microsoft.com/office/officeart/2005/8/layout/hierarchy1"/>
    <dgm:cxn modelId="{3D52F3FE-D699-4382-B75C-FCF8372618C1}" type="presParOf" srcId="{5A2DB1FF-544F-43CD-88C1-B9A933CECA0A}" destId="{482209DC-FFE0-4ACD-BEAC-42EF6F18F86A}" srcOrd="0" destOrd="0" presId="urn:microsoft.com/office/officeart/2005/8/layout/hierarchy1"/>
    <dgm:cxn modelId="{EBB461ED-F200-406A-B0A7-30151730B29B}" type="presParOf" srcId="{5A2DB1FF-544F-43CD-88C1-B9A933CECA0A}" destId="{F194C9F1-F71A-48C3-B7FD-BA281FFF833B}" srcOrd="1" destOrd="0" presId="urn:microsoft.com/office/officeart/2005/8/layout/hierarchy1"/>
    <dgm:cxn modelId="{8966A110-E21B-432D-AB6A-57EAED4C1A8E}" type="presParOf" srcId="{B464C0F1-2DCF-4468-BE36-ED5D3403C251}" destId="{5A428E69-6E12-4387-B5A0-61FB6AC79671}" srcOrd="1" destOrd="0" presId="urn:microsoft.com/office/officeart/2005/8/layout/hierarchy1"/>
    <dgm:cxn modelId="{54FB90CE-2B9B-41EB-808C-6B904824AB62}" type="presParOf" srcId="{90F3EF35-C219-4BCC-BA31-A37E633BC0EF}" destId="{EC5608BB-0303-470B-9613-63ED0D9DD9F5}" srcOrd="8" destOrd="0" presId="urn:microsoft.com/office/officeart/2005/8/layout/hierarchy1"/>
    <dgm:cxn modelId="{DD7388B4-2C07-424C-B7FF-23D8B5F82D6C}" type="presParOf" srcId="{90F3EF35-C219-4BCC-BA31-A37E633BC0EF}" destId="{3CBB63F6-A826-45BC-9D65-8933FAA60E93}" srcOrd="9" destOrd="0" presId="urn:microsoft.com/office/officeart/2005/8/layout/hierarchy1"/>
    <dgm:cxn modelId="{53F9B9AE-7A0A-49A6-8F37-F0EC1D681DAE}" type="presParOf" srcId="{3CBB63F6-A826-45BC-9D65-8933FAA60E93}" destId="{2FFB0F49-A93F-46F1-9FC8-A04226943C77}" srcOrd="0" destOrd="0" presId="urn:microsoft.com/office/officeart/2005/8/layout/hierarchy1"/>
    <dgm:cxn modelId="{265AC210-0D6E-47EF-BBE6-A050A16FFBBC}" type="presParOf" srcId="{2FFB0F49-A93F-46F1-9FC8-A04226943C77}" destId="{E2660652-BE48-47E8-9E67-7437F0F0CF7C}" srcOrd="0" destOrd="0" presId="urn:microsoft.com/office/officeart/2005/8/layout/hierarchy1"/>
    <dgm:cxn modelId="{021032B5-6237-49CD-94F8-6768CE05DC8A}" type="presParOf" srcId="{2FFB0F49-A93F-46F1-9FC8-A04226943C77}" destId="{8E00AFD3-3CD3-42D2-9FD2-926CE28D1546}" srcOrd="1" destOrd="0" presId="urn:microsoft.com/office/officeart/2005/8/layout/hierarchy1"/>
    <dgm:cxn modelId="{2AF34159-FEF8-4C61-A695-F1516BC2072C}" type="presParOf" srcId="{3CBB63F6-A826-45BC-9D65-8933FAA60E93}" destId="{4EAC1577-0E7F-40BE-B909-DC9FF7655110}" srcOrd="1" destOrd="0" presId="urn:microsoft.com/office/officeart/2005/8/layout/hierarchy1"/>
    <dgm:cxn modelId="{64DFB211-8901-4D51-AC12-1C0DC3DACF81}" type="presParOf" srcId="{90F3EF35-C219-4BCC-BA31-A37E633BC0EF}" destId="{4A99067D-CD2B-45C2-BC62-CE00BF54FEE4}" srcOrd="10" destOrd="0" presId="urn:microsoft.com/office/officeart/2005/8/layout/hierarchy1"/>
    <dgm:cxn modelId="{7A4C96CA-F6B9-4D55-A3F7-CF4A25519253}" type="presParOf" srcId="{90F3EF35-C219-4BCC-BA31-A37E633BC0EF}" destId="{C3A4597D-D339-4FCE-B723-3A9B999D9C0B}" srcOrd="11" destOrd="0" presId="urn:microsoft.com/office/officeart/2005/8/layout/hierarchy1"/>
    <dgm:cxn modelId="{CC72C323-64DF-42A0-96C6-1DB8C1BCE016}" type="presParOf" srcId="{C3A4597D-D339-4FCE-B723-3A9B999D9C0B}" destId="{8EA2F2BC-F800-4C24-9A24-29ED771D1237}" srcOrd="0" destOrd="0" presId="urn:microsoft.com/office/officeart/2005/8/layout/hierarchy1"/>
    <dgm:cxn modelId="{AB262009-58EE-45DB-94ED-54D6F411AC87}" type="presParOf" srcId="{8EA2F2BC-F800-4C24-9A24-29ED771D1237}" destId="{130AD0BF-8EAB-4E94-BDCB-F29EEB3CD1DF}" srcOrd="0" destOrd="0" presId="urn:microsoft.com/office/officeart/2005/8/layout/hierarchy1"/>
    <dgm:cxn modelId="{04E97D89-39E0-4ECE-8F3A-F3E9A06493E7}" type="presParOf" srcId="{8EA2F2BC-F800-4C24-9A24-29ED771D1237}" destId="{8C0FF12F-8673-4AA0-9333-E381FA31A952}" srcOrd="1" destOrd="0" presId="urn:microsoft.com/office/officeart/2005/8/layout/hierarchy1"/>
    <dgm:cxn modelId="{52758629-41BF-4399-8E55-FD8FBA392FDB}" type="presParOf" srcId="{C3A4597D-D339-4FCE-B723-3A9B999D9C0B}" destId="{CC3D85BF-3189-46F9-A7CC-6C6640840BB6}" srcOrd="1" destOrd="0" presId="urn:microsoft.com/office/officeart/2005/8/layout/hierarchy1"/>
  </dgm:cxnLst>
  <dgm:bg>
    <a:noFill/>
    <a:effectLst>
      <a:outerShdw blurRad="50800" dist="38100" dir="5400000" algn="t" rotWithShape="0">
        <a:prstClr val="black">
          <a:alpha val="40000"/>
        </a:prstClr>
      </a:outerShdw>
    </a:effect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61B74D4-D774-4E14-8530-7635FF33AB2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DF86C72-72D2-4BB0-96E1-3F1AECFBEC23}">
      <dgm:prSet phldrT="[文本]" phldr="1"/>
      <dgm:spPr>
        <a:solidFill>
          <a:schemeClr val="bg1"/>
        </a:solidFill>
      </dgm:spPr>
      <dgm:t>
        <a:bodyPr/>
        <a:lstStyle/>
        <a:p>
          <a:endParaRPr lang="zh-CN" altLang="en-US" dirty="0"/>
        </a:p>
      </dgm:t>
    </dgm:pt>
    <dgm:pt modelId="{59039B88-C90A-460C-9DEA-92DAB00B5D5A}" type="parTrans" cxnId="{937B33D7-0DF4-48E7-8C77-E95834102BDF}">
      <dgm:prSet/>
      <dgm:spPr/>
      <dgm:t>
        <a:bodyPr/>
        <a:lstStyle/>
        <a:p>
          <a:endParaRPr lang="zh-CN" altLang="en-US"/>
        </a:p>
      </dgm:t>
    </dgm:pt>
    <dgm:pt modelId="{2E5BE2A0-B02D-4F74-844D-A2AD1C60708A}" type="sibTrans" cxnId="{937B33D7-0DF4-48E7-8C77-E95834102BDF}">
      <dgm:prSet/>
      <dgm:spPr/>
      <dgm:t>
        <a:bodyPr/>
        <a:lstStyle/>
        <a:p>
          <a:endParaRPr lang="zh-CN" altLang="en-US"/>
        </a:p>
      </dgm:t>
    </dgm:pt>
    <dgm:pt modelId="{68BEF829-836C-4F49-8824-113A13EBA5D6}">
      <dgm:prSet phldrT="[文本]"/>
      <dgm:spPr/>
      <dgm:t>
        <a:bodyPr/>
        <a:lstStyle/>
        <a:p>
          <a:r>
            <a:rPr lang="zh-CN" altLang="en-US" dirty="0" smtClean="0"/>
            <a:t>图书信息管理</a:t>
          </a:r>
          <a:endParaRPr lang="zh-CN" altLang="en-US" dirty="0"/>
        </a:p>
      </dgm:t>
    </dgm:pt>
    <dgm:pt modelId="{9AC841B0-E8F1-48D5-9463-09E527F73055}" type="parTrans" cxnId="{AF382539-F1EC-425A-912F-8866130F15B2}">
      <dgm:prSet/>
      <dgm:spPr>
        <a:ln>
          <a:solidFill>
            <a:schemeClr val="accent1"/>
          </a:solidFill>
          <a:headEnd type="none" w="med" len="med"/>
          <a:tailEnd type="arrow" w="med" len="med"/>
        </a:ln>
      </dgm:spPr>
      <dgm:t>
        <a:bodyPr/>
        <a:lstStyle/>
        <a:p>
          <a:endParaRPr lang="zh-CN" altLang="en-US"/>
        </a:p>
      </dgm:t>
    </dgm:pt>
    <dgm:pt modelId="{CB090CD1-DF36-4CAA-86E1-F70B9CD5C5B3}" type="sibTrans" cxnId="{AF382539-F1EC-425A-912F-8866130F15B2}">
      <dgm:prSet/>
      <dgm:spPr/>
      <dgm:t>
        <a:bodyPr/>
        <a:lstStyle/>
        <a:p>
          <a:endParaRPr lang="zh-CN" altLang="en-US"/>
        </a:p>
      </dgm:t>
    </dgm:pt>
    <dgm:pt modelId="{A0178E55-DDC0-4E63-BA26-3822471FD487}">
      <dgm:prSet phldrT="[文本]"/>
      <dgm:spPr/>
      <dgm:t>
        <a:bodyPr/>
        <a:lstStyle/>
        <a:p>
          <a:r>
            <a:rPr lang="zh-CN" altLang="en-US" dirty="0" smtClean="0"/>
            <a:t>添加图书</a:t>
          </a:r>
          <a:endParaRPr lang="zh-CN" altLang="en-US" dirty="0"/>
        </a:p>
      </dgm:t>
    </dgm:pt>
    <dgm:pt modelId="{0CC104FD-FF35-4653-8023-F541FC18EE83}" type="parTrans" cxnId="{F4E4AA0C-56C2-4322-9748-4AD19564FEB9}">
      <dgm:prSet/>
      <dgm:spPr>
        <a:ln>
          <a:solidFill>
            <a:schemeClr val="accent1"/>
          </a:solidFill>
          <a:prstDash val="sysDash"/>
          <a:headEnd type="none" w="med" len="med"/>
          <a:tailEnd type="arrow" w="med" len="med"/>
        </a:ln>
      </dgm:spPr>
      <dgm:t>
        <a:bodyPr/>
        <a:lstStyle/>
        <a:p>
          <a:endParaRPr lang="zh-CN" altLang="en-US"/>
        </a:p>
      </dgm:t>
    </dgm:pt>
    <dgm:pt modelId="{47730CE9-6C0F-408E-AFDA-50D29B5DCD39}" type="sibTrans" cxnId="{F4E4AA0C-56C2-4322-9748-4AD19564FEB9}">
      <dgm:prSet/>
      <dgm:spPr/>
      <dgm:t>
        <a:bodyPr/>
        <a:lstStyle/>
        <a:p>
          <a:endParaRPr lang="zh-CN" altLang="en-US"/>
        </a:p>
      </dgm:t>
    </dgm:pt>
    <dgm:pt modelId="{A87002AE-B8FE-406A-A08A-749B202880AD}">
      <dgm:prSet phldrT="[文本]"/>
      <dgm:spPr/>
      <dgm:t>
        <a:bodyPr/>
        <a:lstStyle/>
        <a:p>
          <a:r>
            <a:rPr lang="zh-CN" altLang="en-US" dirty="0" smtClean="0"/>
            <a:t>删除图书</a:t>
          </a:r>
          <a:endParaRPr lang="zh-CN" altLang="en-US" dirty="0"/>
        </a:p>
      </dgm:t>
    </dgm:pt>
    <dgm:pt modelId="{6F968529-F801-4DC1-861B-77340AF9E352}" type="parTrans" cxnId="{04DFB509-9A1D-46D8-B5FC-9845ECB3A791}">
      <dgm:prSet/>
      <dgm:spPr>
        <a:ln>
          <a:solidFill>
            <a:schemeClr val="accent1"/>
          </a:solidFill>
          <a:prstDash val="sysDash"/>
          <a:headEnd type="none" w="med" len="med"/>
          <a:tailEnd type="arrow" w="med" len="med"/>
        </a:ln>
      </dgm:spPr>
      <dgm:t>
        <a:bodyPr/>
        <a:lstStyle/>
        <a:p>
          <a:endParaRPr lang="zh-CN" altLang="en-US"/>
        </a:p>
      </dgm:t>
    </dgm:pt>
    <dgm:pt modelId="{F233A677-D323-4576-8895-36C0FEA5E333}" type="sibTrans" cxnId="{04DFB509-9A1D-46D8-B5FC-9845ECB3A791}">
      <dgm:prSet/>
      <dgm:spPr/>
      <dgm:t>
        <a:bodyPr/>
        <a:lstStyle/>
        <a:p>
          <a:endParaRPr lang="zh-CN" altLang="en-US"/>
        </a:p>
      </dgm:t>
    </dgm:pt>
    <dgm:pt modelId="{BEE87897-6962-4939-BC30-3505F94F47F3}">
      <dgm:prSet phldrT="[文本]"/>
      <dgm:spPr/>
      <dgm:t>
        <a:bodyPr/>
        <a:lstStyle/>
        <a:p>
          <a:r>
            <a:rPr lang="zh-CN" altLang="en-US" dirty="0" smtClean="0"/>
            <a:t>用户信息管理</a:t>
          </a:r>
          <a:endParaRPr lang="zh-CN" altLang="en-US" dirty="0"/>
        </a:p>
      </dgm:t>
    </dgm:pt>
    <dgm:pt modelId="{B1940276-93E6-4922-B0C9-284834D29DB0}" type="parTrans" cxnId="{6EED4348-0B6A-46D7-A622-B2FC613B422B}">
      <dgm:prSet/>
      <dgm:spPr>
        <a:ln>
          <a:solidFill>
            <a:schemeClr val="accent1"/>
          </a:solidFill>
          <a:headEnd type="none" w="med" len="med"/>
          <a:tailEnd type="arrow" w="med" len="med"/>
        </a:ln>
      </dgm:spPr>
      <dgm:t>
        <a:bodyPr/>
        <a:lstStyle/>
        <a:p>
          <a:endParaRPr lang="zh-CN" altLang="en-US"/>
        </a:p>
      </dgm:t>
    </dgm:pt>
    <dgm:pt modelId="{9707D372-46C9-4DCD-A10B-593305C9623C}" type="sibTrans" cxnId="{6EED4348-0B6A-46D7-A622-B2FC613B422B}">
      <dgm:prSet/>
      <dgm:spPr/>
      <dgm:t>
        <a:bodyPr/>
        <a:lstStyle/>
        <a:p>
          <a:endParaRPr lang="zh-CN" altLang="en-US"/>
        </a:p>
      </dgm:t>
    </dgm:pt>
    <dgm:pt modelId="{29AAD19C-2B6C-4E6B-BF92-7A22109C6EE9}">
      <dgm:prSet phldrT="[文本]"/>
      <dgm:spPr/>
      <dgm:t>
        <a:bodyPr/>
        <a:lstStyle/>
        <a:p>
          <a:r>
            <a:rPr lang="zh-CN" altLang="en-US" dirty="0" smtClean="0"/>
            <a:t>加入黑名单</a:t>
          </a:r>
          <a:endParaRPr lang="zh-CN" altLang="en-US" dirty="0"/>
        </a:p>
      </dgm:t>
    </dgm:pt>
    <dgm:pt modelId="{1312AA8E-DB23-412F-901E-2AB313151043}" type="parTrans" cxnId="{0F82647F-60B5-49BF-81FE-C4EDF16E1E34}">
      <dgm:prSet/>
      <dgm:spPr>
        <a:ln>
          <a:solidFill>
            <a:schemeClr val="accent1"/>
          </a:solidFill>
          <a:prstDash val="sysDash"/>
          <a:headEnd type="none" w="med" len="med"/>
          <a:tailEnd type="arrow" w="med" len="med"/>
        </a:ln>
      </dgm:spPr>
      <dgm:t>
        <a:bodyPr/>
        <a:lstStyle/>
        <a:p>
          <a:endParaRPr lang="zh-CN" altLang="en-US"/>
        </a:p>
      </dgm:t>
    </dgm:pt>
    <dgm:pt modelId="{889CFAA3-4358-4977-9BC9-374FB9F7ED83}" type="sibTrans" cxnId="{0F82647F-60B5-49BF-81FE-C4EDF16E1E34}">
      <dgm:prSet/>
      <dgm:spPr/>
      <dgm:t>
        <a:bodyPr/>
        <a:lstStyle/>
        <a:p>
          <a:endParaRPr lang="zh-CN" altLang="en-US"/>
        </a:p>
      </dgm:t>
    </dgm:pt>
    <dgm:pt modelId="{25959A4B-535B-41ED-BF6A-38C444F883C5}">
      <dgm:prSet phldrT="[文本]"/>
      <dgm:spPr/>
      <dgm:t>
        <a:bodyPr/>
        <a:lstStyle/>
        <a:p>
          <a:r>
            <a:rPr lang="zh-CN" altLang="en-US" dirty="0" smtClean="0"/>
            <a:t>删除信息</a:t>
          </a:r>
          <a:endParaRPr lang="zh-CN" altLang="en-US" dirty="0"/>
        </a:p>
      </dgm:t>
    </dgm:pt>
    <dgm:pt modelId="{BFE6D06A-FB41-44A8-A0B3-6E763648BB3E}" type="parTrans" cxnId="{31401BFA-DE3A-49D9-BE29-CC1874880FA7}">
      <dgm:prSet/>
      <dgm:spPr>
        <a:ln>
          <a:solidFill>
            <a:schemeClr val="accent1"/>
          </a:solidFill>
          <a:prstDash val="sysDash"/>
          <a:headEnd type="none" w="med" len="med"/>
          <a:tailEnd type="arrow" w="med" len="med"/>
        </a:ln>
      </dgm:spPr>
      <dgm:t>
        <a:bodyPr/>
        <a:lstStyle/>
        <a:p>
          <a:endParaRPr lang="zh-CN" altLang="en-US"/>
        </a:p>
      </dgm:t>
    </dgm:pt>
    <dgm:pt modelId="{A7CC8F3F-6427-4C43-8150-9198200399AF}" type="sibTrans" cxnId="{31401BFA-DE3A-49D9-BE29-CC1874880FA7}">
      <dgm:prSet/>
      <dgm:spPr/>
      <dgm:t>
        <a:bodyPr/>
        <a:lstStyle/>
        <a:p>
          <a:endParaRPr lang="zh-CN" altLang="en-US"/>
        </a:p>
      </dgm:t>
    </dgm:pt>
    <dgm:pt modelId="{EE8A0DD5-44AE-4010-81C2-783A8B4E7C74}">
      <dgm:prSet phldrT="[文本]"/>
      <dgm:spPr/>
      <dgm:t>
        <a:bodyPr/>
        <a:lstStyle/>
        <a:p>
          <a:r>
            <a:rPr lang="zh-CN" altLang="en-US" dirty="0" smtClean="0"/>
            <a:t>修改信息</a:t>
          </a:r>
          <a:endParaRPr lang="zh-CN" altLang="en-US" dirty="0"/>
        </a:p>
      </dgm:t>
    </dgm:pt>
    <dgm:pt modelId="{FA477477-DE4E-4E35-B69F-BD07925099ED}" type="parTrans" cxnId="{10CAFDEE-5B33-48FF-9B09-43728D16A59A}">
      <dgm:prSet/>
      <dgm:spPr>
        <a:ln>
          <a:solidFill>
            <a:schemeClr val="accent1"/>
          </a:solidFill>
          <a:prstDash val="sysDash"/>
          <a:headEnd type="none" w="med" len="med"/>
          <a:tailEnd type="arrow" w="med" len="med"/>
        </a:ln>
      </dgm:spPr>
      <dgm:t>
        <a:bodyPr/>
        <a:lstStyle/>
        <a:p>
          <a:endParaRPr lang="zh-CN" altLang="en-US"/>
        </a:p>
      </dgm:t>
    </dgm:pt>
    <dgm:pt modelId="{F1B27F2A-34D6-40C4-BA9B-8CD37AE41C41}" type="sibTrans" cxnId="{10CAFDEE-5B33-48FF-9B09-43728D16A59A}">
      <dgm:prSet/>
      <dgm:spPr/>
      <dgm:t>
        <a:bodyPr/>
        <a:lstStyle/>
        <a:p>
          <a:endParaRPr lang="zh-CN" altLang="en-US"/>
        </a:p>
      </dgm:t>
    </dgm:pt>
    <dgm:pt modelId="{8BE75032-2342-4464-82CD-E740FD0C459E}">
      <dgm:prSet phldrT="[文本]"/>
      <dgm:spPr/>
      <dgm:t>
        <a:bodyPr/>
        <a:lstStyle/>
        <a:p>
          <a:r>
            <a:rPr lang="zh-CN" altLang="en-US" dirty="0" smtClean="0"/>
            <a:t>修改图书</a:t>
          </a:r>
          <a:endParaRPr lang="zh-CN" altLang="en-US" dirty="0"/>
        </a:p>
      </dgm:t>
    </dgm:pt>
    <dgm:pt modelId="{7B67C3E7-F26B-42CB-BA3F-1CB7F2754248}" type="parTrans" cxnId="{7E6A0115-245C-493E-A533-5BDBC249ACE7}">
      <dgm:prSet/>
      <dgm:spPr>
        <a:ln>
          <a:solidFill>
            <a:schemeClr val="accent1"/>
          </a:solidFill>
          <a:prstDash val="sysDash"/>
          <a:headEnd type="none" w="med" len="med"/>
          <a:tailEnd type="arrow" w="med" len="med"/>
        </a:ln>
      </dgm:spPr>
      <dgm:t>
        <a:bodyPr/>
        <a:lstStyle/>
        <a:p>
          <a:endParaRPr lang="zh-CN" altLang="en-US"/>
        </a:p>
      </dgm:t>
    </dgm:pt>
    <dgm:pt modelId="{EF88FC97-68E5-4F0F-82BD-590D16E39CD2}" type="sibTrans" cxnId="{7E6A0115-245C-493E-A533-5BDBC249ACE7}">
      <dgm:prSet/>
      <dgm:spPr/>
      <dgm:t>
        <a:bodyPr/>
        <a:lstStyle/>
        <a:p>
          <a:endParaRPr lang="zh-CN" altLang="en-US"/>
        </a:p>
      </dgm:t>
    </dgm:pt>
    <dgm:pt modelId="{E6C722C3-CC35-4EEF-AE8C-91F2397C552F}">
      <dgm:prSet phldrT="[文本]"/>
      <dgm:spPr/>
      <dgm:t>
        <a:bodyPr/>
        <a:lstStyle/>
        <a:p>
          <a:r>
            <a:rPr lang="zh-CN" altLang="en-US" dirty="0" smtClean="0"/>
            <a:t>查询图书</a:t>
          </a:r>
          <a:endParaRPr lang="zh-CN" altLang="en-US" dirty="0"/>
        </a:p>
      </dgm:t>
    </dgm:pt>
    <dgm:pt modelId="{4C2CAC23-B005-4926-8A1B-A8531302AAB7}" type="parTrans" cxnId="{FD915648-155A-463D-BE5A-B0A06EC1B7E1}">
      <dgm:prSet/>
      <dgm:spPr>
        <a:ln>
          <a:solidFill>
            <a:schemeClr val="accent1"/>
          </a:solidFill>
          <a:prstDash val="sysDash"/>
          <a:headEnd type="none" w="med" len="med"/>
          <a:tailEnd type="arrow" w="med" len="med"/>
        </a:ln>
      </dgm:spPr>
      <dgm:t>
        <a:bodyPr/>
        <a:lstStyle/>
        <a:p>
          <a:endParaRPr lang="zh-CN" altLang="en-US"/>
        </a:p>
      </dgm:t>
    </dgm:pt>
    <dgm:pt modelId="{CD066E37-FBCF-46A1-8624-6B0C7A44924E}" type="sibTrans" cxnId="{FD915648-155A-463D-BE5A-B0A06EC1B7E1}">
      <dgm:prSet/>
      <dgm:spPr/>
      <dgm:t>
        <a:bodyPr/>
        <a:lstStyle/>
        <a:p>
          <a:endParaRPr lang="zh-CN" altLang="en-US"/>
        </a:p>
      </dgm:t>
    </dgm:pt>
    <dgm:pt modelId="{EB3EA8CA-4399-4EA8-81C3-E2A5F58EFBD3}">
      <dgm:prSet phldrT="[文本]"/>
      <dgm:spPr/>
      <dgm:t>
        <a:bodyPr/>
        <a:lstStyle/>
        <a:p>
          <a:r>
            <a:rPr lang="zh-CN" altLang="en-US" dirty="0" smtClean="0"/>
            <a:t>数据统计</a:t>
          </a:r>
          <a:endParaRPr lang="zh-CN" altLang="en-US" dirty="0"/>
        </a:p>
      </dgm:t>
    </dgm:pt>
    <dgm:pt modelId="{5368B6B3-219A-4FB8-8805-52163AE5D8D8}" type="parTrans" cxnId="{84BD0747-800B-4090-8744-22D1F24386D1}">
      <dgm:prSet/>
      <dgm:spPr>
        <a:ln>
          <a:solidFill>
            <a:schemeClr val="accent1"/>
          </a:solidFill>
          <a:prstDash val="sysDash"/>
          <a:headEnd type="none" w="med" len="med"/>
          <a:tailEnd type="arrow" w="med" len="med"/>
        </a:ln>
      </dgm:spPr>
      <dgm:t>
        <a:bodyPr/>
        <a:lstStyle/>
        <a:p>
          <a:endParaRPr lang="zh-CN" altLang="en-US"/>
        </a:p>
      </dgm:t>
    </dgm:pt>
    <dgm:pt modelId="{25D80D30-237A-45C0-8F59-BD148E1DCA95}" type="sibTrans" cxnId="{84BD0747-800B-4090-8744-22D1F24386D1}">
      <dgm:prSet/>
      <dgm:spPr/>
      <dgm:t>
        <a:bodyPr/>
        <a:lstStyle/>
        <a:p>
          <a:endParaRPr lang="zh-CN" altLang="en-US"/>
        </a:p>
      </dgm:t>
    </dgm:pt>
    <dgm:pt modelId="{D9C80A99-DDB3-4687-8103-45B0F4332F56}">
      <dgm:prSet phldrT="[文本]"/>
      <dgm:spPr/>
      <dgm:t>
        <a:bodyPr/>
        <a:lstStyle/>
        <a:p>
          <a:r>
            <a:rPr lang="zh-CN" altLang="en-US" dirty="0" smtClean="0"/>
            <a:t>查询信息</a:t>
          </a:r>
          <a:endParaRPr lang="zh-CN" altLang="en-US" dirty="0"/>
        </a:p>
      </dgm:t>
    </dgm:pt>
    <dgm:pt modelId="{DDA5CC28-3601-4F7D-89D6-B44DFEEFF92E}" type="sibTrans" cxnId="{069C07CE-7792-4EAC-98C4-DDBC02EF6728}">
      <dgm:prSet/>
      <dgm:spPr/>
      <dgm:t>
        <a:bodyPr/>
        <a:lstStyle/>
        <a:p>
          <a:endParaRPr lang="zh-CN" altLang="en-US"/>
        </a:p>
      </dgm:t>
    </dgm:pt>
    <dgm:pt modelId="{4024D297-7F5A-4316-A2C6-231A55747180}" type="parTrans" cxnId="{069C07CE-7792-4EAC-98C4-DDBC02EF6728}">
      <dgm:prSet/>
      <dgm:spPr>
        <a:ln>
          <a:solidFill>
            <a:schemeClr val="accent1"/>
          </a:solidFill>
          <a:prstDash val="sysDash"/>
          <a:headEnd type="none" w="med" len="med"/>
          <a:tailEnd type="arrow" w="med" len="med"/>
        </a:ln>
      </dgm:spPr>
      <dgm:t>
        <a:bodyPr/>
        <a:lstStyle/>
        <a:p>
          <a:endParaRPr lang="zh-CN" altLang="en-US"/>
        </a:p>
      </dgm:t>
    </dgm:pt>
    <dgm:pt modelId="{48ACF00C-2D8C-4214-85F5-6FD63816DE62}">
      <dgm:prSet phldrT="[文本]"/>
      <dgm:spPr/>
      <dgm:t>
        <a:bodyPr/>
        <a:lstStyle/>
        <a:p>
          <a:r>
            <a:rPr lang="zh-CN" altLang="en-US" dirty="0" smtClean="0"/>
            <a:t>管理员管理</a:t>
          </a:r>
          <a:endParaRPr lang="zh-CN" altLang="en-US" dirty="0"/>
        </a:p>
      </dgm:t>
    </dgm:pt>
    <dgm:pt modelId="{5036D180-49BB-4959-A4FD-C2CB7D56485D}" type="sibTrans" cxnId="{8B9FC37F-F672-4DEE-A306-A2AA0FDB774C}">
      <dgm:prSet/>
      <dgm:spPr/>
      <dgm:t>
        <a:bodyPr/>
        <a:lstStyle/>
        <a:p>
          <a:endParaRPr lang="zh-CN" altLang="en-US"/>
        </a:p>
      </dgm:t>
    </dgm:pt>
    <dgm:pt modelId="{3F39C540-1CAF-4888-B37A-6BA4A8DBC1EB}" type="parTrans" cxnId="{8B9FC37F-F672-4DEE-A306-A2AA0FDB774C}">
      <dgm:prSet/>
      <dgm:spPr>
        <a:ln>
          <a:solidFill>
            <a:schemeClr val="accent1"/>
          </a:solidFill>
          <a:headEnd type="none" w="med" len="med"/>
          <a:tailEnd type="arrow" w="med" len="med"/>
        </a:ln>
      </dgm:spPr>
      <dgm:t>
        <a:bodyPr/>
        <a:lstStyle/>
        <a:p>
          <a:endParaRPr lang="zh-CN" altLang="en-US"/>
        </a:p>
      </dgm:t>
    </dgm:pt>
    <dgm:pt modelId="{335B9D8A-7F8E-4B85-9532-9BDB49DA4170}" type="pres">
      <dgm:prSet presAssocID="{061B74D4-D774-4E14-8530-7635FF33AB2A}" presName="diagram" presStyleCnt="0">
        <dgm:presLayoutVars>
          <dgm:chPref val="1"/>
          <dgm:dir/>
          <dgm:animOne val="branch"/>
          <dgm:animLvl val="lvl"/>
          <dgm:resizeHandles val="exact"/>
        </dgm:presLayoutVars>
      </dgm:prSet>
      <dgm:spPr/>
    </dgm:pt>
    <dgm:pt modelId="{50425EC8-5E40-4B15-BF42-D8C554696720}" type="pres">
      <dgm:prSet presAssocID="{5DF86C72-72D2-4BB0-96E1-3F1AECFBEC23}" presName="root1" presStyleCnt="0"/>
      <dgm:spPr/>
    </dgm:pt>
    <dgm:pt modelId="{69F694CD-FF76-4C52-81B8-1A4A90770D95}" type="pres">
      <dgm:prSet presAssocID="{5DF86C72-72D2-4BB0-96E1-3F1AECFBEC23}" presName="LevelOneTextNode" presStyleLbl="node0" presStyleIdx="0" presStyleCnt="1">
        <dgm:presLayoutVars>
          <dgm:chPref val="3"/>
        </dgm:presLayoutVars>
      </dgm:prSet>
      <dgm:spPr/>
    </dgm:pt>
    <dgm:pt modelId="{83B06E7E-8DE1-43B0-B719-85A869E9BD6E}" type="pres">
      <dgm:prSet presAssocID="{5DF86C72-72D2-4BB0-96E1-3F1AECFBEC23}" presName="level2hierChild" presStyleCnt="0"/>
      <dgm:spPr/>
    </dgm:pt>
    <dgm:pt modelId="{C49FF095-961C-4BB3-8C7E-31ACD0148D6D}" type="pres">
      <dgm:prSet presAssocID="{9AC841B0-E8F1-48D5-9463-09E527F73055}" presName="conn2-1" presStyleLbl="parChTrans1D2" presStyleIdx="0" presStyleCnt="3"/>
      <dgm:spPr/>
    </dgm:pt>
    <dgm:pt modelId="{AB23F6E9-F4A2-45D7-91E2-4194C53DA965}" type="pres">
      <dgm:prSet presAssocID="{9AC841B0-E8F1-48D5-9463-09E527F73055}" presName="connTx" presStyleLbl="parChTrans1D2" presStyleIdx="0" presStyleCnt="3"/>
      <dgm:spPr/>
    </dgm:pt>
    <dgm:pt modelId="{0EF7F521-6FCF-4970-BC34-9F8E4B991BE6}" type="pres">
      <dgm:prSet presAssocID="{68BEF829-836C-4F49-8824-113A13EBA5D6}" presName="root2" presStyleCnt="0"/>
      <dgm:spPr/>
    </dgm:pt>
    <dgm:pt modelId="{9C6B5F1A-FB5B-431C-840D-01BDCE5A4CC3}" type="pres">
      <dgm:prSet presAssocID="{68BEF829-836C-4F49-8824-113A13EBA5D6}" presName="LevelTwoTextNode" presStyleLbl="node2" presStyleIdx="0" presStyleCnt="3" custLinFactNeighborX="32394" custLinFactNeighborY="2159">
        <dgm:presLayoutVars>
          <dgm:chPref val="3"/>
        </dgm:presLayoutVars>
      </dgm:prSet>
      <dgm:spPr/>
    </dgm:pt>
    <dgm:pt modelId="{074E5666-35BD-4363-935B-30B9BD5E8FDC}" type="pres">
      <dgm:prSet presAssocID="{68BEF829-836C-4F49-8824-113A13EBA5D6}" presName="level3hierChild" presStyleCnt="0"/>
      <dgm:spPr/>
    </dgm:pt>
    <dgm:pt modelId="{BC9A74E4-1080-4458-8927-6984D3A69B0F}" type="pres">
      <dgm:prSet presAssocID="{0CC104FD-FF35-4653-8023-F541FC18EE83}" presName="conn2-1" presStyleLbl="parChTrans1D3" presStyleIdx="0" presStyleCnt="9"/>
      <dgm:spPr/>
    </dgm:pt>
    <dgm:pt modelId="{1AB79BFA-5C24-4A17-BADB-33ABEF13DA85}" type="pres">
      <dgm:prSet presAssocID="{0CC104FD-FF35-4653-8023-F541FC18EE83}" presName="connTx" presStyleLbl="parChTrans1D3" presStyleIdx="0" presStyleCnt="9"/>
      <dgm:spPr/>
    </dgm:pt>
    <dgm:pt modelId="{D1C129D9-6359-42D8-BD5E-2F3D91B44900}" type="pres">
      <dgm:prSet presAssocID="{A0178E55-DDC0-4E63-BA26-3822471FD487}" presName="root2" presStyleCnt="0"/>
      <dgm:spPr/>
    </dgm:pt>
    <dgm:pt modelId="{7E03F5A7-3E37-4938-AF1B-0A43D37A0D1F}" type="pres">
      <dgm:prSet presAssocID="{A0178E55-DDC0-4E63-BA26-3822471FD487}" presName="LevelTwoTextNode" presStyleLbl="node3" presStyleIdx="0" presStyleCnt="9" custLinFactX="31671" custLinFactNeighborX="100000" custLinFactNeighborY="-41094">
        <dgm:presLayoutVars>
          <dgm:chPref val="3"/>
        </dgm:presLayoutVars>
      </dgm:prSet>
      <dgm:spPr/>
    </dgm:pt>
    <dgm:pt modelId="{A3FD24C2-C689-48FB-BA00-22BDFCE0AABF}" type="pres">
      <dgm:prSet presAssocID="{A0178E55-DDC0-4E63-BA26-3822471FD487}" presName="level3hierChild" presStyleCnt="0"/>
      <dgm:spPr/>
    </dgm:pt>
    <dgm:pt modelId="{FA24CA00-07E4-4A7A-9D9A-792033D2C18C}" type="pres">
      <dgm:prSet presAssocID="{6F968529-F801-4DC1-861B-77340AF9E352}" presName="conn2-1" presStyleLbl="parChTrans1D3" presStyleIdx="1" presStyleCnt="9"/>
      <dgm:spPr/>
    </dgm:pt>
    <dgm:pt modelId="{BD0BCEBC-1100-40E5-B8B1-7398DA566A5B}" type="pres">
      <dgm:prSet presAssocID="{6F968529-F801-4DC1-861B-77340AF9E352}" presName="connTx" presStyleLbl="parChTrans1D3" presStyleIdx="1" presStyleCnt="9"/>
      <dgm:spPr/>
    </dgm:pt>
    <dgm:pt modelId="{05768F7C-4D74-4EEB-9EF2-3689CF5E288C}" type="pres">
      <dgm:prSet presAssocID="{A87002AE-B8FE-406A-A08A-749B202880AD}" presName="root2" presStyleCnt="0"/>
      <dgm:spPr/>
    </dgm:pt>
    <dgm:pt modelId="{118892C0-E8E5-4847-8881-DCFA2E22FD1D}" type="pres">
      <dgm:prSet presAssocID="{A87002AE-B8FE-406A-A08A-749B202880AD}" presName="LevelTwoTextNode" presStyleLbl="node3" presStyleIdx="1" presStyleCnt="9" custScaleX="101051" custScaleY="79815" custLinFactX="31671" custLinFactNeighborX="100000" custLinFactNeighborY="-41094">
        <dgm:presLayoutVars>
          <dgm:chPref val="3"/>
        </dgm:presLayoutVars>
      </dgm:prSet>
      <dgm:spPr/>
    </dgm:pt>
    <dgm:pt modelId="{AF673337-B1B3-467B-A310-5ED610BD619D}" type="pres">
      <dgm:prSet presAssocID="{A87002AE-B8FE-406A-A08A-749B202880AD}" presName="level3hierChild" presStyleCnt="0"/>
      <dgm:spPr/>
    </dgm:pt>
    <dgm:pt modelId="{08237DF1-1413-4C30-8B07-5B75C0DDF976}" type="pres">
      <dgm:prSet presAssocID="{7B67C3E7-F26B-42CB-BA3F-1CB7F2754248}" presName="conn2-1" presStyleLbl="parChTrans1D3" presStyleIdx="2" presStyleCnt="9"/>
      <dgm:spPr/>
    </dgm:pt>
    <dgm:pt modelId="{FE1807C9-2B7A-465C-8DA4-B21CEB64D720}" type="pres">
      <dgm:prSet presAssocID="{7B67C3E7-F26B-42CB-BA3F-1CB7F2754248}" presName="connTx" presStyleLbl="parChTrans1D3" presStyleIdx="2" presStyleCnt="9"/>
      <dgm:spPr/>
    </dgm:pt>
    <dgm:pt modelId="{FB0C1371-B1C1-4A01-B9FC-DF1D150325FD}" type="pres">
      <dgm:prSet presAssocID="{8BE75032-2342-4464-82CD-E740FD0C459E}" presName="root2" presStyleCnt="0"/>
      <dgm:spPr/>
    </dgm:pt>
    <dgm:pt modelId="{AE08740F-CA37-4DD2-B69E-5EE9281EA1B8}" type="pres">
      <dgm:prSet presAssocID="{8BE75032-2342-4464-82CD-E740FD0C459E}" presName="LevelTwoTextNode" presStyleLbl="node3" presStyleIdx="2" presStyleCnt="9" custLinFactX="31671" custLinFactNeighborX="100000" custLinFactNeighborY="-41094">
        <dgm:presLayoutVars>
          <dgm:chPref val="3"/>
        </dgm:presLayoutVars>
      </dgm:prSet>
      <dgm:spPr/>
    </dgm:pt>
    <dgm:pt modelId="{18E15BAE-C1D7-4C2A-8291-53F21859BCDE}" type="pres">
      <dgm:prSet presAssocID="{8BE75032-2342-4464-82CD-E740FD0C459E}" presName="level3hierChild" presStyleCnt="0"/>
      <dgm:spPr/>
    </dgm:pt>
    <dgm:pt modelId="{D9050AFD-E553-441D-AEC8-FDC7F3D1BE2A}" type="pres">
      <dgm:prSet presAssocID="{4C2CAC23-B005-4926-8A1B-A8531302AAB7}" presName="conn2-1" presStyleLbl="parChTrans1D3" presStyleIdx="3" presStyleCnt="9"/>
      <dgm:spPr/>
    </dgm:pt>
    <dgm:pt modelId="{35FC604B-D10E-4DC2-BD4C-1CAA7654EAAF}" type="pres">
      <dgm:prSet presAssocID="{4C2CAC23-B005-4926-8A1B-A8531302AAB7}" presName="connTx" presStyleLbl="parChTrans1D3" presStyleIdx="3" presStyleCnt="9"/>
      <dgm:spPr/>
    </dgm:pt>
    <dgm:pt modelId="{84590676-F9FD-42B1-A8F9-513D308E9DA3}" type="pres">
      <dgm:prSet presAssocID="{E6C722C3-CC35-4EEF-AE8C-91F2397C552F}" presName="root2" presStyleCnt="0"/>
      <dgm:spPr/>
    </dgm:pt>
    <dgm:pt modelId="{3864DCC8-7F7B-46A3-886D-299365BDCFD1}" type="pres">
      <dgm:prSet presAssocID="{E6C722C3-CC35-4EEF-AE8C-91F2397C552F}" presName="LevelTwoTextNode" presStyleLbl="node3" presStyleIdx="3" presStyleCnt="9" custLinFactX="31671" custLinFactNeighborX="100000" custLinFactNeighborY="-41094">
        <dgm:presLayoutVars>
          <dgm:chPref val="3"/>
        </dgm:presLayoutVars>
      </dgm:prSet>
      <dgm:spPr/>
    </dgm:pt>
    <dgm:pt modelId="{557F2D3B-23A7-4205-B5F5-26E832CB1976}" type="pres">
      <dgm:prSet presAssocID="{E6C722C3-CC35-4EEF-AE8C-91F2397C552F}" presName="level3hierChild" presStyleCnt="0"/>
      <dgm:spPr/>
    </dgm:pt>
    <dgm:pt modelId="{959CAFD8-BA40-4498-AD33-69E5F6143C69}" type="pres">
      <dgm:prSet presAssocID="{B1940276-93E6-4922-B0C9-284834D29DB0}" presName="conn2-1" presStyleLbl="parChTrans1D2" presStyleIdx="1" presStyleCnt="3"/>
      <dgm:spPr/>
    </dgm:pt>
    <dgm:pt modelId="{5DD9EFC5-B842-46FD-BB92-3887302F9F57}" type="pres">
      <dgm:prSet presAssocID="{B1940276-93E6-4922-B0C9-284834D29DB0}" presName="connTx" presStyleLbl="parChTrans1D2" presStyleIdx="1" presStyleCnt="3"/>
      <dgm:spPr/>
    </dgm:pt>
    <dgm:pt modelId="{7591767D-4B70-4B83-9FAC-9DE8D899D074}" type="pres">
      <dgm:prSet presAssocID="{BEE87897-6962-4939-BC30-3505F94F47F3}" presName="root2" presStyleCnt="0"/>
      <dgm:spPr/>
    </dgm:pt>
    <dgm:pt modelId="{9B15CF46-9DEA-4CCF-A578-1EDDED177F86}" type="pres">
      <dgm:prSet presAssocID="{BEE87897-6962-4939-BC30-3505F94F47F3}" presName="LevelTwoTextNode" presStyleLbl="node2" presStyleIdx="1" presStyleCnt="3" custLinFactNeighborX="51830" custLinFactNeighborY="-2136">
        <dgm:presLayoutVars>
          <dgm:chPref val="3"/>
        </dgm:presLayoutVars>
      </dgm:prSet>
      <dgm:spPr/>
      <dgm:t>
        <a:bodyPr/>
        <a:lstStyle/>
        <a:p>
          <a:endParaRPr lang="zh-CN" altLang="en-US"/>
        </a:p>
      </dgm:t>
    </dgm:pt>
    <dgm:pt modelId="{5936A4B8-B608-4F2C-9F10-7532967C4DCC}" type="pres">
      <dgm:prSet presAssocID="{BEE87897-6962-4939-BC30-3505F94F47F3}" presName="level3hierChild" presStyleCnt="0"/>
      <dgm:spPr/>
    </dgm:pt>
    <dgm:pt modelId="{23BC9F30-ED44-4DC9-B632-4A0E404EC164}" type="pres">
      <dgm:prSet presAssocID="{1312AA8E-DB23-412F-901E-2AB313151043}" presName="conn2-1" presStyleLbl="parChTrans1D3" presStyleIdx="4" presStyleCnt="9"/>
      <dgm:spPr/>
    </dgm:pt>
    <dgm:pt modelId="{360ADB82-93FF-4D61-BF32-42D254F88B15}" type="pres">
      <dgm:prSet presAssocID="{1312AA8E-DB23-412F-901E-2AB313151043}" presName="connTx" presStyleLbl="parChTrans1D3" presStyleIdx="4" presStyleCnt="9"/>
      <dgm:spPr/>
    </dgm:pt>
    <dgm:pt modelId="{5C060780-0B16-4422-BE31-6C17E2D21E86}" type="pres">
      <dgm:prSet presAssocID="{29AAD19C-2B6C-4E6B-BF92-7A22109C6EE9}" presName="root2" presStyleCnt="0"/>
      <dgm:spPr/>
    </dgm:pt>
    <dgm:pt modelId="{A001FE37-48FA-4B4C-ABF7-7CBE4A1FA7E0}" type="pres">
      <dgm:prSet presAssocID="{29AAD19C-2B6C-4E6B-BF92-7A22109C6EE9}" presName="LevelTwoTextNode" presStyleLbl="node3" presStyleIdx="4" presStyleCnt="9" custLinFactX="32815" custLinFactNeighborX="100000" custLinFactNeighborY="-15252">
        <dgm:presLayoutVars>
          <dgm:chPref val="3"/>
        </dgm:presLayoutVars>
      </dgm:prSet>
      <dgm:spPr/>
    </dgm:pt>
    <dgm:pt modelId="{AA74DA1F-9B45-42E1-A549-56914DF3A675}" type="pres">
      <dgm:prSet presAssocID="{29AAD19C-2B6C-4E6B-BF92-7A22109C6EE9}" presName="level3hierChild" presStyleCnt="0"/>
      <dgm:spPr/>
    </dgm:pt>
    <dgm:pt modelId="{93C69154-455B-4AB7-99CC-6F11198779E1}" type="pres">
      <dgm:prSet presAssocID="{5368B6B3-219A-4FB8-8805-52163AE5D8D8}" presName="conn2-1" presStyleLbl="parChTrans1D3" presStyleIdx="5" presStyleCnt="9"/>
      <dgm:spPr/>
    </dgm:pt>
    <dgm:pt modelId="{52A3E8AB-D9A6-460B-A931-18889DBCC618}" type="pres">
      <dgm:prSet presAssocID="{5368B6B3-219A-4FB8-8805-52163AE5D8D8}" presName="connTx" presStyleLbl="parChTrans1D3" presStyleIdx="5" presStyleCnt="9"/>
      <dgm:spPr/>
    </dgm:pt>
    <dgm:pt modelId="{FE0792E5-72B2-4AC4-84AB-6187DBBAA6AB}" type="pres">
      <dgm:prSet presAssocID="{EB3EA8CA-4399-4EA8-81C3-E2A5F58EFBD3}" presName="root2" presStyleCnt="0"/>
      <dgm:spPr/>
    </dgm:pt>
    <dgm:pt modelId="{D7F4D2FA-BDDF-4212-B5A3-6917772673E2}" type="pres">
      <dgm:prSet presAssocID="{EB3EA8CA-4399-4EA8-81C3-E2A5F58EFBD3}" presName="LevelTwoTextNode" presStyleLbl="node3" presStyleIdx="5" presStyleCnt="9" custLinFactX="32815" custLinFactNeighborX="100000" custLinFactNeighborY="-15252">
        <dgm:presLayoutVars>
          <dgm:chPref val="3"/>
        </dgm:presLayoutVars>
      </dgm:prSet>
      <dgm:spPr/>
    </dgm:pt>
    <dgm:pt modelId="{AC61FD0C-1EFA-4D90-8F33-5AA2032386ED}" type="pres">
      <dgm:prSet presAssocID="{EB3EA8CA-4399-4EA8-81C3-E2A5F58EFBD3}" presName="level3hierChild" presStyleCnt="0"/>
      <dgm:spPr/>
    </dgm:pt>
    <dgm:pt modelId="{1251E43A-93E2-484A-A83B-D93F3CE716B0}" type="pres">
      <dgm:prSet presAssocID="{3F39C540-1CAF-4888-B37A-6BA4A8DBC1EB}" presName="conn2-1" presStyleLbl="parChTrans1D2" presStyleIdx="2" presStyleCnt="3"/>
      <dgm:spPr/>
    </dgm:pt>
    <dgm:pt modelId="{DF2ADF58-C493-477D-A9B7-E36EC5B1D00E}" type="pres">
      <dgm:prSet presAssocID="{3F39C540-1CAF-4888-B37A-6BA4A8DBC1EB}" presName="connTx" presStyleLbl="parChTrans1D2" presStyleIdx="2" presStyleCnt="3"/>
      <dgm:spPr/>
    </dgm:pt>
    <dgm:pt modelId="{00039777-5511-43DB-9CE7-2FD9B3A2B3EA}" type="pres">
      <dgm:prSet presAssocID="{48ACF00C-2D8C-4214-85F5-6FD63816DE62}" presName="root2" presStyleCnt="0"/>
      <dgm:spPr/>
    </dgm:pt>
    <dgm:pt modelId="{08DE7F19-FEA0-4B5F-AE23-F60533239223}" type="pres">
      <dgm:prSet presAssocID="{48ACF00C-2D8C-4214-85F5-6FD63816DE62}" presName="LevelTwoTextNode" presStyleLbl="node2" presStyleIdx="2" presStyleCnt="3" custLinFactNeighborX="45351" custLinFactNeighborY="3224">
        <dgm:presLayoutVars>
          <dgm:chPref val="3"/>
        </dgm:presLayoutVars>
      </dgm:prSet>
      <dgm:spPr/>
      <dgm:t>
        <a:bodyPr/>
        <a:lstStyle/>
        <a:p>
          <a:endParaRPr lang="zh-CN" altLang="en-US"/>
        </a:p>
      </dgm:t>
    </dgm:pt>
    <dgm:pt modelId="{A97CC6EE-55F6-44C6-B4AF-445435D5F5E4}" type="pres">
      <dgm:prSet presAssocID="{48ACF00C-2D8C-4214-85F5-6FD63816DE62}" presName="level3hierChild" presStyleCnt="0"/>
      <dgm:spPr/>
    </dgm:pt>
    <dgm:pt modelId="{3182D4FB-328B-4D30-9135-9E2B3AF7120D}" type="pres">
      <dgm:prSet presAssocID="{4024D297-7F5A-4316-A2C6-231A55747180}" presName="conn2-1" presStyleLbl="parChTrans1D3" presStyleIdx="6" presStyleCnt="9"/>
      <dgm:spPr/>
    </dgm:pt>
    <dgm:pt modelId="{6759BFBC-CE70-4C6D-909C-9A10CA2C4A6A}" type="pres">
      <dgm:prSet presAssocID="{4024D297-7F5A-4316-A2C6-231A55747180}" presName="connTx" presStyleLbl="parChTrans1D3" presStyleIdx="6" presStyleCnt="9"/>
      <dgm:spPr/>
    </dgm:pt>
    <dgm:pt modelId="{427FECE2-78D4-4090-BF5B-4B05831D1DD6}" type="pres">
      <dgm:prSet presAssocID="{D9C80A99-DDB3-4687-8103-45B0F4332F56}" presName="root2" presStyleCnt="0"/>
      <dgm:spPr/>
    </dgm:pt>
    <dgm:pt modelId="{AEB6B1F6-EF5A-4810-9FA3-D2A64B11E770}" type="pres">
      <dgm:prSet presAssocID="{D9C80A99-DDB3-4687-8103-45B0F4332F56}" presName="LevelTwoTextNode" presStyleLbl="node3" presStyleIdx="6" presStyleCnt="9" custLinFactX="33404" custLinFactNeighborX="100000" custLinFactNeighborY="-18486">
        <dgm:presLayoutVars>
          <dgm:chPref val="3"/>
        </dgm:presLayoutVars>
      </dgm:prSet>
      <dgm:spPr/>
      <dgm:t>
        <a:bodyPr/>
        <a:lstStyle/>
        <a:p>
          <a:endParaRPr lang="zh-CN" altLang="en-US"/>
        </a:p>
      </dgm:t>
    </dgm:pt>
    <dgm:pt modelId="{F987ED70-C07F-407F-9F15-F77BC256795D}" type="pres">
      <dgm:prSet presAssocID="{D9C80A99-DDB3-4687-8103-45B0F4332F56}" presName="level3hierChild" presStyleCnt="0"/>
      <dgm:spPr/>
    </dgm:pt>
    <dgm:pt modelId="{DF865255-66B5-4160-A48C-21983A54E2AE}" type="pres">
      <dgm:prSet presAssocID="{FA477477-DE4E-4E35-B69F-BD07925099ED}" presName="conn2-1" presStyleLbl="parChTrans1D3" presStyleIdx="7" presStyleCnt="9"/>
      <dgm:spPr/>
    </dgm:pt>
    <dgm:pt modelId="{FDB62EF4-1FC6-4542-9862-FA99D9056E32}" type="pres">
      <dgm:prSet presAssocID="{FA477477-DE4E-4E35-B69F-BD07925099ED}" presName="connTx" presStyleLbl="parChTrans1D3" presStyleIdx="7" presStyleCnt="9"/>
      <dgm:spPr/>
    </dgm:pt>
    <dgm:pt modelId="{4FB0A94B-D256-4AD8-805E-02E45558F5B7}" type="pres">
      <dgm:prSet presAssocID="{EE8A0DD5-44AE-4010-81C2-783A8B4E7C74}" presName="root2" presStyleCnt="0"/>
      <dgm:spPr/>
    </dgm:pt>
    <dgm:pt modelId="{51ABA889-B865-4F31-AB87-9F274CA39CF5}" type="pres">
      <dgm:prSet presAssocID="{EE8A0DD5-44AE-4010-81C2-783A8B4E7C74}" presName="LevelTwoTextNode" presStyleLbl="node3" presStyleIdx="7" presStyleCnt="9" custLinFactX="33404" custLinFactNeighborX="100000" custLinFactNeighborY="-18486">
        <dgm:presLayoutVars>
          <dgm:chPref val="3"/>
        </dgm:presLayoutVars>
      </dgm:prSet>
      <dgm:spPr/>
    </dgm:pt>
    <dgm:pt modelId="{5E86F304-38BE-46FF-9014-CC62E2CDC8F8}" type="pres">
      <dgm:prSet presAssocID="{EE8A0DD5-44AE-4010-81C2-783A8B4E7C74}" presName="level3hierChild" presStyleCnt="0"/>
      <dgm:spPr/>
    </dgm:pt>
    <dgm:pt modelId="{5C227314-7F23-4147-B3CD-3988BC30A738}" type="pres">
      <dgm:prSet presAssocID="{BFE6D06A-FB41-44A8-A0B3-6E763648BB3E}" presName="conn2-1" presStyleLbl="parChTrans1D3" presStyleIdx="8" presStyleCnt="9"/>
      <dgm:spPr/>
    </dgm:pt>
    <dgm:pt modelId="{D9DC534D-93F5-483D-8DD4-18339C03067A}" type="pres">
      <dgm:prSet presAssocID="{BFE6D06A-FB41-44A8-A0B3-6E763648BB3E}" presName="connTx" presStyleLbl="parChTrans1D3" presStyleIdx="8" presStyleCnt="9"/>
      <dgm:spPr/>
    </dgm:pt>
    <dgm:pt modelId="{498D18FD-F308-4027-A1A5-FD49A1F8C870}" type="pres">
      <dgm:prSet presAssocID="{25959A4B-535B-41ED-BF6A-38C444F883C5}" presName="root2" presStyleCnt="0"/>
      <dgm:spPr/>
    </dgm:pt>
    <dgm:pt modelId="{599DB2E7-23E4-4805-9BDC-FDBA65DDCC65}" type="pres">
      <dgm:prSet presAssocID="{25959A4B-535B-41ED-BF6A-38C444F883C5}" presName="LevelTwoTextNode" presStyleLbl="node3" presStyleIdx="8" presStyleCnt="9" custLinFactX="33404" custLinFactNeighborX="100000" custLinFactNeighborY="-18486">
        <dgm:presLayoutVars>
          <dgm:chPref val="3"/>
        </dgm:presLayoutVars>
      </dgm:prSet>
      <dgm:spPr/>
      <dgm:t>
        <a:bodyPr/>
        <a:lstStyle/>
        <a:p>
          <a:endParaRPr lang="zh-CN" altLang="en-US"/>
        </a:p>
      </dgm:t>
    </dgm:pt>
    <dgm:pt modelId="{B09D593E-2E83-439C-ABEB-EBD2DCD030FB}" type="pres">
      <dgm:prSet presAssocID="{25959A4B-535B-41ED-BF6A-38C444F883C5}" presName="level3hierChild" presStyleCnt="0"/>
      <dgm:spPr/>
    </dgm:pt>
  </dgm:ptLst>
  <dgm:cxnLst>
    <dgm:cxn modelId="{DC182D49-C5FF-41E4-824D-D277177C6809}" type="presOf" srcId="{0CC104FD-FF35-4653-8023-F541FC18EE83}" destId="{BC9A74E4-1080-4458-8927-6984D3A69B0F}" srcOrd="0" destOrd="0" presId="urn:microsoft.com/office/officeart/2005/8/layout/hierarchy2"/>
    <dgm:cxn modelId="{FD915648-155A-463D-BE5A-B0A06EC1B7E1}" srcId="{68BEF829-836C-4F49-8824-113A13EBA5D6}" destId="{E6C722C3-CC35-4EEF-AE8C-91F2397C552F}" srcOrd="3" destOrd="0" parTransId="{4C2CAC23-B005-4926-8A1B-A8531302AAB7}" sibTransId="{CD066E37-FBCF-46A1-8624-6B0C7A44924E}"/>
    <dgm:cxn modelId="{4D6CB147-977C-4FD2-B9CB-17898A540C6A}" type="presOf" srcId="{BFE6D06A-FB41-44A8-A0B3-6E763648BB3E}" destId="{5C227314-7F23-4147-B3CD-3988BC30A738}" srcOrd="0" destOrd="0" presId="urn:microsoft.com/office/officeart/2005/8/layout/hierarchy2"/>
    <dgm:cxn modelId="{9ADEAC3A-CE2C-4322-9544-A0A3921AA988}" type="presOf" srcId="{7B67C3E7-F26B-42CB-BA3F-1CB7F2754248}" destId="{FE1807C9-2B7A-465C-8DA4-B21CEB64D720}" srcOrd="1" destOrd="0" presId="urn:microsoft.com/office/officeart/2005/8/layout/hierarchy2"/>
    <dgm:cxn modelId="{089BA06D-6DAF-4A92-B69C-A84988DDA0BC}" type="presOf" srcId="{061B74D4-D774-4E14-8530-7635FF33AB2A}" destId="{335B9D8A-7F8E-4B85-9532-9BDB49DA4170}" srcOrd="0" destOrd="0" presId="urn:microsoft.com/office/officeart/2005/8/layout/hierarchy2"/>
    <dgm:cxn modelId="{6EED4348-0B6A-46D7-A622-B2FC613B422B}" srcId="{5DF86C72-72D2-4BB0-96E1-3F1AECFBEC23}" destId="{BEE87897-6962-4939-BC30-3505F94F47F3}" srcOrd="1" destOrd="0" parTransId="{B1940276-93E6-4922-B0C9-284834D29DB0}" sibTransId="{9707D372-46C9-4DCD-A10B-593305C9623C}"/>
    <dgm:cxn modelId="{AF382539-F1EC-425A-912F-8866130F15B2}" srcId="{5DF86C72-72D2-4BB0-96E1-3F1AECFBEC23}" destId="{68BEF829-836C-4F49-8824-113A13EBA5D6}" srcOrd="0" destOrd="0" parTransId="{9AC841B0-E8F1-48D5-9463-09E527F73055}" sibTransId="{CB090CD1-DF36-4CAA-86E1-F70B9CD5C5B3}"/>
    <dgm:cxn modelId="{E3F1D653-D106-42ED-9633-973D1FD53F5F}" type="presOf" srcId="{A0178E55-DDC0-4E63-BA26-3822471FD487}" destId="{7E03F5A7-3E37-4938-AF1B-0A43D37A0D1F}" srcOrd="0" destOrd="0" presId="urn:microsoft.com/office/officeart/2005/8/layout/hierarchy2"/>
    <dgm:cxn modelId="{16529758-65E3-43F3-8DA5-6A150DFDEC9C}" type="presOf" srcId="{9AC841B0-E8F1-48D5-9463-09E527F73055}" destId="{C49FF095-961C-4BB3-8C7E-31ACD0148D6D}" srcOrd="0" destOrd="0" presId="urn:microsoft.com/office/officeart/2005/8/layout/hierarchy2"/>
    <dgm:cxn modelId="{4C41E96E-8D29-4D2D-97BC-071CC4C64AA2}" type="presOf" srcId="{9AC841B0-E8F1-48D5-9463-09E527F73055}" destId="{AB23F6E9-F4A2-45D7-91E2-4194C53DA965}" srcOrd="1" destOrd="0" presId="urn:microsoft.com/office/officeart/2005/8/layout/hierarchy2"/>
    <dgm:cxn modelId="{DA0B1A8A-214C-43E7-8891-BF0466636B79}" type="presOf" srcId="{BFE6D06A-FB41-44A8-A0B3-6E763648BB3E}" destId="{D9DC534D-93F5-483D-8DD4-18339C03067A}" srcOrd="1" destOrd="0" presId="urn:microsoft.com/office/officeart/2005/8/layout/hierarchy2"/>
    <dgm:cxn modelId="{EA4BA195-2F82-4F74-8B80-A7154E90CFB8}" type="presOf" srcId="{48ACF00C-2D8C-4214-85F5-6FD63816DE62}" destId="{08DE7F19-FEA0-4B5F-AE23-F60533239223}" srcOrd="0" destOrd="0" presId="urn:microsoft.com/office/officeart/2005/8/layout/hierarchy2"/>
    <dgm:cxn modelId="{94B43E0B-5D70-4B25-B14C-288E75C10693}" type="presOf" srcId="{4C2CAC23-B005-4926-8A1B-A8531302AAB7}" destId="{35FC604B-D10E-4DC2-BD4C-1CAA7654EAAF}" srcOrd="1" destOrd="0" presId="urn:microsoft.com/office/officeart/2005/8/layout/hierarchy2"/>
    <dgm:cxn modelId="{8E8F5202-C2BC-4668-9DA4-2CA30A7FD44C}" type="presOf" srcId="{68BEF829-836C-4F49-8824-113A13EBA5D6}" destId="{9C6B5F1A-FB5B-431C-840D-01BDCE5A4CC3}" srcOrd="0" destOrd="0" presId="urn:microsoft.com/office/officeart/2005/8/layout/hierarchy2"/>
    <dgm:cxn modelId="{84BD0747-800B-4090-8744-22D1F24386D1}" srcId="{BEE87897-6962-4939-BC30-3505F94F47F3}" destId="{EB3EA8CA-4399-4EA8-81C3-E2A5F58EFBD3}" srcOrd="1" destOrd="0" parTransId="{5368B6B3-219A-4FB8-8805-52163AE5D8D8}" sibTransId="{25D80D30-237A-45C0-8F59-BD148E1DCA95}"/>
    <dgm:cxn modelId="{31401BFA-DE3A-49D9-BE29-CC1874880FA7}" srcId="{48ACF00C-2D8C-4214-85F5-6FD63816DE62}" destId="{25959A4B-535B-41ED-BF6A-38C444F883C5}" srcOrd="2" destOrd="0" parTransId="{BFE6D06A-FB41-44A8-A0B3-6E763648BB3E}" sibTransId="{A7CC8F3F-6427-4C43-8150-9198200399AF}"/>
    <dgm:cxn modelId="{10CAFDEE-5B33-48FF-9B09-43728D16A59A}" srcId="{48ACF00C-2D8C-4214-85F5-6FD63816DE62}" destId="{EE8A0DD5-44AE-4010-81C2-783A8B4E7C74}" srcOrd="1" destOrd="0" parTransId="{FA477477-DE4E-4E35-B69F-BD07925099ED}" sibTransId="{F1B27F2A-34D6-40C4-BA9B-8CD37AE41C41}"/>
    <dgm:cxn modelId="{04DFB509-9A1D-46D8-B5FC-9845ECB3A791}" srcId="{68BEF829-836C-4F49-8824-113A13EBA5D6}" destId="{A87002AE-B8FE-406A-A08A-749B202880AD}" srcOrd="1" destOrd="0" parTransId="{6F968529-F801-4DC1-861B-77340AF9E352}" sibTransId="{F233A677-D323-4576-8895-36C0FEA5E333}"/>
    <dgm:cxn modelId="{CA0AAAB0-2E1E-4A43-AACA-C1916873166D}" type="presOf" srcId="{4C2CAC23-B005-4926-8A1B-A8531302AAB7}" destId="{D9050AFD-E553-441D-AEC8-FDC7F3D1BE2A}" srcOrd="0" destOrd="0" presId="urn:microsoft.com/office/officeart/2005/8/layout/hierarchy2"/>
    <dgm:cxn modelId="{7E6A0115-245C-493E-A533-5BDBC249ACE7}" srcId="{68BEF829-836C-4F49-8824-113A13EBA5D6}" destId="{8BE75032-2342-4464-82CD-E740FD0C459E}" srcOrd="2" destOrd="0" parTransId="{7B67C3E7-F26B-42CB-BA3F-1CB7F2754248}" sibTransId="{EF88FC97-68E5-4F0F-82BD-590D16E39CD2}"/>
    <dgm:cxn modelId="{4F6A9F66-CE74-4087-8F40-9D77632C9881}" type="presOf" srcId="{FA477477-DE4E-4E35-B69F-BD07925099ED}" destId="{FDB62EF4-1FC6-4542-9862-FA99D9056E32}" srcOrd="1" destOrd="0" presId="urn:microsoft.com/office/officeart/2005/8/layout/hierarchy2"/>
    <dgm:cxn modelId="{F5BFDE85-D414-4C1B-98BD-63F0FB53F7F0}" type="presOf" srcId="{3F39C540-1CAF-4888-B37A-6BA4A8DBC1EB}" destId="{DF2ADF58-C493-477D-A9B7-E36EC5B1D00E}" srcOrd="1" destOrd="0" presId="urn:microsoft.com/office/officeart/2005/8/layout/hierarchy2"/>
    <dgm:cxn modelId="{565F85B4-066A-4316-B9DD-394DCDCCF976}" type="presOf" srcId="{EE8A0DD5-44AE-4010-81C2-783A8B4E7C74}" destId="{51ABA889-B865-4F31-AB87-9F274CA39CF5}" srcOrd="0" destOrd="0" presId="urn:microsoft.com/office/officeart/2005/8/layout/hierarchy2"/>
    <dgm:cxn modelId="{A49EB1C2-0E6A-457E-A2D4-37EA3E20F6B3}" type="presOf" srcId="{29AAD19C-2B6C-4E6B-BF92-7A22109C6EE9}" destId="{A001FE37-48FA-4B4C-ABF7-7CBE4A1FA7E0}" srcOrd="0" destOrd="0" presId="urn:microsoft.com/office/officeart/2005/8/layout/hierarchy2"/>
    <dgm:cxn modelId="{A98AE08F-498A-413F-ADE5-62AE63AB6577}" type="presOf" srcId="{4024D297-7F5A-4316-A2C6-231A55747180}" destId="{6759BFBC-CE70-4C6D-909C-9A10CA2C4A6A}" srcOrd="1" destOrd="0" presId="urn:microsoft.com/office/officeart/2005/8/layout/hierarchy2"/>
    <dgm:cxn modelId="{6C8BE401-5BF7-4988-9613-C7FE3023B62C}" type="presOf" srcId="{B1940276-93E6-4922-B0C9-284834D29DB0}" destId="{5DD9EFC5-B842-46FD-BB92-3887302F9F57}" srcOrd="1" destOrd="0" presId="urn:microsoft.com/office/officeart/2005/8/layout/hierarchy2"/>
    <dgm:cxn modelId="{1150DEE7-3912-43C3-84D0-0DBBB5C8A56F}" type="presOf" srcId="{A87002AE-B8FE-406A-A08A-749B202880AD}" destId="{118892C0-E8E5-4847-8881-DCFA2E22FD1D}" srcOrd="0" destOrd="0" presId="urn:microsoft.com/office/officeart/2005/8/layout/hierarchy2"/>
    <dgm:cxn modelId="{1EB26BAE-6C6B-4F72-B05C-7877EF03FF17}" type="presOf" srcId="{EB3EA8CA-4399-4EA8-81C3-E2A5F58EFBD3}" destId="{D7F4D2FA-BDDF-4212-B5A3-6917772673E2}" srcOrd="0" destOrd="0" presId="urn:microsoft.com/office/officeart/2005/8/layout/hierarchy2"/>
    <dgm:cxn modelId="{33442AF2-F1F1-4E06-9133-54BAFC1C2400}" type="presOf" srcId="{5368B6B3-219A-4FB8-8805-52163AE5D8D8}" destId="{52A3E8AB-D9A6-460B-A931-18889DBCC618}" srcOrd="1" destOrd="0" presId="urn:microsoft.com/office/officeart/2005/8/layout/hierarchy2"/>
    <dgm:cxn modelId="{069C07CE-7792-4EAC-98C4-DDBC02EF6728}" srcId="{48ACF00C-2D8C-4214-85F5-6FD63816DE62}" destId="{D9C80A99-DDB3-4687-8103-45B0F4332F56}" srcOrd="0" destOrd="0" parTransId="{4024D297-7F5A-4316-A2C6-231A55747180}" sibTransId="{DDA5CC28-3601-4F7D-89D6-B44DFEEFF92E}"/>
    <dgm:cxn modelId="{F4E4AA0C-56C2-4322-9748-4AD19564FEB9}" srcId="{68BEF829-836C-4F49-8824-113A13EBA5D6}" destId="{A0178E55-DDC0-4E63-BA26-3822471FD487}" srcOrd="0" destOrd="0" parTransId="{0CC104FD-FF35-4653-8023-F541FC18EE83}" sibTransId="{47730CE9-6C0F-408E-AFDA-50D29B5DCD39}"/>
    <dgm:cxn modelId="{3015D420-1D05-4FE8-9BC6-1B93EC0F7849}" type="presOf" srcId="{FA477477-DE4E-4E35-B69F-BD07925099ED}" destId="{DF865255-66B5-4160-A48C-21983A54E2AE}" srcOrd="0" destOrd="0" presId="urn:microsoft.com/office/officeart/2005/8/layout/hierarchy2"/>
    <dgm:cxn modelId="{2B4AAFB5-0EDF-4E9F-BD0A-FA3BB485619D}" type="presOf" srcId="{5368B6B3-219A-4FB8-8805-52163AE5D8D8}" destId="{93C69154-455B-4AB7-99CC-6F11198779E1}" srcOrd="0" destOrd="0" presId="urn:microsoft.com/office/officeart/2005/8/layout/hierarchy2"/>
    <dgm:cxn modelId="{E9F7E5AB-2DA8-40A7-99B8-59AE707B97FD}" type="presOf" srcId="{E6C722C3-CC35-4EEF-AE8C-91F2397C552F}" destId="{3864DCC8-7F7B-46A3-886D-299365BDCFD1}" srcOrd="0" destOrd="0" presId="urn:microsoft.com/office/officeart/2005/8/layout/hierarchy2"/>
    <dgm:cxn modelId="{E30D3208-1366-409C-BE27-DA98AB43EAAA}" type="presOf" srcId="{25959A4B-535B-41ED-BF6A-38C444F883C5}" destId="{599DB2E7-23E4-4805-9BDC-FDBA65DDCC65}" srcOrd="0" destOrd="0" presId="urn:microsoft.com/office/officeart/2005/8/layout/hierarchy2"/>
    <dgm:cxn modelId="{E89336F1-6B2B-4D48-A0C6-AC002F81655F}" type="presOf" srcId="{6F968529-F801-4DC1-861B-77340AF9E352}" destId="{BD0BCEBC-1100-40E5-B8B1-7398DA566A5B}" srcOrd="1" destOrd="0" presId="urn:microsoft.com/office/officeart/2005/8/layout/hierarchy2"/>
    <dgm:cxn modelId="{A68C306C-197C-4F7D-9949-3C1F178F7FC2}" type="presOf" srcId="{D9C80A99-DDB3-4687-8103-45B0F4332F56}" destId="{AEB6B1F6-EF5A-4810-9FA3-D2A64B11E770}" srcOrd="0" destOrd="0" presId="urn:microsoft.com/office/officeart/2005/8/layout/hierarchy2"/>
    <dgm:cxn modelId="{16B0573F-57D3-41AB-8AC2-765F3F954B30}" type="presOf" srcId="{BEE87897-6962-4939-BC30-3505F94F47F3}" destId="{9B15CF46-9DEA-4CCF-A578-1EDDED177F86}" srcOrd="0" destOrd="0" presId="urn:microsoft.com/office/officeart/2005/8/layout/hierarchy2"/>
    <dgm:cxn modelId="{AB8D07C4-F79C-4A07-B3E1-B7B5DAEA95DA}" type="presOf" srcId="{1312AA8E-DB23-412F-901E-2AB313151043}" destId="{23BC9F30-ED44-4DC9-B632-4A0E404EC164}" srcOrd="0" destOrd="0" presId="urn:microsoft.com/office/officeart/2005/8/layout/hierarchy2"/>
    <dgm:cxn modelId="{116B0077-A030-4CD0-962B-5F7506FADE87}" type="presOf" srcId="{B1940276-93E6-4922-B0C9-284834D29DB0}" destId="{959CAFD8-BA40-4498-AD33-69E5F6143C69}" srcOrd="0" destOrd="0" presId="urn:microsoft.com/office/officeart/2005/8/layout/hierarchy2"/>
    <dgm:cxn modelId="{8B9FC37F-F672-4DEE-A306-A2AA0FDB774C}" srcId="{5DF86C72-72D2-4BB0-96E1-3F1AECFBEC23}" destId="{48ACF00C-2D8C-4214-85F5-6FD63816DE62}" srcOrd="2" destOrd="0" parTransId="{3F39C540-1CAF-4888-B37A-6BA4A8DBC1EB}" sibTransId="{5036D180-49BB-4959-A4FD-C2CB7D56485D}"/>
    <dgm:cxn modelId="{08DDB042-5100-4D57-91ED-0B3B29BA5ACF}" type="presOf" srcId="{1312AA8E-DB23-412F-901E-2AB313151043}" destId="{360ADB82-93FF-4D61-BF32-42D254F88B15}" srcOrd="1" destOrd="0" presId="urn:microsoft.com/office/officeart/2005/8/layout/hierarchy2"/>
    <dgm:cxn modelId="{B770280B-8A8F-4E11-A7D6-67323D0F2D0E}" type="presOf" srcId="{5DF86C72-72D2-4BB0-96E1-3F1AECFBEC23}" destId="{69F694CD-FF76-4C52-81B8-1A4A90770D95}" srcOrd="0" destOrd="0" presId="urn:microsoft.com/office/officeart/2005/8/layout/hierarchy2"/>
    <dgm:cxn modelId="{CC40AAA9-FD62-42D6-8EAE-1504B3C8F424}" type="presOf" srcId="{0CC104FD-FF35-4653-8023-F541FC18EE83}" destId="{1AB79BFA-5C24-4A17-BADB-33ABEF13DA85}" srcOrd="1" destOrd="0" presId="urn:microsoft.com/office/officeart/2005/8/layout/hierarchy2"/>
    <dgm:cxn modelId="{7F66AC30-571E-4143-BE77-544767BA42F0}" type="presOf" srcId="{8BE75032-2342-4464-82CD-E740FD0C459E}" destId="{AE08740F-CA37-4DD2-B69E-5EE9281EA1B8}" srcOrd="0" destOrd="0" presId="urn:microsoft.com/office/officeart/2005/8/layout/hierarchy2"/>
    <dgm:cxn modelId="{2AC8C453-34D5-44A9-88F4-DB580C1ED9C7}" type="presOf" srcId="{4024D297-7F5A-4316-A2C6-231A55747180}" destId="{3182D4FB-328B-4D30-9135-9E2B3AF7120D}" srcOrd="0" destOrd="0" presId="urn:microsoft.com/office/officeart/2005/8/layout/hierarchy2"/>
    <dgm:cxn modelId="{60B50717-1A2E-45CE-8441-7165D1E48A9E}" type="presOf" srcId="{6F968529-F801-4DC1-861B-77340AF9E352}" destId="{FA24CA00-07E4-4A7A-9D9A-792033D2C18C}" srcOrd="0" destOrd="0" presId="urn:microsoft.com/office/officeart/2005/8/layout/hierarchy2"/>
    <dgm:cxn modelId="{1C5DEEC1-F52A-4B18-9B10-7C19E03A82B1}" type="presOf" srcId="{3F39C540-1CAF-4888-B37A-6BA4A8DBC1EB}" destId="{1251E43A-93E2-484A-A83B-D93F3CE716B0}" srcOrd="0" destOrd="0" presId="urn:microsoft.com/office/officeart/2005/8/layout/hierarchy2"/>
    <dgm:cxn modelId="{937B33D7-0DF4-48E7-8C77-E95834102BDF}" srcId="{061B74D4-D774-4E14-8530-7635FF33AB2A}" destId="{5DF86C72-72D2-4BB0-96E1-3F1AECFBEC23}" srcOrd="0" destOrd="0" parTransId="{59039B88-C90A-460C-9DEA-92DAB00B5D5A}" sibTransId="{2E5BE2A0-B02D-4F74-844D-A2AD1C60708A}"/>
    <dgm:cxn modelId="{0F82647F-60B5-49BF-81FE-C4EDF16E1E34}" srcId="{BEE87897-6962-4939-BC30-3505F94F47F3}" destId="{29AAD19C-2B6C-4E6B-BF92-7A22109C6EE9}" srcOrd="0" destOrd="0" parTransId="{1312AA8E-DB23-412F-901E-2AB313151043}" sibTransId="{889CFAA3-4358-4977-9BC9-374FB9F7ED83}"/>
    <dgm:cxn modelId="{71E8288F-CE43-4531-A7B4-E6758E2C279D}" type="presOf" srcId="{7B67C3E7-F26B-42CB-BA3F-1CB7F2754248}" destId="{08237DF1-1413-4C30-8B07-5B75C0DDF976}" srcOrd="0" destOrd="0" presId="urn:microsoft.com/office/officeart/2005/8/layout/hierarchy2"/>
    <dgm:cxn modelId="{8F843CE8-4FB0-4DC6-BF34-4F8F54450144}" type="presParOf" srcId="{335B9D8A-7F8E-4B85-9532-9BDB49DA4170}" destId="{50425EC8-5E40-4B15-BF42-D8C554696720}" srcOrd="0" destOrd="0" presId="urn:microsoft.com/office/officeart/2005/8/layout/hierarchy2"/>
    <dgm:cxn modelId="{CCDDEA5F-8CB4-4E24-8436-31EBF080E3A4}" type="presParOf" srcId="{50425EC8-5E40-4B15-BF42-D8C554696720}" destId="{69F694CD-FF76-4C52-81B8-1A4A90770D95}" srcOrd="0" destOrd="0" presId="urn:microsoft.com/office/officeart/2005/8/layout/hierarchy2"/>
    <dgm:cxn modelId="{C8F2F217-FFD6-4C86-B7B8-ADBF7BF9217C}" type="presParOf" srcId="{50425EC8-5E40-4B15-BF42-D8C554696720}" destId="{83B06E7E-8DE1-43B0-B719-85A869E9BD6E}" srcOrd="1" destOrd="0" presId="urn:microsoft.com/office/officeart/2005/8/layout/hierarchy2"/>
    <dgm:cxn modelId="{C4E7C903-2E31-4032-AC35-C7866D9B66A8}" type="presParOf" srcId="{83B06E7E-8DE1-43B0-B719-85A869E9BD6E}" destId="{C49FF095-961C-4BB3-8C7E-31ACD0148D6D}" srcOrd="0" destOrd="0" presId="urn:microsoft.com/office/officeart/2005/8/layout/hierarchy2"/>
    <dgm:cxn modelId="{98E9134A-C6F3-46C4-BC8B-F90EC5678B89}" type="presParOf" srcId="{C49FF095-961C-4BB3-8C7E-31ACD0148D6D}" destId="{AB23F6E9-F4A2-45D7-91E2-4194C53DA965}" srcOrd="0" destOrd="0" presId="urn:microsoft.com/office/officeart/2005/8/layout/hierarchy2"/>
    <dgm:cxn modelId="{2D4A6C6A-4D53-4D0A-BF93-DD92AF9C040C}" type="presParOf" srcId="{83B06E7E-8DE1-43B0-B719-85A869E9BD6E}" destId="{0EF7F521-6FCF-4970-BC34-9F8E4B991BE6}" srcOrd="1" destOrd="0" presId="urn:microsoft.com/office/officeart/2005/8/layout/hierarchy2"/>
    <dgm:cxn modelId="{60761B4C-CE41-45E2-B8F9-1EABA5E3992C}" type="presParOf" srcId="{0EF7F521-6FCF-4970-BC34-9F8E4B991BE6}" destId="{9C6B5F1A-FB5B-431C-840D-01BDCE5A4CC3}" srcOrd="0" destOrd="0" presId="urn:microsoft.com/office/officeart/2005/8/layout/hierarchy2"/>
    <dgm:cxn modelId="{A6A79572-13AF-459A-B209-8CEEFDB1DD51}" type="presParOf" srcId="{0EF7F521-6FCF-4970-BC34-9F8E4B991BE6}" destId="{074E5666-35BD-4363-935B-30B9BD5E8FDC}" srcOrd="1" destOrd="0" presId="urn:microsoft.com/office/officeart/2005/8/layout/hierarchy2"/>
    <dgm:cxn modelId="{DA1F3234-50DF-4B45-851B-F7B6B4FDA78B}" type="presParOf" srcId="{074E5666-35BD-4363-935B-30B9BD5E8FDC}" destId="{BC9A74E4-1080-4458-8927-6984D3A69B0F}" srcOrd="0" destOrd="0" presId="urn:microsoft.com/office/officeart/2005/8/layout/hierarchy2"/>
    <dgm:cxn modelId="{14CED2DA-A4ED-4E47-939A-E1628545F72D}" type="presParOf" srcId="{BC9A74E4-1080-4458-8927-6984D3A69B0F}" destId="{1AB79BFA-5C24-4A17-BADB-33ABEF13DA85}" srcOrd="0" destOrd="0" presId="urn:microsoft.com/office/officeart/2005/8/layout/hierarchy2"/>
    <dgm:cxn modelId="{63EED6A0-078C-4435-AC77-71D2E228AAA6}" type="presParOf" srcId="{074E5666-35BD-4363-935B-30B9BD5E8FDC}" destId="{D1C129D9-6359-42D8-BD5E-2F3D91B44900}" srcOrd="1" destOrd="0" presId="urn:microsoft.com/office/officeart/2005/8/layout/hierarchy2"/>
    <dgm:cxn modelId="{AE3A667A-9210-4374-B3D1-53171AF1955A}" type="presParOf" srcId="{D1C129D9-6359-42D8-BD5E-2F3D91B44900}" destId="{7E03F5A7-3E37-4938-AF1B-0A43D37A0D1F}" srcOrd="0" destOrd="0" presId="urn:microsoft.com/office/officeart/2005/8/layout/hierarchy2"/>
    <dgm:cxn modelId="{2093018A-0A0E-4B2F-B0E6-2E919F3D85C8}" type="presParOf" srcId="{D1C129D9-6359-42D8-BD5E-2F3D91B44900}" destId="{A3FD24C2-C689-48FB-BA00-22BDFCE0AABF}" srcOrd="1" destOrd="0" presId="urn:microsoft.com/office/officeart/2005/8/layout/hierarchy2"/>
    <dgm:cxn modelId="{CA7D6FDD-00DF-495E-BB60-C622D5DEC38B}" type="presParOf" srcId="{074E5666-35BD-4363-935B-30B9BD5E8FDC}" destId="{FA24CA00-07E4-4A7A-9D9A-792033D2C18C}" srcOrd="2" destOrd="0" presId="urn:microsoft.com/office/officeart/2005/8/layout/hierarchy2"/>
    <dgm:cxn modelId="{4BA9E723-23A7-420D-8A19-227E5ACEC6FF}" type="presParOf" srcId="{FA24CA00-07E4-4A7A-9D9A-792033D2C18C}" destId="{BD0BCEBC-1100-40E5-B8B1-7398DA566A5B}" srcOrd="0" destOrd="0" presId="urn:microsoft.com/office/officeart/2005/8/layout/hierarchy2"/>
    <dgm:cxn modelId="{C796E90D-76BE-475A-949B-C7E9A4D083E5}" type="presParOf" srcId="{074E5666-35BD-4363-935B-30B9BD5E8FDC}" destId="{05768F7C-4D74-4EEB-9EF2-3689CF5E288C}" srcOrd="3" destOrd="0" presId="urn:microsoft.com/office/officeart/2005/8/layout/hierarchy2"/>
    <dgm:cxn modelId="{FFE2DD72-2404-4817-BE47-D6892CD6A576}" type="presParOf" srcId="{05768F7C-4D74-4EEB-9EF2-3689CF5E288C}" destId="{118892C0-E8E5-4847-8881-DCFA2E22FD1D}" srcOrd="0" destOrd="0" presId="urn:microsoft.com/office/officeart/2005/8/layout/hierarchy2"/>
    <dgm:cxn modelId="{7A579A22-F510-4840-B160-F026CA47AA0E}" type="presParOf" srcId="{05768F7C-4D74-4EEB-9EF2-3689CF5E288C}" destId="{AF673337-B1B3-467B-A310-5ED610BD619D}" srcOrd="1" destOrd="0" presId="urn:microsoft.com/office/officeart/2005/8/layout/hierarchy2"/>
    <dgm:cxn modelId="{622D9930-64DF-4386-8BD9-921F0A4EBC13}" type="presParOf" srcId="{074E5666-35BD-4363-935B-30B9BD5E8FDC}" destId="{08237DF1-1413-4C30-8B07-5B75C0DDF976}" srcOrd="4" destOrd="0" presId="urn:microsoft.com/office/officeart/2005/8/layout/hierarchy2"/>
    <dgm:cxn modelId="{97E5990A-3ADB-4EB2-BAFF-5819C9F054B8}" type="presParOf" srcId="{08237DF1-1413-4C30-8B07-5B75C0DDF976}" destId="{FE1807C9-2B7A-465C-8DA4-B21CEB64D720}" srcOrd="0" destOrd="0" presId="urn:microsoft.com/office/officeart/2005/8/layout/hierarchy2"/>
    <dgm:cxn modelId="{486BB37D-1D1F-4E50-BF07-4E8EB4F08A27}" type="presParOf" srcId="{074E5666-35BD-4363-935B-30B9BD5E8FDC}" destId="{FB0C1371-B1C1-4A01-B9FC-DF1D150325FD}" srcOrd="5" destOrd="0" presId="urn:microsoft.com/office/officeart/2005/8/layout/hierarchy2"/>
    <dgm:cxn modelId="{B187CFE2-09DB-46B0-8BED-3FA607467CEF}" type="presParOf" srcId="{FB0C1371-B1C1-4A01-B9FC-DF1D150325FD}" destId="{AE08740F-CA37-4DD2-B69E-5EE9281EA1B8}" srcOrd="0" destOrd="0" presId="urn:microsoft.com/office/officeart/2005/8/layout/hierarchy2"/>
    <dgm:cxn modelId="{682B462F-1897-4B63-A7D7-4DF460185876}" type="presParOf" srcId="{FB0C1371-B1C1-4A01-B9FC-DF1D150325FD}" destId="{18E15BAE-C1D7-4C2A-8291-53F21859BCDE}" srcOrd="1" destOrd="0" presId="urn:microsoft.com/office/officeart/2005/8/layout/hierarchy2"/>
    <dgm:cxn modelId="{D51AEDC2-5F35-4387-9247-809174AF4213}" type="presParOf" srcId="{074E5666-35BD-4363-935B-30B9BD5E8FDC}" destId="{D9050AFD-E553-441D-AEC8-FDC7F3D1BE2A}" srcOrd="6" destOrd="0" presId="urn:microsoft.com/office/officeart/2005/8/layout/hierarchy2"/>
    <dgm:cxn modelId="{3DA06755-B83D-4784-9E0D-19B9BEF9C7ED}" type="presParOf" srcId="{D9050AFD-E553-441D-AEC8-FDC7F3D1BE2A}" destId="{35FC604B-D10E-4DC2-BD4C-1CAA7654EAAF}" srcOrd="0" destOrd="0" presId="urn:microsoft.com/office/officeart/2005/8/layout/hierarchy2"/>
    <dgm:cxn modelId="{EBBE9C03-5AEE-4917-BEC0-C64A1F862701}" type="presParOf" srcId="{074E5666-35BD-4363-935B-30B9BD5E8FDC}" destId="{84590676-F9FD-42B1-A8F9-513D308E9DA3}" srcOrd="7" destOrd="0" presId="urn:microsoft.com/office/officeart/2005/8/layout/hierarchy2"/>
    <dgm:cxn modelId="{C92BBD55-CC4A-402C-81A0-8A85D2335696}" type="presParOf" srcId="{84590676-F9FD-42B1-A8F9-513D308E9DA3}" destId="{3864DCC8-7F7B-46A3-886D-299365BDCFD1}" srcOrd="0" destOrd="0" presId="urn:microsoft.com/office/officeart/2005/8/layout/hierarchy2"/>
    <dgm:cxn modelId="{B2B92272-E396-4ABF-B573-9979EA77FA49}" type="presParOf" srcId="{84590676-F9FD-42B1-A8F9-513D308E9DA3}" destId="{557F2D3B-23A7-4205-B5F5-26E832CB1976}" srcOrd="1" destOrd="0" presId="urn:microsoft.com/office/officeart/2005/8/layout/hierarchy2"/>
    <dgm:cxn modelId="{61B73644-959C-4191-95D8-C171F462FF4B}" type="presParOf" srcId="{83B06E7E-8DE1-43B0-B719-85A869E9BD6E}" destId="{959CAFD8-BA40-4498-AD33-69E5F6143C69}" srcOrd="2" destOrd="0" presId="urn:microsoft.com/office/officeart/2005/8/layout/hierarchy2"/>
    <dgm:cxn modelId="{E4802D51-1281-4CDF-9A3F-68419DB14252}" type="presParOf" srcId="{959CAFD8-BA40-4498-AD33-69E5F6143C69}" destId="{5DD9EFC5-B842-46FD-BB92-3887302F9F57}" srcOrd="0" destOrd="0" presId="urn:microsoft.com/office/officeart/2005/8/layout/hierarchy2"/>
    <dgm:cxn modelId="{BF95C456-D822-4494-B127-2843B8085331}" type="presParOf" srcId="{83B06E7E-8DE1-43B0-B719-85A869E9BD6E}" destId="{7591767D-4B70-4B83-9FAC-9DE8D899D074}" srcOrd="3" destOrd="0" presId="urn:microsoft.com/office/officeart/2005/8/layout/hierarchy2"/>
    <dgm:cxn modelId="{F5DAC654-076C-42C4-8B68-E943D49CEAF3}" type="presParOf" srcId="{7591767D-4B70-4B83-9FAC-9DE8D899D074}" destId="{9B15CF46-9DEA-4CCF-A578-1EDDED177F86}" srcOrd="0" destOrd="0" presId="urn:microsoft.com/office/officeart/2005/8/layout/hierarchy2"/>
    <dgm:cxn modelId="{01B96D97-6D2F-4F48-AADD-AE1C5C895932}" type="presParOf" srcId="{7591767D-4B70-4B83-9FAC-9DE8D899D074}" destId="{5936A4B8-B608-4F2C-9F10-7532967C4DCC}" srcOrd="1" destOrd="0" presId="urn:microsoft.com/office/officeart/2005/8/layout/hierarchy2"/>
    <dgm:cxn modelId="{7379E73E-7EC7-4D59-B6E6-E6A092899D2F}" type="presParOf" srcId="{5936A4B8-B608-4F2C-9F10-7532967C4DCC}" destId="{23BC9F30-ED44-4DC9-B632-4A0E404EC164}" srcOrd="0" destOrd="0" presId="urn:microsoft.com/office/officeart/2005/8/layout/hierarchy2"/>
    <dgm:cxn modelId="{17591834-E2BF-45F6-BBFC-A9208E66EE7E}" type="presParOf" srcId="{23BC9F30-ED44-4DC9-B632-4A0E404EC164}" destId="{360ADB82-93FF-4D61-BF32-42D254F88B15}" srcOrd="0" destOrd="0" presId="urn:microsoft.com/office/officeart/2005/8/layout/hierarchy2"/>
    <dgm:cxn modelId="{3528A567-AE45-4745-A507-2A0B4D78D72D}" type="presParOf" srcId="{5936A4B8-B608-4F2C-9F10-7532967C4DCC}" destId="{5C060780-0B16-4422-BE31-6C17E2D21E86}" srcOrd="1" destOrd="0" presId="urn:microsoft.com/office/officeart/2005/8/layout/hierarchy2"/>
    <dgm:cxn modelId="{EC83BE0A-EA78-4682-A5EB-B0F5F4BAA358}" type="presParOf" srcId="{5C060780-0B16-4422-BE31-6C17E2D21E86}" destId="{A001FE37-48FA-4B4C-ABF7-7CBE4A1FA7E0}" srcOrd="0" destOrd="0" presId="urn:microsoft.com/office/officeart/2005/8/layout/hierarchy2"/>
    <dgm:cxn modelId="{7CFA00EF-1DD1-4B02-9CCA-73C09579A926}" type="presParOf" srcId="{5C060780-0B16-4422-BE31-6C17E2D21E86}" destId="{AA74DA1F-9B45-42E1-A549-56914DF3A675}" srcOrd="1" destOrd="0" presId="urn:microsoft.com/office/officeart/2005/8/layout/hierarchy2"/>
    <dgm:cxn modelId="{03DFC2A7-F0DF-48E4-878B-4B895ED5C8CD}" type="presParOf" srcId="{5936A4B8-B608-4F2C-9F10-7532967C4DCC}" destId="{93C69154-455B-4AB7-99CC-6F11198779E1}" srcOrd="2" destOrd="0" presId="urn:microsoft.com/office/officeart/2005/8/layout/hierarchy2"/>
    <dgm:cxn modelId="{75B4181D-0462-488A-B0C5-8FD56B267FD2}" type="presParOf" srcId="{93C69154-455B-4AB7-99CC-6F11198779E1}" destId="{52A3E8AB-D9A6-460B-A931-18889DBCC618}" srcOrd="0" destOrd="0" presId="urn:microsoft.com/office/officeart/2005/8/layout/hierarchy2"/>
    <dgm:cxn modelId="{E2734D2D-8989-4D38-B796-2BDDDF2E28A0}" type="presParOf" srcId="{5936A4B8-B608-4F2C-9F10-7532967C4DCC}" destId="{FE0792E5-72B2-4AC4-84AB-6187DBBAA6AB}" srcOrd="3" destOrd="0" presId="urn:microsoft.com/office/officeart/2005/8/layout/hierarchy2"/>
    <dgm:cxn modelId="{B53C2F03-EE2B-4670-ABC4-B0AE093917EE}" type="presParOf" srcId="{FE0792E5-72B2-4AC4-84AB-6187DBBAA6AB}" destId="{D7F4D2FA-BDDF-4212-B5A3-6917772673E2}" srcOrd="0" destOrd="0" presId="urn:microsoft.com/office/officeart/2005/8/layout/hierarchy2"/>
    <dgm:cxn modelId="{4E7A5961-C8F4-4C83-8CC2-35C012E18AFA}" type="presParOf" srcId="{FE0792E5-72B2-4AC4-84AB-6187DBBAA6AB}" destId="{AC61FD0C-1EFA-4D90-8F33-5AA2032386ED}" srcOrd="1" destOrd="0" presId="urn:microsoft.com/office/officeart/2005/8/layout/hierarchy2"/>
    <dgm:cxn modelId="{CA4347C2-ADD7-4CD2-BE80-F9467CA9FE8C}" type="presParOf" srcId="{83B06E7E-8DE1-43B0-B719-85A869E9BD6E}" destId="{1251E43A-93E2-484A-A83B-D93F3CE716B0}" srcOrd="4" destOrd="0" presId="urn:microsoft.com/office/officeart/2005/8/layout/hierarchy2"/>
    <dgm:cxn modelId="{60B2C422-123C-4851-B838-907595B3A15E}" type="presParOf" srcId="{1251E43A-93E2-484A-A83B-D93F3CE716B0}" destId="{DF2ADF58-C493-477D-A9B7-E36EC5B1D00E}" srcOrd="0" destOrd="0" presId="urn:microsoft.com/office/officeart/2005/8/layout/hierarchy2"/>
    <dgm:cxn modelId="{E1E0320B-60EF-4B13-ACE0-53F246126E4E}" type="presParOf" srcId="{83B06E7E-8DE1-43B0-B719-85A869E9BD6E}" destId="{00039777-5511-43DB-9CE7-2FD9B3A2B3EA}" srcOrd="5" destOrd="0" presId="urn:microsoft.com/office/officeart/2005/8/layout/hierarchy2"/>
    <dgm:cxn modelId="{BAF7C0BE-550B-4EF2-A670-09D3F83202D7}" type="presParOf" srcId="{00039777-5511-43DB-9CE7-2FD9B3A2B3EA}" destId="{08DE7F19-FEA0-4B5F-AE23-F60533239223}" srcOrd="0" destOrd="0" presId="urn:microsoft.com/office/officeart/2005/8/layout/hierarchy2"/>
    <dgm:cxn modelId="{CA90628A-6D64-45BC-81A5-7466467A5F93}" type="presParOf" srcId="{00039777-5511-43DB-9CE7-2FD9B3A2B3EA}" destId="{A97CC6EE-55F6-44C6-B4AF-445435D5F5E4}" srcOrd="1" destOrd="0" presId="urn:microsoft.com/office/officeart/2005/8/layout/hierarchy2"/>
    <dgm:cxn modelId="{BDA0C56E-D3CB-4E1D-BD96-BA508C7ED8B0}" type="presParOf" srcId="{A97CC6EE-55F6-44C6-B4AF-445435D5F5E4}" destId="{3182D4FB-328B-4D30-9135-9E2B3AF7120D}" srcOrd="0" destOrd="0" presId="urn:microsoft.com/office/officeart/2005/8/layout/hierarchy2"/>
    <dgm:cxn modelId="{E88D5D85-7AF0-466D-9D27-54C11476DCF0}" type="presParOf" srcId="{3182D4FB-328B-4D30-9135-9E2B3AF7120D}" destId="{6759BFBC-CE70-4C6D-909C-9A10CA2C4A6A}" srcOrd="0" destOrd="0" presId="urn:microsoft.com/office/officeart/2005/8/layout/hierarchy2"/>
    <dgm:cxn modelId="{5CD33DE4-B1CC-4FB7-B084-113F11DE4F86}" type="presParOf" srcId="{A97CC6EE-55F6-44C6-B4AF-445435D5F5E4}" destId="{427FECE2-78D4-4090-BF5B-4B05831D1DD6}" srcOrd="1" destOrd="0" presId="urn:microsoft.com/office/officeart/2005/8/layout/hierarchy2"/>
    <dgm:cxn modelId="{4D0F9CDC-AB8A-442B-A16B-01393A06EF7C}" type="presParOf" srcId="{427FECE2-78D4-4090-BF5B-4B05831D1DD6}" destId="{AEB6B1F6-EF5A-4810-9FA3-D2A64B11E770}" srcOrd="0" destOrd="0" presId="urn:microsoft.com/office/officeart/2005/8/layout/hierarchy2"/>
    <dgm:cxn modelId="{0D4666C4-875C-4F4A-97C4-1323E0FD6ED3}" type="presParOf" srcId="{427FECE2-78D4-4090-BF5B-4B05831D1DD6}" destId="{F987ED70-C07F-407F-9F15-F77BC256795D}" srcOrd="1" destOrd="0" presId="urn:microsoft.com/office/officeart/2005/8/layout/hierarchy2"/>
    <dgm:cxn modelId="{2B3F96AC-5EC3-489B-827C-6159EFB93A25}" type="presParOf" srcId="{A97CC6EE-55F6-44C6-B4AF-445435D5F5E4}" destId="{DF865255-66B5-4160-A48C-21983A54E2AE}" srcOrd="2" destOrd="0" presId="urn:microsoft.com/office/officeart/2005/8/layout/hierarchy2"/>
    <dgm:cxn modelId="{09CB6017-42EC-4297-9CFB-CF8460C0FBFB}" type="presParOf" srcId="{DF865255-66B5-4160-A48C-21983A54E2AE}" destId="{FDB62EF4-1FC6-4542-9862-FA99D9056E32}" srcOrd="0" destOrd="0" presId="urn:microsoft.com/office/officeart/2005/8/layout/hierarchy2"/>
    <dgm:cxn modelId="{57BE637C-1E11-4617-BDE8-C203696CCF0E}" type="presParOf" srcId="{A97CC6EE-55F6-44C6-B4AF-445435D5F5E4}" destId="{4FB0A94B-D256-4AD8-805E-02E45558F5B7}" srcOrd="3" destOrd="0" presId="urn:microsoft.com/office/officeart/2005/8/layout/hierarchy2"/>
    <dgm:cxn modelId="{B62B705F-BF0D-4A27-ABFB-F4235F27BE26}" type="presParOf" srcId="{4FB0A94B-D256-4AD8-805E-02E45558F5B7}" destId="{51ABA889-B865-4F31-AB87-9F274CA39CF5}" srcOrd="0" destOrd="0" presId="urn:microsoft.com/office/officeart/2005/8/layout/hierarchy2"/>
    <dgm:cxn modelId="{CC8118B6-AD4E-4266-A6B7-9C90109BAB23}" type="presParOf" srcId="{4FB0A94B-D256-4AD8-805E-02E45558F5B7}" destId="{5E86F304-38BE-46FF-9014-CC62E2CDC8F8}" srcOrd="1" destOrd="0" presId="urn:microsoft.com/office/officeart/2005/8/layout/hierarchy2"/>
    <dgm:cxn modelId="{FF56372F-2846-478C-AAAE-FEFA7309A916}" type="presParOf" srcId="{A97CC6EE-55F6-44C6-B4AF-445435D5F5E4}" destId="{5C227314-7F23-4147-B3CD-3988BC30A738}" srcOrd="4" destOrd="0" presId="urn:microsoft.com/office/officeart/2005/8/layout/hierarchy2"/>
    <dgm:cxn modelId="{89181EB5-3A83-4DCF-A751-BF3DAFD54BB8}" type="presParOf" srcId="{5C227314-7F23-4147-B3CD-3988BC30A738}" destId="{D9DC534D-93F5-483D-8DD4-18339C03067A}" srcOrd="0" destOrd="0" presId="urn:microsoft.com/office/officeart/2005/8/layout/hierarchy2"/>
    <dgm:cxn modelId="{3C7066BB-74CA-4438-B427-1F976D5F6CD1}" type="presParOf" srcId="{A97CC6EE-55F6-44C6-B4AF-445435D5F5E4}" destId="{498D18FD-F308-4027-A1A5-FD49A1F8C870}" srcOrd="5" destOrd="0" presId="urn:microsoft.com/office/officeart/2005/8/layout/hierarchy2"/>
    <dgm:cxn modelId="{F5E2714C-1817-4A0E-BF3F-4135F229E30B}" type="presParOf" srcId="{498D18FD-F308-4027-A1A5-FD49A1F8C870}" destId="{599DB2E7-23E4-4805-9BDC-FDBA65DDCC65}" srcOrd="0" destOrd="0" presId="urn:microsoft.com/office/officeart/2005/8/layout/hierarchy2"/>
    <dgm:cxn modelId="{95C37996-08A8-4E53-9448-7F8319337F76}" type="presParOf" srcId="{498D18FD-F308-4027-A1A5-FD49A1F8C870}" destId="{B09D593E-2E83-439C-ABEB-EBD2DCD030F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1B74D4-D774-4E14-8530-7635FF33AB2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DF86C72-72D2-4BB0-96E1-3F1AECFBEC23}">
      <dgm:prSet phldrT="[文本]" phldr="1" custT="1"/>
      <dgm:spPr>
        <a:solidFill>
          <a:schemeClr val="bg1"/>
        </a:solidFill>
      </dgm:spPr>
      <dgm:t>
        <a:bodyPr/>
        <a:lstStyle/>
        <a:p>
          <a:endParaRPr lang="zh-CN" altLang="en-US" sz="1200" dirty="0"/>
        </a:p>
      </dgm:t>
    </dgm:pt>
    <dgm:pt modelId="{59039B88-C90A-460C-9DEA-92DAB00B5D5A}" type="parTrans" cxnId="{937B33D7-0DF4-48E7-8C77-E95834102BDF}">
      <dgm:prSet/>
      <dgm:spPr/>
      <dgm:t>
        <a:bodyPr/>
        <a:lstStyle/>
        <a:p>
          <a:endParaRPr lang="zh-CN" altLang="en-US"/>
        </a:p>
      </dgm:t>
    </dgm:pt>
    <dgm:pt modelId="{2E5BE2A0-B02D-4F74-844D-A2AD1C60708A}" type="sibTrans" cxnId="{937B33D7-0DF4-48E7-8C77-E95834102BDF}">
      <dgm:prSet/>
      <dgm:spPr/>
      <dgm:t>
        <a:bodyPr/>
        <a:lstStyle/>
        <a:p>
          <a:endParaRPr lang="zh-CN" altLang="en-US"/>
        </a:p>
      </dgm:t>
    </dgm:pt>
    <dgm:pt modelId="{68BEF829-836C-4F49-8824-113A13EBA5D6}">
      <dgm:prSet phldrT="[文本]" custT="1"/>
      <dgm:spPr/>
      <dgm:t>
        <a:bodyPr/>
        <a:lstStyle/>
        <a:p>
          <a:r>
            <a:rPr lang="zh-CN" altLang="en-US" sz="1200" b="1" dirty="0" smtClean="0"/>
            <a:t>基本设置</a:t>
          </a:r>
          <a:endParaRPr lang="zh-CN" altLang="en-US" sz="1200" b="1" dirty="0"/>
        </a:p>
      </dgm:t>
    </dgm:pt>
    <dgm:pt modelId="{9AC841B0-E8F1-48D5-9463-09E527F73055}" type="parTrans" cxnId="{AF382539-F1EC-425A-912F-8866130F15B2}">
      <dgm:prSet custT="1"/>
      <dgm:spPr>
        <a:ln>
          <a:solidFill>
            <a:schemeClr val="accent1"/>
          </a:solidFill>
          <a:headEnd type="none" w="med" len="med"/>
          <a:tailEnd type="arrow" w="med" len="med"/>
        </a:ln>
      </dgm:spPr>
      <dgm:t>
        <a:bodyPr/>
        <a:lstStyle/>
        <a:p>
          <a:endParaRPr lang="zh-CN" altLang="en-US" sz="1200"/>
        </a:p>
      </dgm:t>
    </dgm:pt>
    <dgm:pt modelId="{CB090CD1-DF36-4CAA-86E1-F70B9CD5C5B3}" type="sibTrans" cxnId="{AF382539-F1EC-425A-912F-8866130F15B2}">
      <dgm:prSet/>
      <dgm:spPr/>
      <dgm:t>
        <a:bodyPr/>
        <a:lstStyle/>
        <a:p>
          <a:endParaRPr lang="zh-CN" altLang="en-US"/>
        </a:p>
      </dgm:t>
    </dgm:pt>
    <dgm:pt modelId="{A0178E55-DDC0-4E63-BA26-3822471FD487}">
      <dgm:prSet phldrT="[文本]" custT="1"/>
      <dgm:spPr/>
      <dgm:t>
        <a:bodyPr/>
        <a:lstStyle/>
        <a:p>
          <a:r>
            <a:rPr lang="zh-CN" altLang="en-US" sz="1200" dirty="0" smtClean="0"/>
            <a:t>编辑资料</a:t>
          </a:r>
          <a:endParaRPr lang="zh-CN" altLang="en-US" sz="1200" dirty="0"/>
        </a:p>
      </dgm:t>
    </dgm:pt>
    <dgm:pt modelId="{0CC104FD-FF35-4653-8023-F541FC18EE83}" type="parTrans" cxnId="{F4E4AA0C-56C2-4322-9748-4AD19564FEB9}">
      <dgm:prSet custT="1"/>
      <dgm:spPr>
        <a:ln>
          <a:solidFill>
            <a:schemeClr val="accent1"/>
          </a:solidFill>
          <a:prstDash val="sysDash"/>
          <a:headEnd type="none" w="med" len="med"/>
          <a:tailEnd type="arrow" w="med" len="med"/>
        </a:ln>
      </dgm:spPr>
      <dgm:t>
        <a:bodyPr/>
        <a:lstStyle/>
        <a:p>
          <a:endParaRPr lang="zh-CN" altLang="en-US" sz="1200"/>
        </a:p>
      </dgm:t>
    </dgm:pt>
    <dgm:pt modelId="{47730CE9-6C0F-408E-AFDA-50D29B5DCD39}" type="sibTrans" cxnId="{F4E4AA0C-56C2-4322-9748-4AD19564FEB9}">
      <dgm:prSet/>
      <dgm:spPr/>
      <dgm:t>
        <a:bodyPr/>
        <a:lstStyle/>
        <a:p>
          <a:endParaRPr lang="zh-CN" altLang="en-US"/>
        </a:p>
      </dgm:t>
    </dgm:pt>
    <dgm:pt modelId="{A87002AE-B8FE-406A-A08A-749B202880AD}">
      <dgm:prSet phldrT="[文本]" custT="1"/>
      <dgm:spPr/>
      <dgm:t>
        <a:bodyPr/>
        <a:lstStyle/>
        <a:p>
          <a:r>
            <a:rPr lang="zh-CN" altLang="en-US" sz="1200" dirty="0" smtClean="0"/>
            <a:t>开通会员</a:t>
          </a:r>
          <a:endParaRPr lang="zh-CN" altLang="en-US" sz="1200" dirty="0"/>
        </a:p>
      </dgm:t>
    </dgm:pt>
    <dgm:pt modelId="{6F968529-F801-4DC1-861B-77340AF9E352}" type="parTrans" cxnId="{04DFB509-9A1D-46D8-B5FC-9845ECB3A791}">
      <dgm:prSet custT="1"/>
      <dgm:spPr>
        <a:ln>
          <a:solidFill>
            <a:schemeClr val="accent1"/>
          </a:solidFill>
          <a:prstDash val="sysDash"/>
          <a:headEnd type="none" w="med" len="med"/>
          <a:tailEnd type="arrow" w="med" len="med"/>
        </a:ln>
      </dgm:spPr>
      <dgm:t>
        <a:bodyPr/>
        <a:lstStyle/>
        <a:p>
          <a:endParaRPr lang="zh-CN" altLang="en-US" sz="1200"/>
        </a:p>
      </dgm:t>
    </dgm:pt>
    <dgm:pt modelId="{F233A677-D323-4576-8895-36C0FEA5E333}" type="sibTrans" cxnId="{04DFB509-9A1D-46D8-B5FC-9845ECB3A791}">
      <dgm:prSet/>
      <dgm:spPr/>
      <dgm:t>
        <a:bodyPr/>
        <a:lstStyle/>
        <a:p>
          <a:endParaRPr lang="zh-CN" altLang="en-US"/>
        </a:p>
      </dgm:t>
    </dgm:pt>
    <dgm:pt modelId="{BEE87897-6962-4939-BC30-3505F94F47F3}">
      <dgm:prSet phldrT="[文本]" custT="1"/>
      <dgm:spPr/>
      <dgm:t>
        <a:bodyPr/>
        <a:lstStyle/>
        <a:p>
          <a:r>
            <a:rPr lang="zh-CN" altLang="en-US" sz="1200" b="1" dirty="0" smtClean="0"/>
            <a:t>首页</a:t>
          </a:r>
          <a:endParaRPr lang="zh-CN" altLang="en-US" sz="1200" b="1" dirty="0"/>
        </a:p>
      </dgm:t>
    </dgm:pt>
    <dgm:pt modelId="{B1940276-93E6-4922-B0C9-284834D29DB0}" type="parTrans" cxnId="{6EED4348-0B6A-46D7-A622-B2FC613B422B}">
      <dgm:prSet custT="1"/>
      <dgm:spPr>
        <a:ln>
          <a:solidFill>
            <a:schemeClr val="accent1"/>
          </a:solidFill>
          <a:headEnd type="none" w="med" len="med"/>
          <a:tailEnd type="arrow" w="med" len="med"/>
        </a:ln>
      </dgm:spPr>
      <dgm:t>
        <a:bodyPr/>
        <a:lstStyle/>
        <a:p>
          <a:endParaRPr lang="zh-CN" altLang="en-US" sz="1200"/>
        </a:p>
      </dgm:t>
    </dgm:pt>
    <dgm:pt modelId="{9707D372-46C9-4DCD-A10B-593305C9623C}" type="sibTrans" cxnId="{6EED4348-0B6A-46D7-A622-B2FC613B422B}">
      <dgm:prSet/>
      <dgm:spPr/>
      <dgm:t>
        <a:bodyPr/>
        <a:lstStyle/>
        <a:p>
          <a:endParaRPr lang="zh-CN" altLang="en-US"/>
        </a:p>
      </dgm:t>
    </dgm:pt>
    <dgm:pt modelId="{29AAD19C-2B6C-4E6B-BF92-7A22109C6EE9}">
      <dgm:prSet phldrT="[文本]" custT="1"/>
      <dgm:spPr/>
      <dgm:t>
        <a:bodyPr/>
        <a:lstStyle/>
        <a:p>
          <a:r>
            <a:rPr lang="zh-CN" altLang="en-US" sz="1200" dirty="0" smtClean="0"/>
            <a:t>菜单栏</a:t>
          </a:r>
          <a:endParaRPr lang="zh-CN" altLang="en-US" sz="1200" dirty="0"/>
        </a:p>
      </dgm:t>
    </dgm:pt>
    <dgm:pt modelId="{1312AA8E-DB23-412F-901E-2AB313151043}" type="parTrans" cxnId="{0F82647F-60B5-49BF-81FE-C4EDF16E1E34}">
      <dgm:prSet custT="1"/>
      <dgm:spPr>
        <a:ln>
          <a:solidFill>
            <a:schemeClr val="accent1"/>
          </a:solidFill>
          <a:prstDash val="sysDash"/>
          <a:headEnd type="none" w="med" len="med"/>
          <a:tailEnd type="arrow" w="med" len="med"/>
        </a:ln>
      </dgm:spPr>
      <dgm:t>
        <a:bodyPr/>
        <a:lstStyle/>
        <a:p>
          <a:endParaRPr lang="zh-CN" altLang="en-US" sz="1200"/>
        </a:p>
      </dgm:t>
    </dgm:pt>
    <dgm:pt modelId="{889CFAA3-4358-4977-9BC9-374FB9F7ED83}" type="sibTrans" cxnId="{0F82647F-60B5-49BF-81FE-C4EDF16E1E34}">
      <dgm:prSet/>
      <dgm:spPr/>
      <dgm:t>
        <a:bodyPr/>
        <a:lstStyle/>
        <a:p>
          <a:endParaRPr lang="zh-CN" altLang="en-US"/>
        </a:p>
      </dgm:t>
    </dgm:pt>
    <dgm:pt modelId="{25959A4B-535B-41ED-BF6A-38C444F883C5}">
      <dgm:prSet phldrT="[文本]" custT="1"/>
      <dgm:spPr/>
      <dgm:t>
        <a:bodyPr/>
        <a:lstStyle/>
        <a:p>
          <a:r>
            <a:rPr lang="zh-CN" altLang="en-US" sz="1200" dirty="0" smtClean="0"/>
            <a:t>推新推荐</a:t>
          </a:r>
          <a:endParaRPr lang="zh-CN" altLang="en-US" sz="1200" dirty="0"/>
        </a:p>
      </dgm:t>
    </dgm:pt>
    <dgm:pt modelId="{BFE6D06A-FB41-44A8-A0B3-6E763648BB3E}" type="parTrans" cxnId="{31401BFA-DE3A-49D9-BE29-CC1874880FA7}">
      <dgm:prSet custT="1"/>
      <dgm:spPr>
        <a:ln>
          <a:solidFill>
            <a:schemeClr val="accent1"/>
          </a:solidFill>
          <a:prstDash val="sysDash"/>
          <a:headEnd type="none" w="med" len="med"/>
          <a:tailEnd type="arrow" w="med" len="med"/>
        </a:ln>
      </dgm:spPr>
      <dgm:t>
        <a:bodyPr/>
        <a:lstStyle/>
        <a:p>
          <a:endParaRPr lang="zh-CN" altLang="en-US" sz="1200"/>
        </a:p>
      </dgm:t>
    </dgm:pt>
    <dgm:pt modelId="{A7CC8F3F-6427-4C43-8150-9198200399AF}" type="sibTrans" cxnId="{31401BFA-DE3A-49D9-BE29-CC1874880FA7}">
      <dgm:prSet/>
      <dgm:spPr/>
      <dgm:t>
        <a:bodyPr/>
        <a:lstStyle/>
        <a:p>
          <a:endParaRPr lang="zh-CN" altLang="en-US"/>
        </a:p>
      </dgm:t>
    </dgm:pt>
    <dgm:pt modelId="{EE8A0DD5-44AE-4010-81C2-783A8B4E7C74}">
      <dgm:prSet phldrT="[文本]" custT="1"/>
      <dgm:spPr/>
      <dgm:t>
        <a:bodyPr/>
        <a:lstStyle/>
        <a:p>
          <a:r>
            <a:rPr lang="zh-CN" altLang="en-US" sz="1200" dirty="0" smtClean="0"/>
            <a:t>热门推荐</a:t>
          </a:r>
          <a:endParaRPr lang="zh-CN" altLang="en-US" sz="1200" dirty="0"/>
        </a:p>
      </dgm:t>
    </dgm:pt>
    <dgm:pt modelId="{FA477477-DE4E-4E35-B69F-BD07925099ED}" type="parTrans" cxnId="{10CAFDEE-5B33-48FF-9B09-43728D16A59A}">
      <dgm:prSet custT="1"/>
      <dgm:spPr>
        <a:ln>
          <a:solidFill>
            <a:schemeClr val="accent1"/>
          </a:solidFill>
          <a:prstDash val="sysDash"/>
          <a:headEnd type="none" w="med" len="med"/>
          <a:tailEnd type="arrow" w="med" len="med"/>
        </a:ln>
      </dgm:spPr>
      <dgm:t>
        <a:bodyPr/>
        <a:lstStyle/>
        <a:p>
          <a:endParaRPr lang="zh-CN" altLang="en-US" sz="1200"/>
        </a:p>
      </dgm:t>
    </dgm:pt>
    <dgm:pt modelId="{F1B27F2A-34D6-40C4-BA9B-8CD37AE41C41}" type="sibTrans" cxnId="{10CAFDEE-5B33-48FF-9B09-43728D16A59A}">
      <dgm:prSet/>
      <dgm:spPr/>
      <dgm:t>
        <a:bodyPr/>
        <a:lstStyle/>
        <a:p>
          <a:endParaRPr lang="zh-CN" altLang="en-US"/>
        </a:p>
      </dgm:t>
    </dgm:pt>
    <dgm:pt modelId="{8BE75032-2342-4464-82CD-E740FD0C459E}">
      <dgm:prSet phldrT="[文本]" custT="1"/>
      <dgm:spPr/>
      <dgm:t>
        <a:bodyPr/>
        <a:lstStyle/>
        <a:p>
          <a:r>
            <a:rPr lang="zh-CN" altLang="en-US" sz="1200" dirty="0" smtClean="0"/>
            <a:t>打开提醒</a:t>
          </a:r>
          <a:endParaRPr lang="zh-CN" altLang="en-US" sz="1200" dirty="0"/>
        </a:p>
      </dgm:t>
    </dgm:pt>
    <dgm:pt modelId="{7B67C3E7-F26B-42CB-BA3F-1CB7F2754248}" type="parTrans" cxnId="{7E6A0115-245C-493E-A533-5BDBC249ACE7}">
      <dgm:prSet custT="1"/>
      <dgm:spPr>
        <a:ln>
          <a:solidFill>
            <a:schemeClr val="accent1"/>
          </a:solidFill>
          <a:prstDash val="sysDash"/>
          <a:headEnd type="none" w="med" len="med"/>
          <a:tailEnd type="arrow" w="med" len="med"/>
        </a:ln>
      </dgm:spPr>
      <dgm:t>
        <a:bodyPr/>
        <a:lstStyle/>
        <a:p>
          <a:endParaRPr lang="zh-CN" altLang="en-US" sz="1200"/>
        </a:p>
      </dgm:t>
    </dgm:pt>
    <dgm:pt modelId="{EF88FC97-68E5-4F0F-82BD-590D16E39CD2}" type="sibTrans" cxnId="{7E6A0115-245C-493E-A533-5BDBC249ACE7}">
      <dgm:prSet/>
      <dgm:spPr/>
      <dgm:t>
        <a:bodyPr/>
        <a:lstStyle/>
        <a:p>
          <a:endParaRPr lang="zh-CN" altLang="en-US"/>
        </a:p>
      </dgm:t>
    </dgm:pt>
    <dgm:pt modelId="{E6C722C3-CC35-4EEF-AE8C-91F2397C552F}">
      <dgm:prSet phldrT="[文本]" custT="1"/>
      <dgm:spPr/>
      <dgm:t>
        <a:bodyPr/>
        <a:lstStyle/>
        <a:p>
          <a:r>
            <a:rPr lang="zh-CN" altLang="en-US" sz="1200" dirty="0" smtClean="0"/>
            <a:t>消息设置</a:t>
          </a:r>
          <a:endParaRPr lang="zh-CN" altLang="en-US" sz="1200" dirty="0"/>
        </a:p>
      </dgm:t>
    </dgm:pt>
    <dgm:pt modelId="{4C2CAC23-B005-4926-8A1B-A8531302AAB7}" type="parTrans" cxnId="{FD915648-155A-463D-BE5A-B0A06EC1B7E1}">
      <dgm:prSet custT="1"/>
      <dgm:spPr>
        <a:ln>
          <a:solidFill>
            <a:schemeClr val="accent1"/>
          </a:solidFill>
          <a:prstDash val="sysDash"/>
          <a:headEnd type="none" w="med" len="med"/>
          <a:tailEnd type="arrow" w="med" len="med"/>
        </a:ln>
      </dgm:spPr>
      <dgm:t>
        <a:bodyPr/>
        <a:lstStyle/>
        <a:p>
          <a:endParaRPr lang="zh-CN" altLang="en-US" sz="1200"/>
        </a:p>
      </dgm:t>
    </dgm:pt>
    <dgm:pt modelId="{CD066E37-FBCF-46A1-8624-6B0C7A44924E}" type="sibTrans" cxnId="{FD915648-155A-463D-BE5A-B0A06EC1B7E1}">
      <dgm:prSet/>
      <dgm:spPr/>
      <dgm:t>
        <a:bodyPr/>
        <a:lstStyle/>
        <a:p>
          <a:endParaRPr lang="zh-CN" altLang="en-US"/>
        </a:p>
      </dgm:t>
    </dgm:pt>
    <dgm:pt modelId="{EB3EA8CA-4399-4EA8-81C3-E2A5F58EFBD3}">
      <dgm:prSet phldrT="[文本]" custT="1"/>
      <dgm:spPr/>
      <dgm:t>
        <a:bodyPr/>
        <a:lstStyle/>
        <a:p>
          <a:r>
            <a:rPr lang="zh-CN" altLang="en-US" sz="1200" dirty="0" smtClean="0"/>
            <a:t>搜索栏</a:t>
          </a:r>
          <a:endParaRPr lang="zh-CN" altLang="en-US" sz="1200" dirty="0"/>
        </a:p>
      </dgm:t>
    </dgm:pt>
    <dgm:pt modelId="{5368B6B3-219A-4FB8-8805-52163AE5D8D8}" type="parTrans" cxnId="{84BD0747-800B-4090-8744-22D1F24386D1}">
      <dgm:prSet custT="1"/>
      <dgm:spPr>
        <a:ln>
          <a:solidFill>
            <a:schemeClr val="accent1"/>
          </a:solidFill>
          <a:prstDash val="sysDash"/>
          <a:headEnd type="none" w="med" len="med"/>
          <a:tailEnd type="arrow" w="med" len="med"/>
        </a:ln>
      </dgm:spPr>
      <dgm:t>
        <a:bodyPr/>
        <a:lstStyle/>
        <a:p>
          <a:endParaRPr lang="zh-CN" altLang="en-US" sz="1200"/>
        </a:p>
      </dgm:t>
    </dgm:pt>
    <dgm:pt modelId="{25D80D30-237A-45C0-8F59-BD148E1DCA95}" type="sibTrans" cxnId="{84BD0747-800B-4090-8744-22D1F24386D1}">
      <dgm:prSet/>
      <dgm:spPr/>
      <dgm:t>
        <a:bodyPr/>
        <a:lstStyle/>
        <a:p>
          <a:endParaRPr lang="zh-CN" altLang="en-US"/>
        </a:p>
      </dgm:t>
    </dgm:pt>
    <dgm:pt modelId="{D9C80A99-DDB3-4687-8103-45B0F4332F56}">
      <dgm:prSet phldrT="[文本]" custT="1"/>
      <dgm:spPr/>
      <dgm:t>
        <a:bodyPr/>
        <a:lstStyle/>
        <a:p>
          <a:r>
            <a:rPr lang="zh-CN" altLang="en-US" sz="1200" dirty="0" smtClean="0"/>
            <a:t>个性推荐</a:t>
          </a:r>
          <a:endParaRPr lang="zh-CN" altLang="en-US" sz="1200" dirty="0"/>
        </a:p>
      </dgm:t>
    </dgm:pt>
    <dgm:pt modelId="{DDA5CC28-3601-4F7D-89D6-B44DFEEFF92E}" type="sibTrans" cxnId="{069C07CE-7792-4EAC-98C4-DDBC02EF6728}">
      <dgm:prSet/>
      <dgm:spPr/>
      <dgm:t>
        <a:bodyPr/>
        <a:lstStyle/>
        <a:p>
          <a:endParaRPr lang="zh-CN" altLang="en-US"/>
        </a:p>
      </dgm:t>
    </dgm:pt>
    <dgm:pt modelId="{4024D297-7F5A-4316-A2C6-231A55747180}" type="parTrans" cxnId="{069C07CE-7792-4EAC-98C4-DDBC02EF6728}">
      <dgm:prSet custT="1"/>
      <dgm:spPr>
        <a:ln>
          <a:solidFill>
            <a:schemeClr val="accent1"/>
          </a:solidFill>
          <a:prstDash val="sysDash"/>
          <a:headEnd type="none" w="med" len="med"/>
          <a:tailEnd type="arrow" w="med" len="med"/>
        </a:ln>
      </dgm:spPr>
      <dgm:t>
        <a:bodyPr/>
        <a:lstStyle/>
        <a:p>
          <a:endParaRPr lang="zh-CN" altLang="en-US" sz="1200"/>
        </a:p>
      </dgm:t>
    </dgm:pt>
    <dgm:pt modelId="{48ACF00C-2D8C-4214-85F5-6FD63816DE62}">
      <dgm:prSet phldrT="[文本]" custT="1"/>
      <dgm:spPr/>
      <dgm:t>
        <a:bodyPr/>
        <a:lstStyle/>
        <a:p>
          <a:r>
            <a:rPr lang="zh-CN" altLang="en-US" sz="1200" b="1" dirty="0" smtClean="0"/>
            <a:t>推荐</a:t>
          </a:r>
          <a:endParaRPr lang="zh-CN" altLang="en-US" sz="1200" b="1" dirty="0"/>
        </a:p>
      </dgm:t>
    </dgm:pt>
    <dgm:pt modelId="{5036D180-49BB-4959-A4FD-C2CB7D56485D}" type="sibTrans" cxnId="{8B9FC37F-F672-4DEE-A306-A2AA0FDB774C}">
      <dgm:prSet/>
      <dgm:spPr/>
      <dgm:t>
        <a:bodyPr/>
        <a:lstStyle/>
        <a:p>
          <a:endParaRPr lang="zh-CN" altLang="en-US"/>
        </a:p>
      </dgm:t>
    </dgm:pt>
    <dgm:pt modelId="{3F39C540-1CAF-4888-B37A-6BA4A8DBC1EB}" type="parTrans" cxnId="{8B9FC37F-F672-4DEE-A306-A2AA0FDB774C}">
      <dgm:prSet custT="1"/>
      <dgm:spPr>
        <a:ln>
          <a:solidFill>
            <a:schemeClr val="accent1"/>
          </a:solidFill>
          <a:headEnd type="none" w="med" len="med"/>
          <a:tailEnd type="arrow" w="med" len="med"/>
        </a:ln>
      </dgm:spPr>
      <dgm:t>
        <a:bodyPr/>
        <a:lstStyle/>
        <a:p>
          <a:endParaRPr lang="zh-CN" altLang="en-US" sz="1200"/>
        </a:p>
      </dgm:t>
    </dgm:pt>
    <dgm:pt modelId="{FAF49CE7-4F28-4061-890B-687E5DDEE29C}">
      <dgm:prSet phldrT="[文本]" custT="1"/>
      <dgm:spPr/>
      <dgm:t>
        <a:bodyPr/>
        <a:lstStyle/>
        <a:p>
          <a:r>
            <a:rPr lang="zh-CN" altLang="en-US" sz="1200" b="1" dirty="0" smtClean="0"/>
            <a:t>我的</a:t>
          </a:r>
          <a:endParaRPr lang="zh-CN" altLang="en-US" sz="1200" b="1" dirty="0"/>
        </a:p>
      </dgm:t>
    </dgm:pt>
    <dgm:pt modelId="{64BDA227-4E54-488A-90E9-CF04B914E05D}" type="parTrans" cxnId="{EC46F1C4-BAB6-4269-8B0B-C525C4164EF1}">
      <dgm:prSet custT="1"/>
      <dgm:spPr>
        <a:ln>
          <a:solidFill>
            <a:schemeClr val="accent1"/>
          </a:solidFill>
          <a:prstDash val="solid"/>
          <a:headEnd type="none" w="med" len="med"/>
          <a:tailEnd type="arrow" w="med" len="med"/>
        </a:ln>
      </dgm:spPr>
      <dgm:t>
        <a:bodyPr/>
        <a:lstStyle/>
        <a:p>
          <a:endParaRPr lang="zh-CN" altLang="en-US" sz="1200"/>
        </a:p>
      </dgm:t>
    </dgm:pt>
    <dgm:pt modelId="{63DCFE97-8ECB-45C9-945C-EA98199BD39A}" type="sibTrans" cxnId="{EC46F1C4-BAB6-4269-8B0B-C525C4164EF1}">
      <dgm:prSet/>
      <dgm:spPr/>
      <dgm:t>
        <a:bodyPr/>
        <a:lstStyle/>
        <a:p>
          <a:endParaRPr lang="zh-CN" altLang="en-US"/>
        </a:p>
      </dgm:t>
    </dgm:pt>
    <dgm:pt modelId="{191020B8-AFE0-4745-824E-B1705FCE6BA4}">
      <dgm:prSet phldrT="[文本]" custT="1"/>
      <dgm:spPr/>
      <dgm:t>
        <a:bodyPr/>
        <a:lstStyle/>
        <a:p>
          <a:r>
            <a:rPr lang="zh-CN" altLang="en-US" sz="1200" dirty="0" smtClean="0"/>
            <a:t>详情分布</a:t>
          </a:r>
          <a:endParaRPr lang="zh-CN" altLang="en-US" sz="1200" dirty="0"/>
        </a:p>
      </dgm:t>
    </dgm:pt>
    <dgm:pt modelId="{8BC14F41-1835-4230-B965-7EC803FDA4CC}" type="parTrans" cxnId="{31366728-D6B2-4BC6-BC07-2221DF216ABE}">
      <dgm:prSet custT="1"/>
      <dgm:spPr>
        <a:ln>
          <a:solidFill>
            <a:schemeClr val="accent1"/>
          </a:solidFill>
          <a:prstDash val="sysDash"/>
          <a:headEnd type="none" w="med" len="med"/>
          <a:tailEnd type="arrow" w="med" len="med"/>
        </a:ln>
      </dgm:spPr>
      <dgm:t>
        <a:bodyPr/>
        <a:lstStyle/>
        <a:p>
          <a:endParaRPr lang="zh-CN" altLang="en-US" sz="1200"/>
        </a:p>
      </dgm:t>
    </dgm:pt>
    <dgm:pt modelId="{4222F123-AE79-4F72-8598-B6CA072BF4BB}" type="sibTrans" cxnId="{31366728-D6B2-4BC6-BC07-2221DF216ABE}">
      <dgm:prSet/>
      <dgm:spPr/>
      <dgm:t>
        <a:bodyPr/>
        <a:lstStyle/>
        <a:p>
          <a:endParaRPr lang="zh-CN" altLang="en-US"/>
        </a:p>
      </dgm:t>
    </dgm:pt>
    <dgm:pt modelId="{3640DB08-63AE-42C6-A87E-D736317F87F6}">
      <dgm:prSet phldrT="[文本]" custT="1"/>
      <dgm:spPr/>
      <dgm:t>
        <a:bodyPr/>
        <a:lstStyle/>
        <a:p>
          <a:r>
            <a:rPr lang="zh-CN" altLang="en-US" sz="1200" dirty="0" smtClean="0"/>
            <a:t>高评推荐</a:t>
          </a:r>
          <a:endParaRPr lang="zh-CN" altLang="en-US" sz="1200" dirty="0"/>
        </a:p>
      </dgm:t>
    </dgm:pt>
    <dgm:pt modelId="{F5648D94-9356-418B-AF6C-F1826700FBFA}" type="parTrans" cxnId="{D1C267DC-02F6-44BC-A009-0EF9DD1BA905}">
      <dgm:prSet custT="1"/>
      <dgm:spPr>
        <a:ln>
          <a:solidFill>
            <a:schemeClr val="accent1"/>
          </a:solidFill>
          <a:prstDash val="sysDash"/>
          <a:headEnd type="none" w="med" len="med"/>
          <a:tailEnd type="arrow" w="med" len="med"/>
        </a:ln>
      </dgm:spPr>
      <dgm:t>
        <a:bodyPr/>
        <a:lstStyle/>
        <a:p>
          <a:endParaRPr lang="zh-CN" altLang="en-US" sz="1200"/>
        </a:p>
      </dgm:t>
    </dgm:pt>
    <dgm:pt modelId="{6F48BFF2-B6FF-4890-8744-470BE8C1C005}" type="sibTrans" cxnId="{D1C267DC-02F6-44BC-A009-0EF9DD1BA905}">
      <dgm:prSet/>
      <dgm:spPr/>
      <dgm:t>
        <a:bodyPr/>
        <a:lstStyle/>
        <a:p>
          <a:endParaRPr lang="zh-CN" altLang="en-US"/>
        </a:p>
      </dgm:t>
    </dgm:pt>
    <dgm:pt modelId="{465EE0AD-19AE-4961-B558-08C4386484A7}">
      <dgm:prSet phldrT="[文本]" custT="1"/>
      <dgm:spPr/>
      <dgm:t>
        <a:bodyPr/>
        <a:lstStyle/>
        <a:p>
          <a:r>
            <a:rPr lang="zh-CN" altLang="en-US" sz="1200" dirty="0" smtClean="0"/>
            <a:t>待借栏</a:t>
          </a:r>
          <a:endParaRPr lang="zh-CN" altLang="en-US" sz="1200" dirty="0"/>
        </a:p>
      </dgm:t>
    </dgm:pt>
    <dgm:pt modelId="{D158964D-4F83-493D-B34D-1C2899A027D7}" type="parTrans" cxnId="{58CA957D-9AFA-46C8-B6EC-C7195BDE57CB}">
      <dgm:prSet custT="1"/>
      <dgm:spPr>
        <a:ln>
          <a:solidFill>
            <a:schemeClr val="accent1"/>
          </a:solidFill>
          <a:prstDash val="sysDash"/>
          <a:headEnd type="none" w="med" len="med"/>
          <a:tailEnd type="arrow" w="med" len="med"/>
        </a:ln>
      </dgm:spPr>
      <dgm:t>
        <a:bodyPr/>
        <a:lstStyle/>
        <a:p>
          <a:endParaRPr lang="zh-CN" altLang="en-US" sz="1200"/>
        </a:p>
      </dgm:t>
    </dgm:pt>
    <dgm:pt modelId="{A0BEB83A-D737-470A-9FC4-3BE9EADDC5C2}" type="sibTrans" cxnId="{58CA957D-9AFA-46C8-B6EC-C7195BDE57CB}">
      <dgm:prSet/>
      <dgm:spPr/>
      <dgm:t>
        <a:bodyPr/>
        <a:lstStyle/>
        <a:p>
          <a:endParaRPr lang="zh-CN" altLang="en-US"/>
        </a:p>
      </dgm:t>
    </dgm:pt>
    <dgm:pt modelId="{DE0C8980-B675-42DB-BFA7-56278197C133}">
      <dgm:prSet phldrT="[文本]" custT="1"/>
      <dgm:spPr/>
      <dgm:t>
        <a:bodyPr/>
        <a:lstStyle/>
        <a:p>
          <a:r>
            <a:rPr lang="zh-CN" altLang="en-US" sz="1200" dirty="0" smtClean="0"/>
            <a:t>已借栏</a:t>
          </a:r>
          <a:endParaRPr lang="zh-CN" altLang="en-US" sz="1200" dirty="0"/>
        </a:p>
      </dgm:t>
    </dgm:pt>
    <dgm:pt modelId="{B7C7F64B-62CD-4A53-8EAB-D20654D8A85A}" type="parTrans" cxnId="{08CE3A1A-89CD-499F-9DC0-35BFA04D4112}">
      <dgm:prSet custT="1"/>
      <dgm:spPr>
        <a:ln>
          <a:solidFill>
            <a:schemeClr val="accent1"/>
          </a:solidFill>
          <a:prstDash val="sysDash"/>
          <a:headEnd type="none" w="med" len="med"/>
          <a:tailEnd type="arrow" w="med" len="med"/>
        </a:ln>
      </dgm:spPr>
      <dgm:t>
        <a:bodyPr/>
        <a:lstStyle/>
        <a:p>
          <a:endParaRPr lang="zh-CN" altLang="en-US" sz="1200"/>
        </a:p>
      </dgm:t>
    </dgm:pt>
    <dgm:pt modelId="{06FE1F01-066E-4A81-A8AE-E200CB76782A}" type="sibTrans" cxnId="{08CE3A1A-89CD-499F-9DC0-35BFA04D4112}">
      <dgm:prSet/>
      <dgm:spPr/>
      <dgm:t>
        <a:bodyPr/>
        <a:lstStyle/>
        <a:p>
          <a:endParaRPr lang="zh-CN" altLang="en-US"/>
        </a:p>
      </dgm:t>
    </dgm:pt>
    <dgm:pt modelId="{C6EA095D-5293-4081-81F4-CD9D2E537A8C}">
      <dgm:prSet phldrT="[文本]" custT="1"/>
      <dgm:spPr/>
      <dgm:t>
        <a:bodyPr/>
        <a:lstStyle/>
        <a:p>
          <a:r>
            <a:rPr lang="zh-CN" altLang="en-US" sz="1200" dirty="0" smtClean="0"/>
            <a:t>还书栏</a:t>
          </a:r>
          <a:endParaRPr lang="zh-CN" altLang="en-US" sz="1200" dirty="0"/>
        </a:p>
      </dgm:t>
    </dgm:pt>
    <dgm:pt modelId="{09452CAE-A1B5-4397-8565-3BAB61406DB8}" type="parTrans" cxnId="{85BF1B80-02DC-4362-8314-992FD553CE63}">
      <dgm:prSet custT="1"/>
      <dgm:spPr>
        <a:ln>
          <a:solidFill>
            <a:schemeClr val="accent1"/>
          </a:solidFill>
          <a:prstDash val="sysDash"/>
          <a:headEnd type="none" w="med" len="med"/>
          <a:tailEnd type="arrow" w="med" len="med"/>
        </a:ln>
      </dgm:spPr>
      <dgm:t>
        <a:bodyPr/>
        <a:lstStyle/>
        <a:p>
          <a:endParaRPr lang="zh-CN" altLang="en-US" sz="1200"/>
        </a:p>
      </dgm:t>
    </dgm:pt>
    <dgm:pt modelId="{60E9AA98-AE09-489C-8D47-6317A817B29B}" type="sibTrans" cxnId="{85BF1B80-02DC-4362-8314-992FD553CE63}">
      <dgm:prSet/>
      <dgm:spPr/>
      <dgm:t>
        <a:bodyPr/>
        <a:lstStyle/>
        <a:p>
          <a:endParaRPr lang="zh-CN" altLang="en-US"/>
        </a:p>
      </dgm:t>
    </dgm:pt>
    <dgm:pt modelId="{21924A3B-B1DE-4398-91C0-CEA5D4AC5F4D}">
      <dgm:prSet phldrT="[文本]" custT="1"/>
      <dgm:spPr/>
      <dgm:t>
        <a:bodyPr/>
        <a:lstStyle/>
        <a:p>
          <a:r>
            <a:rPr lang="zh-CN" altLang="en-US" sz="1200" dirty="0" smtClean="0"/>
            <a:t>记录栏</a:t>
          </a:r>
          <a:endParaRPr lang="zh-CN" altLang="en-US" sz="1200" dirty="0"/>
        </a:p>
      </dgm:t>
    </dgm:pt>
    <dgm:pt modelId="{005D6E68-65A1-4037-991A-0297AF5DC705}" type="parTrans" cxnId="{BE8EDE9F-2F8D-4D67-9FC5-B7855D79930D}">
      <dgm:prSet custT="1"/>
      <dgm:spPr>
        <a:ln>
          <a:solidFill>
            <a:schemeClr val="accent1"/>
          </a:solidFill>
          <a:prstDash val="sysDash"/>
          <a:headEnd type="none" w="med" len="med"/>
          <a:tailEnd type="arrow" w="med" len="med"/>
        </a:ln>
      </dgm:spPr>
      <dgm:t>
        <a:bodyPr/>
        <a:lstStyle/>
        <a:p>
          <a:endParaRPr lang="zh-CN" altLang="en-US" sz="1200"/>
        </a:p>
      </dgm:t>
    </dgm:pt>
    <dgm:pt modelId="{09350341-9C14-4702-94D5-409E8154E7CC}" type="sibTrans" cxnId="{BE8EDE9F-2F8D-4D67-9FC5-B7855D79930D}">
      <dgm:prSet/>
      <dgm:spPr/>
      <dgm:t>
        <a:bodyPr/>
        <a:lstStyle/>
        <a:p>
          <a:endParaRPr lang="zh-CN" altLang="en-US"/>
        </a:p>
      </dgm:t>
    </dgm:pt>
    <dgm:pt modelId="{335B9D8A-7F8E-4B85-9532-9BDB49DA4170}" type="pres">
      <dgm:prSet presAssocID="{061B74D4-D774-4E14-8530-7635FF33AB2A}" presName="diagram" presStyleCnt="0">
        <dgm:presLayoutVars>
          <dgm:chPref val="1"/>
          <dgm:dir/>
          <dgm:animOne val="branch"/>
          <dgm:animLvl val="lvl"/>
          <dgm:resizeHandles val="exact"/>
        </dgm:presLayoutVars>
      </dgm:prSet>
      <dgm:spPr/>
    </dgm:pt>
    <dgm:pt modelId="{50425EC8-5E40-4B15-BF42-D8C554696720}" type="pres">
      <dgm:prSet presAssocID="{5DF86C72-72D2-4BB0-96E1-3F1AECFBEC23}" presName="root1" presStyleCnt="0"/>
      <dgm:spPr/>
    </dgm:pt>
    <dgm:pt modelId="{69F694CD-FF76-4C52-81B8-1A4A90770D95}" type="pres">
      <dgm:prSet presAssocID="{5DF86C72-72D2-4BB0-96E1-3F1AECFBEC23}" presName="LevelOneTextNode" presStyleLbl="node0" presStyleIdx="0" presStyleCnt="1" custScaleX="2000000" custScaleY="2000000">
        <dgm:presLayoutVars>
          <dgm:chPref val="3"/>
        </dgm:presLayoutVars>
      </dgm:prSet>
      <dgm:spPr/>
    </dgm:pt>
    <dgm:pt modelId="{83B06E7E-8DE1-43B0-B719-85A869E9BD6E}" type="pres">
      <dgm:prSet presAssocID="{5DF86C72-72D2-4BB0-96E1-3F1AECFBEC23}" presName="level2hierChild" presStyleCnt="0"/>
      <dgm:spPr/>
    </dgm:pt>
    <dgm:pt modelId="{C49FF095-961C-4BB3-8C7E-31ACD0148D6D}" type="pres">
      <dgm:prSet presAssocID="{9AC841B0-E8F1-48D5-9463-09E527F73055}" presName="conn2-1" presStyleLbl="parChTrans1D2" presStyleIdx="0" presStyleCnt="4" custScaleX="2000000" custScaleY="2000000"/>
      <dgm:spPr/>
    </dgm:pt>
    <dgm:pt modelId="{AB23F6E9-F4A2-45D7-91E2-4194C53DA965}" type="pres">
      <dgm:prSet presAssocID="{9AC841B0-E8F1-48D5-9463-09E527F73055}" presName="connTx" presStyleLbl="parChTrans1D2" presStyleIdx="0" presStyleCnt="4"/>
      <dgm:spPr/>
    </dgm:pt>
    <dgm:pt modelId="{0EF7F521-6FCF-4970-BC34-9F8E4B991BE6}" type="pres">
      <dgm:prSet presAssocID="{68BEF829-836C-4F49-8824-113A13EBA5D6}" presName="root2" presStyleCnt="0"/>
      <dgm:spPr/>
    </dgm:pt>
    <dgm:pt modelId="{9C6B5F1A-FB5B-431C-840D-01BDCE5A4CC3}" type="pres">
      <dgm:prSet presAssocID="{68BEF829-836C-4F49-8824-113A13EBA5D6}" presName="LevelTwoTextNode" presStyleLbl="node2" presStyleIdx="0" presStyleCnt="4" custScaleX="2000000" custScaleY="2000000" custLinFactX="625323" custLinFactY="1395071" custLinFactNeighborX="700000" custLinFactNeighborY="1400000">
        <dgm:presLayoutVars>
          <dgm:chPref val="3"/>
        </dgm:presLayoutVars>
      </dgm:prSet>
      <dgm:spPr/>
    </dgm:pt>
    <dgm:pt modelId="{074E5666-35BD-4363-935B-30B9BD5E8FDC}" type="pres">
      <dgm:prSet presAssocID="{68BEF829-836C-4F49-8824-113A13EBA5D6}" presName="level3hierChild" presStyleCnt="0"/>
      <dgm:spPr/>
    </dgm:pt>
    <dgm:pt modelId="{BC9A74E4-1080-4458-8927-6984D3A69B0F}" type="pres">
      <dgm:prSet presAssocID="{0CC104FD-FF35-4653-8023-F541FC18EE83}" presName="conn2-1" presStyleLbl="parChTrans1D3" presStyleIdx="0" presStyleCnt="15" custScaleX="2000000" custScaleY="2000000"/>
      <dgm:spPr/>
    </dgm:pt>
    <dgm:pt modelId="{1AB79BFA-5C24-4A17-BADB-33ABEF13DA85}" type="pres">
      <dgm:prSet presAssocID="{0CC104FD-FF35-4653-8023-F541FC18EE83}" presName="connTx" presStyleLbl="parChTrans1D3" presStyleIdx="0" presStyleCnt="15"/>
      <dgm:spPr/>
    </dgm:pt>
    <dgm:pt modelId="{D1C129D9-6359-42D8-BD5E-2F3D91B44900}" type="pres">
      <dgm:prSet presAssocID="{A0178E55-DDC0-4E63-BA26-3822471FD487}" presName="root2" presStyleCnt="0"/>
      <dgm:spPr/>
    </dgm:pt>
    <dgm:pt modelId="{7E03F5A7-3E37-4938-AF1B-0A43D37A0D1F}" type="pres">
      <dgm:prSet presAssocID="{A0178E55-DDC0-4E63-BA26-3822471FD487}" presName="LevelTwoTextNode" presStyleLbl="node3" presStyleIdx="0" presStyleCnt="15" custScaleX="2000000" custScaleY="2000000" custLinFactX="2500000" custLinFactY="2029703" custLinFactNeighborX="2524130" custLinFactNeighborY="2100000">
        <dgm:presLayoutVars>
          <dgm:chPref val="3"/>
        </dgm:presLayoutVars>
      </dgm:prSet>
      <dgm:spPr/>
      <dgm:t>
        <a:bodyPr/>
        <a:lstStyle/>
        <a:p>
          <a:endParaRPr lang="zh-CN" altLang="en-US"/>
        </a:p>
      </dgm:t>
    </dgm:pt>
    <dgm:pt modelId="{A3FD24C2-C689-48FB-BA00-22BDFCE0AABF}" type="pres">
      <dgm:prSet presAssocID="{A0178E55-DDC0-4E63-BA26-3822471FD487}" presName="level3hierChild" presStyleCnt="0"/>
      <dgm:spPr/>
    </dgm:pt>
    <dgm:pt modelId="{FA24CA00-07E4-4A7A-9D9A-792033D2C18C}" type="pres">
      <dgm:prSet presAssocID="{6F968529-F801-4DC1-861B-77340AF9E352}" presName="conn2-1" presStyleLbl="parChTrans1D3" presStyleIdx="1" presStyleCnt="15" custScaleX="2000000" custScaleY="2000000"/>
      <dgm:spPr/>
    </dgm:pt>
    <dgm:pt modelId="{BD0BCEBC-1100-40E5-B8B1-7398DA566A5B}" type="pres">
      <dgm:prSet presAssocID="{6F968529-F801-4DC1-861B-77340AF9E352}" presName="connTx" presStyleLbl="parChTrans1D3" presStyleIdx="1" presStyleCnt="15"/>
      <dgm:spPr/>
    </dgm:pt>
    <dgm:pt modelId="{05768F7C-4D74-4EEB-9EF2-3689CF5E288C}" type="pres">
      <dgm:prSet presAssocID="{A87002AE-B8FE-406A-A08A-749B202880AD}" presName="root2" presStyleCnt="0"/>
      <dgm:spPr/>
    </dgm:pt>
    <dgm:pt modelId="{118892C0-E8E5-4847-8881-DCFA2E22FD1D}" type="pres">
      <dgm:prSet presAssocID="{A87002AE-B8FE-406A-A08A-749B202880AD}" presName="LevelTwoTextNode" presStyleLbl="node3" presStyleIdx="1" presStyleCnt="15" custScaleX="2000000" custScaleY="2000000" custLinFactX="3500000" custLinFactY="1900000" custLinFactNeighborX="3546089" custLinFactNeighborY="1997295">
        <dgm:presLayoutVars>
          <dgm:chPref val="3"/>
        </dgm:presLayoutVars>
      </dgm:prSet>
      <dgm:spPr/>
      <dgm:t>
        <a:bodyPr/>
        <a:lstStyle/>
        <a:p>
          <a:endParaRPr lang="zh-CN" altLang="en-US"/>
        </a:p>
      </dgm:t>
    </dgm:pt>
    <dgm:pt modelId="{AF673337-B1B3-467B-A310-5ED610BD619D}" type="pres">
      <dgm:prSet presAssocID="{A87002AE-B8FE-406A-A08A-749B202880AD}" presName="level3hierChild" presStyleCnt="0"/>
      <dgm:spPr/>
    </dgm:pt>
    <dgm:pt modelId="{08237DF1-1413-4C30-8B07-5B75C0DDF976}" type="pres">
      <dgm:prSet presAssocID="{7B67C3E7-F26B-42CB-BA3F-1CB7F2754248}" presName="conn2-1" presStyleLbl="parChTrans1D3" presStyleIdx="2" presStyleCnt="15" custScaleX="2000000" custScaleY="2000000"/>
      <dgm:spPr/>
    </dgm:pt>
    <dgm:pt modelId="{FE1807C9-2B7A-465C-8DA4-B21CEB64D720}" type="pres">
      <dgm:prSet presAssocID="{7B67C3E7-F26B-42CB-BA3F-1CB7F2754248}" presName="connTx" presStyleLbl="parChTrans1D3" presStyleIdx="2" presStyleCnt="15"/>
      <dgm:spPr/>
    </dgm:pt>
    <dgm:pt modelId="{FB0C1371-B1C1-4A01-B9FC-DF1D150325FD}" type="pres">
      <dgm:prSet presAssocID="{8BE75032-2342-4464-82CD-E740FD0C459E}" presName="root2" presStyleCnt="0"/>
      <dgm:spPr/>
    </dgm:pt>
    <dgm:pt modelId="{AE08740F-CA37-4DD2-B69E-5EE9281EA1B8}" type="pres">
      <dgm:prSet presAssocID="{8BE75032-2342-4464-82CD-E740FD0C459E}" presName="LevelTwoTextNode" presStyleLbl="node3" presStyleIdx="2" presStyleCnt="15" custScaleX="2000000" custScaleY="2000000" custLinFactX="3500000" custLinFactY="1774197" custLinFactNeighborX="3546089" custLinFactNeighborY="1800000">
        <dgm:presLayoutVars>
          <dgm:chPref val="3"/>
        </dgm:presLayoutVars>
      </dgm:prSet>
      <dgm:spPr/>
      <dgm:t>
        <a:bodyPr/>
        <a:lstStyle/>
        <a:p>
          <a:endParaRPr lang="zh-CN" altLang="en-US"/>
        </a:p>
      </dgm:t>
    </dgm:pt>
    <dgm:pt modelId="{18E15BAE-C1D7-4C2A-8291-53F21859BCDE}" type="pres">
      <dgm:prSet presAssocID="{8BE75032-2342-4464-82CD-E740FD0C459E}" presName="level3hierChild" presStyleCnt="0"/>
      <dgm:spPr/>
    </dgm:pt>
    <dgm:pt modelId="{D9050AFD-E553-441D-AEC8-FDC7F3D1BE2A}" type="pres">
      <dgm:prSet presAssocID="{4C2CAC23-B005-4926-8A1B-A8531302AAB7}" presName="conn2-1" presStyleLbl="parChTrans1D3" presStyleIdx="3" presStyleCnt="15" custScaleX="2000000" custScaleY="2000000"/>
      <dgm:spPr/>
    </dgm:pt>
    <dgm:pt modelId="{35FC604B-D10E-4DC2-BD4C-1CAA7654EAAF}" type="pres">
      <dgm:prSet presAssocID="{4C2CAC23-B005-4926-8A1B-A8531302AAB7}" presName="connTx" presStyleLbl="parChTrans1D3" presStyleIdx="3" presStyleCnt="15"/>
      <dgm:spPr/>
    </dgm:pt>
    <dgm:pt modelId="{84590676-F9FD-42B1-A8F9-513D308E9DA3}" type="pres">
      <dgm:prSet presAssocID="{E6C722C3-CC35-4EEF-AE8C-91F2397C552F}" presName="root2" presStyleCnt="0"/>
      <dgm:spPr/>
    </dgm:pt>
    <dgm:pt modelId="{3864DCC8-7F7B-46A3-886D-299365BDCFD1}" type="pres">
      <dgm:prSet presAssocID="{E6C722C3-CC35-4EEF-AE8C-91F2397C552F}" presName="LevelTwoTextNode" presStyleLbl="node3" presStyleIdx="3" presStyleCnt="15" custScaleX="2000000" custScaleY="2000000" custLinFactX="3500000" custLinFactY="1800000" custLinFactNeighborX="3546088" custLinFactNeighborY="1867254">
        <dgm:presLayoutVars>
          <dgm:chPref val="3"/>
        </dgm:presLayoutVars>
      </dgm:prSet>
      <dgm:spPr/>
      <dgm:t>
        <a:bodyPr/>
        <a:lstStyle/>
        <a:p>
          <a:endParaRPr lang="zh-CN" altLang="en-US"/>
        </a:p>
      </dgm:t>
    </dgm:pt>
    <dgm:pt modelId="{557F2D3B-23A7-4205-B5F5-26E832CB1976}" type="pres">
      <dgm:prSet presAssocID="{E6C722C3-CC35-4EEF-AE8C-91F2397C552F}" presName="level3hierChild" presStyleCnt="0"/>
      <dgm:spPr/>
    </dgm:pt>
    <dgm:pt modelId="{959CAFD8-BA40-4498-AD33-69E5F6143C69}" type="pres">
      <dgm:prSet presAssocID="{B1940276-93E6-4922-B0C9-284834D29DB0}" presName="conn2-1" presStyleLbl="parChTrans1D2" presStyleIdx="1" presStyleCnt="4" custScaleX="2000000" custScaleY="2000000"/>
      <dgm:spPr/>
    </dgm:pt>
    <dgm:pt modelId="{5DD9EFC5-B842-46FD-BB92-3887302F9F57}" type="pres">
      <dgm:prSet presAssocID="{B1940276-93E6-4922-B0C9-284834D29DB0}" presName="connTx" presStyleLbl="parChTrans1D2" presStyleIdx="1" presStyleCnt="4"/>
      <dgm:spPr/>
    </dgm:pt>
    <dgm:pt modelId="{7591767D-4B70-4B83-9FAC-9DE8D899D074}" type="pres">
      <dgm:prSet presAssocID="{BEE87897-6962-4939-BC30-3505F94F47F3}" presName="root2" presStyleCnt="0"/>
      <dgm:spPr/>
    </dgm:pt>
    <dgm:pt modelId="{9B15CF46-9DEA-4CCF-A578-1EDDED177F86}" type="pres">
      <dgm:prSet presAssocID="{BEE87897-6962-4939-BC30-3505F94F47F3}" presName="LevelTwoTextNode" presStyleLbl="node2" presStyleIdx="1" presStyleCnt="4" custScaleX="2000000" custScaleY="2000000" custLinFactX="614619" custLinFactY="-200000" custLinFactNeighborX="700000" custLinFactNeighborY="-208906">
        <dgm:presLayoutVars>
          <dgm:chPref val="3"/>
        </dgm:presLayoutVars>
      </dgm:prSet>
      <dgm:spPr/>
      <dgm:t>
        <a:bodyPr/>
        <a:lstStyle/>
        <a:p>
          <a:endParaRPr lang="zh-CN" altLang="en-US"/>
        </a:p>
      </dgm:t>
    </dgm:pt>
    <dgm:pt modelId="{5936A4B8-B608-4F2C-9F10-7532967C4DCC}" type="pres">
      <dgm:prSet presAssocID="{BEE87897-6962-4939-BC30-3505F94F47F3}" presName="level3hierChild" presStyleCnt="0"/>
      <dgm:spPr/>
    </dgm:pt>
    <dgm:pt modelId="{23BC9F30-ED44-4DC9-B632-4A0E404EC164}" type="pres">
      <dgm:prSet presAssocID="{1312AA8E-DB23-412F-901E-2AB313151043}" presName="conn2-1" presStyleLbl="parChTrans1D3" presStyleIdx="4" presStyleCnt="15" custScaleX="2000000" custScaleY="2000000"/>
      <dgm:spPr/>
    </dgm:pt>
    <dgm:pt modelId="{360ADB82-93FF-4D61-BF32-42D254F88B15}" type="pres">
      <dgm:prSet presAssocID="{1312AA8E-DB23-412F-901E-2AB313151043}" presName="connTx" presStyleLbl="parChTrans1D3" presStyleIdx="4" presStyleCnt="15"/>
      <dgm:spPr/>
    </dgm:pt>
    <dgm:pt modelId="{5C060780-0B16-4422-BE31-6C17E2D21E86}" type="pres">
      <dgm:prSet presAssocID="{29AAD19C-2B6C-4E6B-BF92-7A22109C6EE9}" presName="root2" presStyleCnt="0"/>
      <dgm:spPr/>
    </dgm:pt>
    <dgm:pt modelId="{A001FE37-48FA-4B4C-ABF7-7CBE4A1FA7E0}" type="pres">
      <dgm:prSet presAssocID="{29AAD19C-2B6C-4E6B-BF92-7A22109C6EE9}" presName="LevelTwoTextNode" presStyleLbl="node3" presStyleIdx="4" presStyleCnt="15" custScaleX="2000000" custScaleY="2000000" custLinFactX="1475975" custLinFactY="700000" custLinFactNeighborX="1500000" custLinFactNeighborY="779037">
        <dgm:presLayoutVars>
          <dgm:chPref val="3"/>
        </dgm:presLayoutVars>
      </dgm:prSet>
      <dgm:spPr/>
      <dgm:t>
        <a:bodyPr/>
        <a:lstStyle/>
        <a:p>
          <a:endParaRPr lang="zh-CN" altLang="en-US"/>
        </a:p>
      </dgm:t>
    </dgm:pt>
    <dgm:pt modelId="{AA74DA1F-9B45-42E1-A549-56914DF3A675}" type="pres">
      <dgm:prSet presAssocID="{29AAD19C-2B6C-4E6B-BF92-7A22109C6EE9}" presName="level3hierChild" presStyleCnt="0"/>
      <dgm:spPr/>
    </dgm:pt>
    <dgm:pt modelId="{93C69154-455B-4AB7-99CC-6F11198779E1}" type="pres">
      <dgm:prSet presAssocID="{5368B6B3-219A-4FB8-8805-52163AE5D8D8}" presName="conn2-1" presStyleLbl="parChTrans1D3" presStyleIdx="5" presStyleCnt="15" custScaleX="2000000" custScaleY="2000000"/>
      <dgm:spPr/>
    </dgm:pt>
    <dgm:pt modelId="{52A3E8AB-D9A6-460B-A931-18889DBCC618}" type="pres">
      <dgm:prSet presAssocID="{5368B6B3-219A-4FB8-8805-52163AE5D8D8}" presName="connTx" presStyleLbl="parChTrans1D3" presStyleIdx="5" presStyleCnt="15"/>
      <dgm:spPr/>
    </dgm:pt>
    <dgm:pt modelId="{FE0792E5-72B2-4AC4-84AB-6187DBBAA6AB}" type="pres">
      <dgm:prSet presAssocID="{EB3EA8CA-4399-4EA8-81C3-E2A5F58EFBD3}" presName="root2" presStyleCnt="0"/>
      <dgm:spPr/>
    </dgm:pt>
    <dgm:pt modelId="{D7F4D2FA-BDDF-4212-B5A3-6917772673E2}" type="pres">
      <dgm:prSet presAssocID="{EB3EA8CA-4399-4EA8-81C3-E2A5F58EFBD3}" presName="LevelTwoTextNode" presStyleLbl="node3" presStyleIdx="5" presStyleCnt="15" custScaleX="2000000" custScaleY="2000000" custLinFactX="1475975" custLinFactY="609997" custLinFactNeighborX="1500000" custLinFactNeighborY="700000">
        <dgm:presLayoutVars>
          <dgm:chPref val="3"/>
        </dgm:presLayoutVars>
      </dgm:prSet>
      <dgm:spPr/>
      <dgm:t>
        <a:bodyPr/>
        <a:lstStyle/>
        <a:p>
          <a:endParaRPr lang="zh-CN" altLang="en-US"/>
        </a:p>
      </dgm:t>
    </dgm:pt>
    <dgm:pt modelId="{AC61FD0C-1EFA-4D90-8F33-5AA2032386ED}" type="pres">
      <dgm:prSet presAssocID="{EB3EA8CA-4399-4EA8-81C3-E2A5F58EFBD3}" presName="level3hierChild" presStyleCnt="0"/>
      <dgm:spPr/>
    </dgm:pt>
    <dgm:pt modelId="{1FD7EF2E-42B8-4EDD-9F61-D795C76B1FBC}" type="pres">
      <dgm:prSet presAssocID="{8BC14F41-1835-4230-B965-7EC803FDA4CC}" presName="conn2-1" presStyleLbl="parChTrans1D3" presStyleIdx="6" presStyleCnt="15" custScaleX="2000000" custScaleY="2000000"/>
      <dgm:spPr/>
    </dgm:pt>
    <dgm:pt modelId="{F3B5633A-E3C8-4850-AD34-9ED135AC0504}" type="pres">
      <dgm:prSet presAssocID="{8BC14F41-1835-4230-B965-7EC803FDA4CC}" presName="connTx" presStyleLbl="parChTrans1D3" presStyleIdx="6" presStyleCnt="15"/>
      <dgm:spPr/>
    </dgm:pt>
    <dgm:pt modelId="{0798F554-1165-4923-AE12-75556B00069A}" type="pres">
      <dgm:prSet presAssocID="{191020B8-AFE0-4745-824E-B1705FCE6BA4}" presName="root2" presStyleCnt="0"/>
      <dgm:spPr/>
    </dgm:pt>
    <dgm:pt modelId="{7A725209-F8C1-4253-A8CA-AB9693F0F3FC}" type="pres">
      <dgm:prSet presAssocID="{191020B8-AFE0-4745-824E-B1705FCE6BA4}" presName="LevelTwoTextNode" presStyleLbl="node3" presStyleIdx="6" presStyleCnt="15" custScaleX="2000000" custScaleY="2000000" custLinFactX="1475974" custLinFactY="633994" custLinFactNeighborX="1500000" custLinFactNeighborY="700000">
        <dgm:presLayoutVars>
          <dgm:chPref val="3"/>
        </dgm:presLayoutVars>
      </dgm:prSet>
      <dgm:spPr/>
      <dgm:t>
        <a:bodyPr/>
        <a:lstStyle/>
        <a:p>
          <a:endParaRPr lang="zh-CN" altLang="en-US"/>
        </a:p>
      </dgm:t>
    </dgm:pt>
    <dgm:pt modelId="{19F64C23-9BC9-4B0F-84F5-FA096D1F1316}" type="pres">
      <dgm:prSet presAssocID="{191020B8-AFE0-4745-824E-B1705FCE6BA4}" presName="level3hierChild" presStyleCnt="0"/>
      <dgm:spPr/>
    </dgm:pt>
    <dgm:pt modelId="{1251E43A-93E2-484A-A83B-D93F3CE716B0}" type="pres">
      <dgm:prSet presAssocID="{3F39C540-1CAF-4888-B37A-6BA4A8DBC1EB}" presName="conn2-1" presStyleLbl="parChTrans1D2" presStyleIdx="2" presStyleCnt="4" custScaleX="2000000" custScaleY="2000000"/>
      <dgm:spPr/>
    </dgm:pt>
    <dgm:pt modelId="{DF2ADF58-C493-477D-A9B7-E36EC5B1D00E}" type="pres">
      <dgm:prSet presAssocID="{3F39C540-1CAF-4888-B37A-6BA4A8DBC1EB}" presName="connTx" presStyleLbl="parChTrans1D2" presStyleIdx="2" presStyleCnt="4"/>
      <dgm:spPr/>
    </dgm:pt>
    <dgm:pt modelId="{00039777-5511-43DB-9CE7-2FD9B3A2B3EA}" type="pres">
      <dgm:prSet presAssocID="{48ACF00C-2D8C-4214-85F5-6FD63816DE62}" presName="root2" presStyleCnt="0"/>
      <dgm:spPr/>
    </dgm:pt>
    <dgm:pt modelId="{08DE7F19-FEA0-4B5F-AE23-F60533239223}" type="pres">
      <dgm:prSet presAssocID="{48ACF00C-2D8C-4214-85F5-6FD63816DE62}" presName="LevelTwoTextNode" presStyleLbl="node2" presStyleIdx="2" presStyleCnt="4" custScaleX="2000000" custScaleY="2000000" custLinFactX="751832" custLinFactY="-43856" custLinFactNeighborX="800000" custLinFactNeighborY="-100000">
        <dgm:presLayoutVars>
          <dgm:chPref val="3"/>
        </dgm:presLayoutVars>
      </dgm:prSet>
      <dgm:spPr/>
      <dgm:t>
        <a:bodyPr/>
        <a:lstStyle/>
        <a:p>
          <a:endParaRPr lang="zh-CN" altLang="en-US"/>
        </a:p>
      </dgm:t>
    </dgm:pt>
    <dgm:pt modelId="{A97CC6EE-55F6-44C6-B4AF-445435D5F5E4}" type="pres">
      <dgm:prSet presAssocID="{48ACF00C-2D8C-4214-85F5-6FD63816DE62}" presName="level3hierChild" presStyleCnt="0"/>
      <dgm:spPr/>
    </dgm:pt>
    <dgm:pt modelId="{3182D4FB-328B-4D30-9135-9E2B3AF7120D}" type="pres">
      <dgm:prSet presAssocID="{4024D297-7F5A-4316-A2C6-231A55747180}" presName="conn2-1" presStyleLbl="parChTrans1D3" presStyleIdx="7" presStyleCnt="15" custScaleX="2000000" custScaleY="2000000"/>
      <dgm:spPr/>
    </dgm:pt>
    <dgm:pt modelId="{6759BFBC-CE70-4C6D-909C-9A10CA2C4A6A}" type="pres">
      <dgm:prSet presAssocID="{4024D297-7F5A-4316-A2C6-231A55747180}" presName="connTx" presStyleLbl="parChTrans1D3" presStyleIdx="7" presStyleCnt="15"/>
      <dgm:spPr/>
    </dgm:pt>
    <dgm:pt modelId="{427FECE2-78D4-4090-BF5B-4B05831D1DD6}" type="pres">
      <dgm:prSet presAssocID="{D9C80A99-DDB3-4687-8103-45B0F4332F56}" presName="root2" presStyleCnt="0"/>
      <dgm:spPr/>
    </dgm:pt>
    <dgm:pt modelId="{AEB6B1F6-EF5A-4810-9FA3-D2A64B11E770}" type="pres">
      <dgm:prSet presAssocID="{D9C80A99-DDB3-4687-8103-45B0F4332F56}" presName="LevelTwoTextNode" presStyleLbl="node3" presStyleIdx="7" presStyleCnt="15" custScaleX="2000000" custScaleY="2000000" custLinFactX="3500000" custLinFactNeighborX="3598407" custLinFactNeighborY="83668">
        <dgm:presLayoutVars>
          <dgm:chPref val="3"/>
        </dgm:presLayoutVars>
      </dgm:prSet>
      <dgm:spPr/>
      <dgm:t>
        <a:bodyPr/>
        <a:lstStyle/>
        <a:p>
          <a:endParaRPr lang="zh-CN" altLang="en-US"/>
        </a:p>
      </dgm:t>
    </dgm:pt>
    <dgm:pt modelId="{F987ED70-C07F-407F-9F15-F77BC256795D}" type="pres">
      <dgm:prSet presAssocID="{D9C80A99-DDB3-4687-8103-45B0F4332F56}" presName="level3hierChild" presStyleCnt="0"/>
      <dgm:spPr/>
    </dgm:pt>
    <dgm:pt modelId="{DF865255-66B5-4160-A48C-21983A54E2AE}" type="pres">
      <dgm:prSet presAssocID="{FA477477-DE4E-4E35-B69F-BD07925099ED}" presName="conn2-1" presStyleLbl="parChTrans1D3" presStyleIdx="8" presStyleCnt="15" custScaleX="2000000" custScaleY="2000000"/>
      <dgm:spPr/>
    </dgm:pt>
    <dgm:pt modelId="{FDB62EF4-1FC6-4542-9862-FA99D9056E32}" type="pres">
      <dgm:prSet presAssocID="{FA477477-DE4E-4E35-B69F-BD07925099ED}" presName="connTx" presStyleLbl="parChTrans1D3" presStyleIdx="8" presStyleCnt="15"/>
      <dgm:spPr/>
    </dgm:pt>
    <dgm:pt modelId="{4FB0A94B-D256-4AD8-805E-02E45558F5B7}" type="pres">
      <dgm:prSet presAssocID="{EE8A0DD5-44AE-4010-81C2-783A8B4E7C74}" presName="root2" presStyleCnt="0"/>
      <dgm:spPr/>
    </dgm:pt>
    <dgm:pt modelId="{51ABA889-B865-4F31-AB87-9F274CA39CF5}" type="pres">
      <dgm:prSet presAssocID="{EE8A0DD5-44AE-4010-81C2-783A8B4E7C74}" presName="LevelTwoTextNode" presStyleLbl="node3" presStyleIdx="8" presStyleCnt="15" custScaleX="2000000" custScaleY="2000000" custLinFactX="3500000" custLinFactY="104642" custLinFactNeighborX="3551877" custLinFactNeighborY="200000">
        <dgm:presLayoutVars>
          <dgm:chPref val="3"/>
        </dgm:presLayoutVars>
      </dgm:prSet>
      <dgm:spPr/>
      <dgm:t>
        <a:bodyPr/>
        <a:lstStyle/>
        <a:p>
          <a:endParaRPr lang="zh-CN" altLang="en-US"/>
        </a:p>
      </dgm:t>
    </dgm:pt>
    <dgm:pt modelId="{5E86F304-38BE-46FF-9014-CC62E2CDC8F8}" type="pres">
      <dgm:prSet presAssocID="{EE8A0DD5-44AE-4010-81C2-783A8B4E7C74}" presName="level3hierChild" presStyleCnt="0"/>
      <dgm:spPr/>
    </dgm:pt>
    <dgm:pt modelId="{5C227314-7F23-4147-B3CD-3988BC30A738}" type="pres">
      <dgm:prSet presAssocID="{BFE6D06A-FB41-44A8-A0B3-6E763648BB3E}" presName="conn2-1" presStyleLbl="parChTrans1D3" presStyleIdx="9" presStyleCnt="15" custScaleX="2000000" custScaleY="2000000"/>
      <dgm:spPr/>
    </dgm:pt>
    <dgm:pt modelId="{D9DC534D-93F5-483D-8DD4-18339C03067A}" type="pres">
      <dgm:prSet presAssocID="{BFE6D06A-FB41-44A8-A0B3-6E763648BB3E}" presName="connTx" presStyleLbl="parChTrans1D3" presStyleIdx="9" presStyleCnt="15"/>
      <dgm:spPr/>
    </dgm:pt>
    <dgm:pt modelId="{498D18FD-F308-4027-A1A5-FD49A1F8C870}" type="pres">
      <dgm:prSet presAssocID="{25959A4B-535B-41ED-BF6A-38C444F883C5}" presName="root2" presStyleCnt="0"/>
      <dgm:spPr/>
    </dgm:pt>
    <dgm:pt modelId="{599DB2E7-23E4-4805-9BDC-FDBA65DDCC65}" type="pres">
      <dgm:prSet presAssocID="{25959A4B-535B-41ED-BF6A-38C444F883C5}" presName="LevelTwoTextNode" presStyleLbl="node3" presStyleIdx="9" presStyleCnt="15" custScaleX="2000000" custScaleY="2000000" custLinFactX="3500000" custLinFactY="221918" custLinFactNeighborX="3546090" custLinFactNeighborY="300000">
        <dgm:presLayoutVars>
          <dgm:chPref val="3"/>
        </dgm:presLayoutVars>
      </dgm:prSet>
      <dgm:spPr/>
      <dgm:t>
        <a:bodyPr/>
        <a:lstStyle/>
        <a:p>
          <a:endParaRPr lang="zh-CN" altLang="en-US"/>
        </a:p>
      </dgm:t>
    </dgm:pt>
    <dgm:pt modelId="{B09D593E-2E83-439C-ABEB-EBD2DCD030FB}" type="pres">
      <dgm:prSet presAssocID="{25959A4B-535B-41ED-BF6A-38C444F883C5}" presName="level3hierChild" presStyleCnt="0"/>
      <dgm:spPr/>
    </dgm:pt>
    <dgm:pt modelId="{1151D125-C2C2-4DE9-929E-6BD7CF6DD769}" type="pres">
      <dgm:prSet presAssocID="{F5648D94-9356-418B-AF6C-F1826700FBFA}" presName="conn2-1" presStyleLbl="parChTrans1D3" presStyleIdx="10" presStyleCnt="15" custScaleX="2000000" custScaleY="2000000"/>
      <dgm:spPr/>
    </dgm:pt>
    <dgm:pt modelId="{590E82F5-DFFE-41D8-A0F8-CC6BA61A509A}" type="pres">
      <dgm:prSet presAssocID="{F5648D94-9356-418B-AF6C-F1826700FBFA}" presName="connTx" presStyleLbl="parChTrans1D3" presStyleIdx="10" presStyleCnt="15"/>
      <dgm:spPr/>
    </dgm:pt>
    <dgm:pt modelId="{F665BEA6-3FAA-49BA-962D-BAFEA701D866}" type="pres">
      <dgm:prSet presAssocID="{3640DB08-63AE-42C6-A87E-D736317F87F6}" presName="root2" presStyleCnt="0"/>
      <dgm:spPr/>
    </dgm:pt>
    <dgm:pt modelId="{057557D5-AD61-4D3B-8274-CF761A0AE1FB}" type="pres">
      <dgm:prSet presAssocID="{3640DB08-63AE-42C6-A87E-D736317F87F6}" presName="LevelTwoTextNode" presStyleLbl="node3" presStyleIdx="10" presStyleCnt="15" custScaleX="2000000" custScaleY="2000000" custLinFactX="3500000" custLinFactY="200000" custLinFactNeighborX="3546090" custLinFactNeighborY="228858">
        <dgm:presLayoutVars>
          <dgm:chPref val="3"/>
        </dgm:presLayoutVars>
      </dgm:prSet>
      <dgm:spPr/>
      <dgm:t>
        <a:bodyPr/>
        <a:lstStyle/>
        <a:p>
          <a:endParaRPr lang="zh-CN" altLang="en-US"/>
        </a:p>
      </dgm:t>
    </dgm:pt>
    <dgm:pt modelId="{ABE4814B-AFF9-4BFD-B803-AE6037646990}" type="pres">
      <dgm:prSet presAssocID="{3640DB08-63AE-42C6-A87E-D736317F87F6}" presName="level3hierChild" presStyleCnt="0"/>
      <dgm:spPr/>
    </dgm:pt>
    <dgm:pt modelId="{6150896D-55C8-4350-BF8A-720FD7ABA7A3}" type="pres">
      <dgm:prSet presAssocID="{64BDA227-4E54-488A-90E9-CF04B914E05D}" presName="conn2-1" presStyleLbl="parChTrans1D2" presStyleIdx="3" presStyleCnt="4" custScaleX="2000000" custScaleY="2000000"/>
      <dgm:spPr/>
    </dgm:pt>
    <dgm:pt modelId="{3DE190EE-94E9-45DE-A42A-278DB742A1A5}" type="pres">
      <dgm:prSet presAssocID="{64BDA227-4E54-488A-90E9-CF04B914E05D}" presName="connTx" presStyleLbl="parChTrans1D2" presStyleIdx="3" presStyleCnt="4"/>
      <dgm:spPr/>
    </dgm:pt>
    <dgm:pt modelId="{383DDAC9-3858-49EA-9D0B-F4D3A2F945B8}" type="pres">
      <dgm:prSet presAssocID="{FAF49CE7-4F28-4061-890B-687E5DDEE29C}" presName="root2" presStyleCnt="0"/>
      <dgm:spPr/>
    </dgm:pt>
    <dgm:pt modelId="{5D180529-7EE1-49E0-8FA7-B4AF4AB641A1}" type="pres">
      <dgm:prSet presAssocID="{FAF49CE7-4F28-4061-890B-687E5DDEE29C}" presName="LevelTwoTextNode" presStyleLbl="node2" presStyleIdx="3" presStyleCnt="4" custScaleX="2000000" custScaleY="2000000" custLinFactX="965345" custLinFactY="-192507" custLinFactNeighborX="1000000" custLinFactNeighborY="-200000">
        <dgm:presLayoutVars>
          <dgm:chPref val="3"/>
        </dgm:presLayoutVars>
      </dgm:prSet>
      <dgm:spPr/>
      <dgm:t>
        <a:bodyPr/>
        <a:lstStyle/>
        <a:p>
          <a:endParaRPr lang="zh-CN" altLang="en-US"/>
        </a:p>
      </dgm:t>
    </dgm:pt>
    <dgm:pt modelId="{AECE094E-2418-464D-B3D3-00F2A778920D}" type="pres">
      <dgm:prSet presAssocID="{FAF49CE7-4F28-4061-890B-687E5DDEE29C}" presName="level3hierChild" presStyleCnt="0"/>
      <dgm:spPr/>
    </dgm:pt>
    <dgm:pt modelId="{24D49F3E-FB47-4B76-B466-D1A0D398C21E}" type="pres">
      <dgm:prSet presAssocID="{D158964D-4F83-493D-B34D-1C2899A027D7}" presName="conn2-1" presStyleLbl="parChTrans1D3" presStyleIdx="11" presStyleCnt="15" custScaleX="2000000" custScaleY="2000000"/>
      <dgm:spPr/>
    </dgm:pt>
    <dgm:pt modelId="{9FE25AE6-C38E-4D7B-AC9D-BA8D2A347DCA}" type="pres">
      <dgm:prSet presAssocID="{D158964D-4F83-493D-B34D-1C2899A027D7}" presName="connTx" presStyleLbl="parChTrans1D3" presStyleIdx="11" presStyleCnt="15"/>
      <dgm:spPr/>
    </dgm:pt>
    <dgm:pt modelId="{EC8BCDA2-A413-4E36-BFEE-54A80BE58368}" type="pres">
      <dgm:prSet presAssocID="{465EE0AD-19AE-4961-B558-08C4386484A7}" presName="root2" presStyleCnt="0"/>
      <dgm:spPr/>
    </dgm:pt>
    <dgm:pt modelId="{E8E98DB0-9EB7-431A-BAAA-221DC864F5E6}" type="pres">
      <dgm:prSet presAssocID="{465EE0AD-19AE-4961-B558-08C4386484A7}" presName="LevelTwoTextNode" presStyleLbl="node3" presStyleIdx="11" presStyleCnt="15" custScaleX="2000000" custScaleY="2000000" custLinFactX="1475976" custLinFactY="-500000" custLinFactNeighborX="1500000" custLinFactNeighborY="-598881">
        <dgm:presLayoutVars>
          <dgm:chPref val="3"/>
        </dgm:presLayoutVars>
      </dgm:prSet>
      <dgm:spPr/>
      <dgm:t>
        <a:bodyPr/>
        <a:lstStyle/>
        <a:p>
          <a:endParaRPr lang="zh-CN" altLang="en-US"/>
        </a:p>
      </dgm:t>
    </dgm:pt>
    <dgm:pt modelId="{853C1156-EB92-4417-8A2A-91C1DEF47912}" type="pres">
      <dgm:prSet presAssocID="{465EE0AD-19AE-4961-B558-08C4386484A7}" presName="level3hierChild" presStyleCnt="0"/>
      <dgm:spPr/>
    </dgm:pt>
    <dgm:pt modelId="{2081D24B-90A0-4858-8A2A-0351F728F864}" type="pres">
      <dgm:prSet presAssocID="{B7C7F64B-62CD-4A53-8EAB-D20654D8A85A}" presName="conn2-1" presStyleLbl="parChTrans1D3" presStyleIdx="12" presStyleCnt="15" custScaleX="2000000" custScaleY="2000000"/>
      <dgm:spPr/>
    </dgm:pt>
    <dgm:pt modelId="{02951B51-05A2-4506-8815-5892204E51C6}" type="pres">
      <dgm:prSet presAssocID="{B7C7F64B-62CD-4A53-8EAB-D20654D8A85A}" presName="connTx" presStyleLbl="parChTrans1D3" presStyleIdx="12" presStyleCnt="15"/>
      <dgm:spPr/>
    </dgm:pt>
    <dgm:pt modelId="{59B35854-81B8-4059-AD72-2D3702D44E9B}" type="pres">
      <dgm:prSet presAssocID="{DE0C8980-B675-42DB-BFA7-56278197C133}" presName="root2" presStyleCnt="0"/>
      <dgm:spPr/>
    </dgm:pt>
    <dgm:pt modelId="{9CF33A38-5C40-4AA7-BE66-68FF6E0DD00C}" type="pres">
      <dgm:prSet presAssocID="{DE0C8980-B675-42DB-BFA7-56278197C133}" presName="LevelTwoTextNode" presStyleLbl="node3" presStyleIdx="12" presStyleCnt="15" custScaleX="2000000" custScaleY="2000000" custLinFactX="1990510" custLinFactY="-500000" custLinFactNeighborX="2000000" custLinFactNeighborY="-518187">
        <dgm:presLayoutVars>
          <dgm:chPref val="3"/>
        </dgm:presLayoutVars>
      </dgm:prSet>
      <dgm:spPr/>
    </dgm:pt>
    <dgm:pt modelId="{95981793-915B-474E-9E63-53B736AD1802}" type="pres">
      <dgm:prSet presAssocID="{DE0C8980-B675-42DB-BFA7-56278197C133}" presName="level3hierChild" presStyleCnt="0"/>
      <dgm:spPr/>
    </dgm:pt>
    <dgm:pt modelId="{5B7761C9-DDE8-41D0-BEE6-001B204EF901}" type="pres">
      <dgm:prSet presAssocID="{09452CAE-A1B5-4397-8565-3BAB61406DB8}" presName="conn2-1" presStyleLbl="parChTrans1D3" presStyleIdx="13" presStyleCnt="15" custScaleX="2000000" custScaleY="2000000"/>
      <dgm:spPr/>
    </dgm:pt>
    <dgm:pt modelId="{544A62D3-100F-41B9-AB95-B5102F351C65}" type="pres">
      <dgm:prSet presAssocID="{09452CAE-A1B5-4397-8565-3BAB61406DB8}" presName="connTx" presStyleLbl="parChTrans1D3" presStyleIdx="13" presStyleCnt="15"/>
      <dgm:spPr/>
    </dgm:pt>
    <dgm:pt modelId="{BEDBD345-E6A4-4B93-B362-EF342E453156}" type="pres">
      <dgm:prSet presAssocID="{C6EA095D-5293-4081-81F4-CD9D2E537A8C}" presName="root2" presStyleCnt="0"/>
      <dgm:spPr/>
    </dgm:pt>
    <dgm:pt modelId="{EBBD12A8-FC0B-4095-A4AE-D8A8C816096A}" type="pres">
      <dgm:prSet presAssocID="{C6EA095D-5293-4081-81F4-CD9D2E537A8C}" presName="LevelTwoTextNode" presStyleLbl="node3" presStyleIdx="13" presStyleCnt="15" custScaleX="2000000" custScaleY="2000000" custLinFactX="2000000" custLinFactY="-500000" custLinFactNeighborX="2022773" custLinFactNeighborY="-535909">
        <dgm:presLayoutVars>
          <dgm:chPref val="3"/>
        </dgm:presLayoutVars>
      </dgm:prSet>
      <dgm:spPr/>
    </dgm:pt>
    <dgm:pt modelId="{7CAFEB7C-494D-45E5-BACA-D11228858321}" type="pres">
      <dgm:prSet presAssocID="{C6EA095D-5293-4081-81F4-CD9D2E537A8C}" presName="level3hierChild" presStyleCnt="0"/>
      <dgm:spPr/>
    </dgm:pt>
    <dgm:pt modelId="{CD07E4D9-053C-4F28-BF61-6BAD17194807}" type="pres">
      <dgm:prSet presAssocID="{005D6E68-65A1-4037-991A-0297AF5DC705}" presName="conn2-1" presStyleLbl="parChTrans1D3" presStyleIdx="14" presStyleCnt="15" custScaleX="2000000" custScaleY="2000000"/>
      <dgm:spPr/>
    </dgm:pt>
    <dgm:pt modelId="{CA94776B-146C-482D-8495-D523B452AEE4}" type="pres">
      <dgm:prSet presAssocID="{005D6E68-65A1-4037-991A-0297AF5DC705}" presName="connTx" presStyleLbl="parChTrans1D3" presStyleIdx="14" presStyleCnt="15"/>
      <dgm:spPr/>
    </dgm:pt>
    <dgm:pt modelId="{C6862376-8A27-4405-BD58-93D313D1ECB5}" type="pres">
      <dgm:prSet presAssocID="{21924A3B-B1DE-4398-91C0-CEA5D4AC5F4D}" presName="root2" presStyleCnt="0"/>
      <dgm:spPr/>
    </dgm:pt>
    <dgm:pt modelId="{9CA0C372-CAB9-49A9-BC7B-2DB2C2E7AF3C}" type="pres">
      <dgm:prSet presAssocID="{21924A3B-B1DE-4398-91C0-CEA5D4AC5F4D}" presName="LevelTwoTextNode" presStyleLbl="node3" presStyleIdx="14" presStyleCnt="15" custScaleX="2000000" custScaleY="2000000" custLinFactX="2000000" custLinFactY="-600000" custLinFactNeighborX="2041205" custLinFactNeighborY="-677038">
        <dgm:presLayoutVars>
          <dgm:chPref val="3"/>
        </dgm:presLayoutVars>
      </dgm:prSet>
      <dgm:spPr/>
    </dgm:pt>
    <dgm:pt modelId="{1D216EDF-1270-426F-B7D2-69C2E0D39828}" type="pres">
      <dgm:prSet presAssocID="{21924A3B-B1DE-4398-91C0-CEA5D4AC5F4D}" presName="level3hierChild" presStyleCnt="0"/>
      <dgm:spPr/>
    </dgm:pt>
  </dgm:ptLst>
  <dgm:cxnLst>
    <dgm:cxn modelId="{6C8BE401-5BF7-4988-9613-C7FE3023B62C}" type="presOf" srcId="{B1940276-93E6-4922-B0C9-284834D29DB0}" destId="{5DD9EFC5-B842-46FD-BB92-3887302F9F57}" srcOrd="1" destOrd="0" presId="urn:microsoft.com/office/officeart/2005/8/layout/hierarchy2"/>
    <dgm:cxn modelId="{5F702EAD-2874-43ED-B394-507BDAF94023}" type="presOf" srcId="{FAF49CE7-4F28-4061-890B-687E5DDEE29C}" destId="{5D180529-7EE1-49E0-8FA7-B4AF4AB641A1}" srcOrd="0" destOrd="0" presId="urn:microsoft.com/office/officeart/2005/8/layout/hierarchy2"/>
    <dgm:cxn modelId="{4708291A-3EB2-4BCA-BDF0-0F929C3014B3}" type="presOf" srcId="{C6EA095D-5293-4081-81F4-CD9D2E537A8C}" destId="{EBBD12A8-FC0B-4095-A4AE-D8A8C816096A}" srcOrd="0" destOrd="0" presId="urn:microsoft.com/office/officeart/2005/8/layout/hierarchy2"/>
    <dgm:cxn modelId="{8B9FC37F-F672-4DEE-A306-A2AA0FDB774C}" srcId="{5DF86C72-72D2-4BB0-96E1-3F1AECFBEC23}" destId="{48ACF00C-2D8C-4214-85F5-6FD63816DE62}" srcOrd="2" destOrd="0" parTransId="{3F39C540-1CAF-4888-B37A-6BA4A8DBC1EB}" sibTransId="{5036D180-49BB-4959-A4FD-C2CB7D56485D}"/>
    <dgm:cxn modelId="{7E6A0115-245C-493E-A533-5BDBC249ACE7}" srcId="{68BEF829-836C-4F49-8824-113A13EBA5D6}" destId="{8BE75032-2342-4464-82CD-E740FD0C459E}" srcOrd="2" destOrd="0" parTransId="{7B67C3E7-F26B-42CB-BA3F-1CB7F2754248}" sibTransId="{EF88FC97-68E5-4F0F-82BD-590D16E39CD2}"/>
    <dgm:cxn modelId="{8E8F5202-C2BC-4668-9DA4-2CA30A7FD44C}" type="presOf" srcId="{68BEF829-836C-4F49-8824-113A13EBA5D6}" destId="{9C6B5F1A-FB5B-431C-840D-01BDCE5A4CC3}" srcOrd="0" destOrd="0" presId="urn:microsoft.com/office/officeart/2005/8/layout/hierarchy2"/>
    <dgm:cxn modelId="{31401BFA-DE3A-49D9-BE29-CC1874880FA7}" srcId="{48ACF00C-2D8C-4214-85F5-6FD63816DE62}" destId="{25959A4B-535B-41ED-BF6A-38C444F883C5}" srcOrd="2" destOrd="0" parTransId="{BFE6D06A-FB41-44A8-A0B3-6E763648BB3E}" sibTransId="{A7CC8F3F-6427-4C43-8150-9198200399AF}"/>
    <dgm:cxn modelId="{7F66AC30-571E-4143-BE77-544767BA42F0}" type="presOf" srcId="{8BE75032-2342-4464-82CD-E740FD0C459E}" destId="{AE08740F-CA37-4DD2-B69E-5EE9281EA1B8}" srcOrd="0" destOrd="0" presId="urn:microsoft.com/office/officeart/2005/8/layout/hierarchy2"/>
    <dgm:cxn modelId="{33442AF2-F1F1-4E06-9133-54BAFC1C2400}" type="presOf" srcId="{5368B6B3-219A-4FB8-8805-52163AE5D8D8}" destId="{52A3E8AB-D9A6-460B-A931-18889DBCC618}" srcOrd="1" destOrd="0" presId="urn:microsoft.com/office/officeart/2005/8/layout/hierarchy2"/>
    <dgm:cxn modelId="{1150DEE7-3912-43C3-84D0-0DBBB5C8A56F}" type="presOf" srcId="{A87002AE-B8FE-406A-A08A-749B202880AD}" destId="{118892C0-E8E5-4847-8881-DCFA2E22FD1D}" srcOrd="0" destOrd="0" presId="urn:microsoft.com/office/officeart/2005/8/layout/hierarchy2"/>
    <dgm:cxn modelId="{E939EB90-1839-4241-A4D3-273F8F1F6199}" type="presOf" srcId="{DE0C8980-B675-42DB-BFA7-56278197C133}" destId="{9CF33A38-5C40-4AA7-BE66-68FF6E0DD00C}" srcOrd="0" destOrd="0" presId="urn:microsoft.com/office/officeart/2005/8/layout/hierarchy2"/>
    <dgm:cxn modelId="{57361DE8-191B-48B6-BEF0-BC56FCE3D438}" type="presOf" srcId="{B7C7F64B-62CD-4A53-8EAB-D20654D8A85A}" destId="{02951B51-05A2-4506-8815-5892204E51C6}" srcOrd="1" destOrd="0" presId="urn:microsoft.com/office/officeart/2005/8/layout/hierarchy2"/>
    <dgm:cxn modelId="{E89336F1-6B2B-4D48-A0C6-AC002F81655F}" type="presOf" srcId="{6F968529-F801-4DC1-861B-77340AF9E352}" destId="{BD0BCEBC-1100-40E5-B8B1-7398DA566A5B}" srcOrd="1" destOrd="0" presId="urn:microsoft.com/office/officeart/2005/8/layout/hierarchy2"/>
    <dgm:cxn modelId="{9ADEAC3A-CE2C-4322-9544-A0A3921AA988}" type="presOf" srcId="{7B67C3E7-F26B-42CB-BA3F-1CB7F2754248}" destId="{FE1807C9-2B7A-465C-8DA4-B21CEB64D720}" srcOrd="1" destOrd="0" presId="urn:microsoft.com/office/officeart/2005/8/layout/hierarchy2"/>
    <dgm:cxn modelId="{089BA06D-6DAF-4A92-B69C-A84988DDA0BC}" type="presOf" srcId="{061B74D4-D774-4E14-8530-7635FF33AB2A}" destId="{335B9D8A-7F8E-4B85-9532-9BDB49DA4170}" srcOrd="0" destOrd="0" presId="urn:microsoft.com/office/officeart/2005/8/layout/hierarchy2"/>
    <dgm:cxn modelId="{990B7E8B-19EC-4907-9DCD-D97CEFB0D2FC}" type="presOf" srcId="{21924A3B-B1DE-4398-91C0-CEA5D4AC5F4D}" destId="{9CA0C372-CAB9-49A9-BC7B-2DB2C2E7AF3C}" srcOrd="0" destOrd="0" presId="urn:microsoft.com/office/officeart/2005/8/layout/hierarchy2"/>
    <dgm:cxn modelId="{22DE30CD-8618-4163-BD31-29F820899360}" type="presOf" srcId="{09452CAE-A1B5-4397-8565-3BAB61406DB8}" destId="{5B7761C9-DDE8-41D0-BEE6-001B204EF901}" srcOrd="0" destOrd="0" presId="urn:microsoft.com/office/officeart/2005/8/layout/hierarchy2"/>
    <dgm:cxn modelId="{EC46F1C4-BAB6-4269-8B0B-C525C4164EF1}" srcId="{5DF86C72-72D2-4BB0-96E1-3F1AECFBEC23}" destId="{FAF49CE7-4F28-4061-890B-687E5DDEE29C}" srcOrd="3" destOrd="0" parTransId="{64BDA227-4E54-488A-90E9-CF04B914E05D}" sibTransId="{63DCFE97-8ECB-45C9-945C-EA98199BD39A}"/>
    <dgm:cxn modelId="{301966C2-7A17-4F0F-B198-A6C47947A288}" type="presOf" srcId="{64BDA227-4E54-488A-90E9-CF04B914E05D}" destId="{6150896D-55C8-4350-BF8A-720FD7ABA7A3}" srcOrd="0" destOrd="0" presId="urn:microsoft.com/office/officeart/2005/8/layout/hierarchy2"/>
    <dgm:cxn modelId="{6EED4348-0B6A-46D7-A622-B2FC613B422B}" srcId="{5DF86C72-72D2-4BB0-96E1-3F1AECFBEC23}" destId="{BEE87897-6962-4939-BC30-3505F94F47F3}" srcOrd="1" destOrd="0" parTransId="{B1940276-93E6-4922-B0C9-284834D29DB0}" sibTransId="{9707D372-46C9-4DCD-A10B-593305C9623C}"/>
    <dgm:cxn modelId="{E9F7E5AB-2DA8-40A7-99B8-59AE707B97FD}" type="presOf" srcId="{E6C722C3-CC35-4EEF-AE8C-91F2397C552F}" destId="{3864DCC8-7F7B-46A3-886D-299365BDCFD1}" srcOrd="0" destOrd="0" presId="urn:microsoft.com/office/officeart/2005/8/layout/hierarchy2"/>
    <dgm:cxn modelId="{3015D420-1D05-4FE8-9BC6-1B93EC0F7849}" type="presOf" srcId="{FA477477-DE4E-4E35-B69F-BD07925099ED}" destId="{DF865255-66B5-4160-A48C-21983A54E2AE}" srcOrd="0" destOrd="0" presId="urn:microsoft.com/office/officeart/2005/8/layout/hierarchy2"/>
    <dgm:cxn modelId="{10CAFDEE-5B33-48FF-9B09-43728D16A59A}" srcId="{48ACF00C-2D8C-4214-85F5-6FD63816DE62}" destId="{EE8A0DD5-44AE-4010-81C2-783A8B4E7C74}" srcOrd="1" destOrd="0" parTransId="{FA477477-DE4E-4E35-B69F-BD07925099ED}" sibTransId="{F1B27F2A-34D6-40C4-BA9B-8CD37AE41C41}"/>
    <dgm:cxn modelId="{42F954D3-DF4A-4397-A92D-F6B9D6AD2B8B}" type="presOf" srcId="{3640DB08-63AE-42C6-A87E-D736317F87F6}" destId="{057557D5-AD61-4D3B-8274-CF761A0AE1FB}" srcOrd="0" destOrd="0" presId="urn:microsoft.com/office/officeart/2005/8/layout/hierarchy2"/>
    <dgm:cxn modelId="{D6CB11D1-CD86-4D1E-95A9-181DB9243D11}" type="presOf" srcId="{465EE0AD-19AE-4961-B558-08C4386484A7}" destId="{E8E98DB0-9EB7-431A-BAAA-221DC864F5E6}" srcOrd="0" destOrd="0" presId="urn:microsoft.com/office/officeart/2005/8/layout/hierarchy2"/>
    <dgm:cxn modelId="{AA57E5A7-91EF-4F26-A8A9-DEA879243743}" type="presOf" srcId="{191020B8-AFE0-4745-824E-B1705FCE6BA4}" destId="{7A725209-F8C1-4253-A8CA-AB9693F0F3FC}" srcOrd="0" destOrd="0" presId="urn:microsoft.com/office/officeart/2005/8/layout/hierarchy2"/>
    <dgm:cxn modelId="{DA0B1A8A-214C-43E7-8891-BF0466636B79}" type="presOf" srcId="{BFE6D06A-FB41-44A8-A0B3-6E763648BB3E}" destId="{D9DC534D-93F5-483D-8DD4-18339C03067A}" srcOrd="1" destOrd="0" presId="urn:microsoft.com/office/officeart/2005/8/layout/hierarchy2"/>
    <dgm:cxn modelId="{EA4BA195-2F82-4F74-8B80-A7154E90CFB8}" type="presOf" srcId="{48ACF00C-2D8C-4214-85F5-6FD63816DE62}" destId="{08DE7F19-FEA0-4B5F-AE23-F60533239223}" srcOrd="0" destOrd="0" presId="urn:microsoft.com/office/officeart/2005/8/layout/hierarchy2"/>
    <dgm:cxn modelId="{04DFB509-9A1D-46D8-B5FC-9845ECB3A791}" srcId="{68BEF829-836C-4F49-8824-113A13EBA5D6}" destId="{A87002AE-B8FE-406A-A08A-749B202880AD}" srcOrd="1" destOrd="0" parTransId="{6F968529-F801-4DC1-861B-77340AF9E352}" sibTransId="{F233A677-D323-4576-8895-36C0FEA5E333}"/>
    <dgm:cxn modelId="{1EB26BAE-6C6B-4F72-B05C-7877EF03FF17}" type="presOf" srcId="{EB3EA8CA-4399-4EA8-81C3-E2A5F58EFBD3}" destId="{D7F4D2FA-BDDF-4212-B5A3-6917772673E2}" srcOrd="0" destOrd="0" presId="urn:microsoft.com/office/officeart/2005/8/layout/hierarchy2"/>
    <dgm:cxn modelId="{84BD0747-800B-4090-8744-22D1F24386D1}" srcId="{BEE87897-6962-4939-BC30-3505F94F47F3}" destId="{EB3EA8CA-4399-4EA8-81C3-E2A5F58EFBD3}" srcOrd="1" destOrd="0" parTransId="{5368B6B3-219A-4FB8-8805-52163AE5D8D8}" sibTransId="{25D80D30-237A-45C0-8F59-BD148E1DCA95}"/>
    <dgm:cxn modelId="{B0AE8DE7-9A5C-4A23-BCF7-18C96B02C8A6}" type="presOf" srcId="{005D6E68-65A1-4037-991A-0297AF5DC705}" destId="{CA94776B-146C-482D-8495-D523B452AEE4}" srcOrd="1" destOrd="0" presId="urn:microsoft.com/office/officeart/2005/8/layout/hierarchy2"/>
    <dgm:cxn modelId="{2AC8C453-34D5-44A9-88F4-DB580C1ED9C7}" type="presOf" srcId="{4024D297-7F5A-4316-A2C6-231A55747180}" destId="{3182D4FB-328B-4D30-9135-9E2B3AF7120D}" srcOrd="0" destOrd="0" presId="urn:microsoft.com/office/officeart/2005/8/layout/hierarchy2"/>
    <dgm:cxn modelId="{A98AE08F-498A-413F-ADE5-62AE63AB6577}" type="presOf" srcId="{4024D297-7F5A-4316-A2C6-231A55747180}" destId="{6759BFBC-CE70-4C6D-909C-9A10CA2C4A6A}" srcOrd="1" destOrd="0" presId="urn:microsoft.com/office/officeart/2005/8/layout/hierarchy2"/>
    <dgm:cxn modelId="{D1C267DC-02F6-44BC-A009-0EF9DD1BA905}" srcId="{48ACF00C-2D8C-4214-85F5-6FD63816DE62}" destId="{3640DB08-63AE-42C6-A87E-D736317F87F6}" srcOrd="3" destOrd="0" parTransId="{F5648D94-9356-418B-AF6C-F1826700FBFA}" sibTransId="{6F48BFF2-B6FF-4890-8744-470BE8C1C005}"/>
    <dgm:cxn modelId="{58CA957D-9AFA-46C8-B6EC-C7195BDE57CB}" srcId="{FAF49CE7-4F28-4061-890B-687E5DDEE29C}" destId="{465EE0AD-19AE-4961-B558-08C4386484A7}" srcOrd="0" destOrd="0" parTransId="{D158964D-4F83-493D-B34D-1C2899A027D7}" sibTransId="{A0BEB83A-D737-470A-9FC4-3BE9EADDC5C2}"/>
    <dgm:cxn modelId="{3E12C4FA-D868-4971-8E34-B57A8E0CB1CA}" type="presOf" srcId="{64BDA227-4E54-488A-90E9-CF04B914E05D}" destId="{3DE190EE-94E9-45DE-A42A-278DB742A1A5}" srcOrd="1" destOrd="0" presId="urn:microsoft.com/office/officeart/2005/8/layout/hierarchy2"/>
    <dgm:cxn modelId="{0F82647F-60B5-49BF-81FE-C4EDF16E1E34}" srcId="{BEE87897-6962-4939-BC30-3505F94F47F3}" destId="{29AAD19C-2B6C-4E6B-BF92-7A22109C6EE9}" srcOrd="0" destOrd="0" parTransId="{1312AA8E-DB23-412F-901E-2AB313151043}" sibTransId="{889CFAA3-4358-4977-9BC9-374FB9F7ED83}"/>
    <dgm:cxn modelId="{1C5DEEC1-F52A-4B18-9B10-7C19E03A82B1}" type="presOf" srcId="{3F39C540-1CAF-4888-B37A-6BA4A8DBC1EB}" destId="{1251E43A-93E2-484A-A83B-D93F3CE716B0}" srcOrd="0" destOrd="0" presId="urn:microsoft.com/office/officeart/2005/8/layout/hierarchy2"/>
    <dgm:cxn modelId="{565F85B4-066A-4316-B9DD-394DCDCCF976}" type="presOf" srcId="{EE8A0DD5-44AE-4010-81C2-783A8B4E7C74}" destId="{51ABA889-B865-4F31-AB87-9F274CA39CF5}" srcOrd="0" destOrd="0" presId="urn:microsoft.com/office/officeart/2005/8/layout/hierarchy2"/>
    <dgm:cxn modelId="{E30D3208-1366-409C-BE27-DA98AB43EAAA}" type="presOf" srcId="{25959A4B-535B-41ED-BF6A-38C444F883C5}" destId="{599DB2E7-23E4-4805-9BDC-FDBA65DDCC65}" srcOrd="0" destOrd="0" presId="urn:microsoft.com/office/officeart/2005/8/layout/hierarchy2"/>
    <dgm:cxn modelId="{16529758-65E3-43F3-8DA5-6A150DFDEC9C}" type="presOf" srcId="{9AC841B0-E8F1-48D5-9463-09E527F73055}" destId="{C49FF095-961C-4BB3-8C7E-31ACD0148D6D}" srcOrd="0" destOrd="0" presId="urn:microsoft.com/office/officeart/2005/8/layout/hierarchy2"/>
    <dgm:cxn modelId="{F5BFDE85-D414-4C1B-98BD-63F0FB53F7F0}" type="presOf" srcId="{3F39C540-1CAF-4888-B37A-6BA4A8DBC1EB}" destId="{DF2ADF58-C493-477D-A9B7-E36EC5B1D00E}" srcOrd="1" destOrd="0" presId="urn:microsoft.com/office/officeart/2005/8/layout/hierarchy2"/>
    <dgm:cxn modelId="{B527D33D-86C5-4D3D-97C5-0A071524C3D0}" type="presOf" srcId="{8BC14F41-1835-4230-B965-7EC803FDA4CC}" destId="{1FD7EF2E-42B8-4EDD-9F61-D795C76B1FBC}" srcOrd="0" destOrd="0" presId="urn:microsoft.com/office/officeart/2005/8/layout/hierarchy2"/>
    <dgm:cxn modelId="{AB8D07C4-F79C-4A07-B3E1-B7B5DAEA95DA}" type="presOf" srcId="{1312AA8E-DB23-412F-901E-2AB313151043}" destId="{23BC9F30-ED44-4DC9-B632-4A0E404EC164}" srcOrd="0" destOrd="0" presId="urn:microsoft.com/office/officeart/2005/8/layout/hierarchy2"/>
    <dgm:cxn modelId="{E3F1D653-D106-42ED-9633-973D1FD53F5F}" type="presOf" srcId="{A0178E55-DDC0-4E63-BA26-3822471FD487}" destId="{7E03F5A7-3E37-4938-AF1B-0A43D37A0D1F}" srcOrd="0" destOrd="0" presId="urn:microsoft.com/office/officeart/2005/8/layout/hierarchy2"/>
    <dgm:cxn modelId="{CC40AAA9-FD62-42D6-8EAE-1504B3C8F424}" type="presOf" srcId="{0CC104FD-FF35-4653-8023-F541FC18EE83}" destId="{1AB79BFA-5C24-4A17-BADB-33ABEF13DA85}" srcOrd="1" destOrd="0" presId="urn:microsoft.com/office/officeart/2005/8/layout/hierarchy2"/>
    <dgm:cxn modelId="{A68C306C-197C-4F7D-9949-3C1F178F7FC2}" type="presOf" srcId="{D9C80A99-DDB3-4687-8103-45B0F4332F56}" destId="{AEB6B1F6-EF5A-4810-9FA3-D2A64B11E770}" srcOrd="0" destOrd="0" presId="urn:microsoft.com/office/officeart/2005/8/layout/hierarchy2"/>
    <dgm:cxn modelId="{CA0AAAB0-2E1E-4A43-AACA-C1916873166D}" type="presOf" srcId="{4C2CAC23-B005-4926-8A1B-A8531302AAB7}" destId="{D9050AFD-E553-441D-AEC8-FDC7F3D1BE2A}" srcOrd="0" destOrd="0" presId="urn:microsoft.com/office/officeart/2005/8/layout/hierarchy2"/>
    <dgm:cxn modelId="{85BF1B80-02DC-4362-8314-992FD553CE63}" srcId="{FAF49CE7-4F28-4061-890B-687E5DDEE29C}" destId="{C6EA095D-5293-4081-81F4-CD9D2E537A8C}" srcOrd="2" destOrd="0" parTransId="{09452CAE-A1B5-4397-8565-3BAB61406DB8}" sibTransId="{60E9AA98-AE09-489C-8D47-6317A817B29B}"/>
    <dgm:cxn modelId="{937B33D7-0DF4-48E7-8C77-E95834102BDF}" srcId="{061B74D4-D774-4E14-8530-7635FF33AB2A}" destId="{5DF86C72-72D2-4BB0-96E1-3F1AECFBEC23}" srcOrd="0" destOrd="0" parTransId="{59039B88-C90A-460C-9DEA-92DAB00B5D5A}" sibTransId="{2E5BE2A0-B02D-4F74-844D-A2AD1C60708A}"/>
    <dgm:cxn modelId="{31366728-D6B2-4BC6-BC07-2221DF216ABE}" srcId="{BEE87897-6962-4939-BC30-3505F94F47F3}" destId="{191020B8-AFE0-4745-824E-B1705FCE6BA4}" srcOrd="2" destOrd="0" parTransId="{8BC14F41-1835-4230-B965-7EC803FDA4CC}" sibTransId="{4222F123-AE79-4F72-8598-B6CA072BF4BB}"/>
    <dgm:cxn modelId="{671B07E6-AAD5-44F2-B148-47F9DB19D3AF}" type="presOf" srcId="{B7C7F64B-62CD-4A53-8EAB-D20654D8A85A}" destId="{2081D24B-90A0-4858-8A2A-0351F728F864}" srcOrd="0" destOrd="0" presId="urn:microsoft.com/office/officeart/2005/8/layout/hierarchy2"/>
    <dgm:cxn modelId="{2B4AAFB5-0EDF-4E9F-BD0A-FA3BB485619D}" type="presOf" srcId="{5368B6B3-219A-4FB8-8805-52163AE5D8D8}" destId="{93C69154-455B-4AB7-99CC-6F11198779E1}" srcOrd="0" destOrd="0" presId="urn:microsoft.com/office/officeart/2005/8/layout/hierarchy2"/>
    <dgm:cxn modelId="{A49EB1C2-0E6A-457E-A2D4-37EA3E20F6B3}" type="presOf" srcId="{29AAD19C-2B6C-4E6B-BF92-7A22109C6EE9}" destId="{A001FE37-48FA-4B4C-ABF7-7CBE4A1FA7E0}" srcOrd="0" destOrd="0" presId="urn:microsoft.com/office/officeart/2005/8/layout/hierarchy2"/>
    <dgm:cxn modelId="{116B0077-A030-4CD0-962B-5F7506FADE87}" type="presOf" srcId="{B1940276-93E6-4922-B0C9-284834D29DB0}" destId="{959CAFD8-BA40-4498-AD33-69E5F6143C69}" srcOrd="0" destOrd="0" presId="urn:microsoft.com/office/officeart/2005/8/layout/hierarchy2"/>
    <dgm:cxn modelId="{4D6CB147-977C-4FD2-B9CB-17898A540C6A}" type="presOf" srcId="{BFE6D06A-FB41-44A8-A0B3-6E763648BB3E}" destId="{5C227314-7F23-4147-B3CD-3988BC30A738}" srcOrd="0" destOrd="0" presId="urn:microsoft.com/office/officeart/2005/8/layout/hierarchy2"/>
    <dgm:cxn modelId="{4F6A9F66-CE74-4087-8F40-9D77632C9881}" type="presOf" srcId="{FA477477-DE4E-4E35-B69F-BD07925099ED}" destId="{FDB62EF4-1FC6-4542-9862-FA99D9056E32}" srcOrd="1" destOrd="0" presId="urn:microsoft.com/office/officeart/2005/8/layout/hierarchy2"/>
    <dgm:cxn modelId="{60B50717-1A2E-45CE-8441-7165D1E48A9E}" type="presOf" srcId="{6F968529-F801-4DC1-861B-77340AF9E352}" destId="{FA24CA00-07E4-4A7A-9D9A-792033D2C18C}" srcOrd="0" destOrd="0" presId="urn:microsoft.com/office/officeart/2005/8/layout/hierarchy2"/>
    <dgm:cxn modelId="{069C07CE-7792-4EAC-98C4-DDBC02EF6728}" srcId="{48ACF00C-2D8C-4214-85F5-6FD63816DE62}" destId="{D9C80A99-DDB3-4687-8103-45B0F4332F56}" srcOrd="0" destOrd="0" parTransId="{4024D297-7F5A-4316-A2C6-231A55747180}" sibTransId="{DDA5CC28-3601-4F7D-89D6-B44DFEEFF92E}"/>
    <dgm:cxn modelId="{FD915648-155A-463D-BE5A-B0A06EC1B7E1}" srcId="{68BEF829-836C-4F49-8824-113A13EBA5D6}" destId="{E6C722C3-CC35-4EEF-AE8C-91F2397C552F}" srcOrd="3" destOrd="0" parTransId="{4C2CAC23-B005-4926-8A1B-A8531302AAB7}" sibTransId="{CD066E37-FBCF-46A1-8624-6B0C7A44924E}"/>
    <dgm:cxn modelId="{DC182D49-C5FF-41E4-824D-D277177C6809}" type="presOf" srcId="{0CC104FD-FF35-4653-8023-F541FC18EE83}" destId="{BC9A74E4-1080-4458-8927-6984D3A69B0F}" srcOrd="0" destOrd="0" presId="urn:microsoft.com/office/officeart/2005/8/layout/hierarchy2"/>
    <dgm:cxn modelId="{71E8288F-CE43-4531-A7B4-E6758E2C279D}" type="presOf" srcId="{7B67C3E7-F26B-42CB-BA3F-1CB7F2754248}" destId="{08237DF1-1413-4C30-8B07-5B75C0DDF976}" srcOrd="0" destOrd="0" presId="urn:microsoft.com/office/officeart/2005/8/layout/hierarchy2"/>
    <dgm:cxn modelId="{8C288477-EEF4-4574-AE05-B7EB55D2C3C0}" type="presOf" srcId="{F5648D94-9356-418B-AF6C-F1826700FBFA}" destId="{1151D125-C2C2-4DE9-929E-6BD7CF6DD769}" srcOrd="0" destOrd="0" presId="urn:microsoft.com/office/officeart/2005/8/layout/hierarchy2"/>
    <dgm:cxn modelId="{14490AA6-3F52-4813-812F-82A9D94ED52A}" type="presOf" srcId="{005D6E68-65A1-4037-991A-0297AF5DC705}" destId="{CD07E4D9-053C-4F28-BF61-6BAD17194807}" srcOrd="0" destOrd="0" presId="urn:microsoft.com/office/officeart/2005/8/layout/hierarchy2"/>
    <dgm:cxn modelId="{08DDB042-5100-4D57-91ED-0B3B29BA5ACF}" type="presOf" srcId="{1312AA8E-DB23-412F-901E-2AB313151043}" destId="{360ADB82-93FF-4D61-BF32-42D254F88B15}" srcOrd="1" destOrd="0" presId="urn:microsoft.com/office/officeart/2005/8/layout/hierarchy2"/>
    <dgm:cxn modelId="{94B43E0B-5D70-4B25-B14C-288E75C10693}" type="presOf" srcId="{4C2CAC23-B005-4926-8A1B-A8531302AAB7}" destId="{35FC604B-D10E-4DC2-BD4C-1CAA7654EAAF}" srcOrd="1" destOrd="0" presId="urn:microsoft.com/office/officeart/2005/8/layout/hierarchy2"/>
    <dgm:cxn modelId="{B770280B-8A8F-4E11-A7D6-67323D0F2D0E}" type="presOf" srcId="{5DF86C72-72D2-4BB0-96E1-3F1AECFBEC23}" destId="{69F694CD-FF76-4C52-81B8-1A4A90770D95}" srcOrd="0" destOrd="0" presId="urn:microsoft.com/office/officeart/2005/8/layout/hierarchy2"/>
    <dgm:cxn modelId="{47E13E0B-2D17-4B66-BCC5-E590C06CE41F}" type="presOf" srcId="{D158964D-4F83-493D-B34D-1C2899A027D7}" destId="{24D49F3E-FB47-4B76-B466-D1A0D398C21E}" srcOrd="0" destOrd="0" presId="urn:microsoft.com/office/officeart/2005/8/layout/hierarchy2"/>
    <dgm:cxn modelId="{F4E4AA0C-56C2-4322-9748-4AD19564FEB9}" srcId="{68BEF829-836C-4F49-8824-113A13EBA5D6}" destId="{A0178E55-DDC0-4E63-BA26-3822471FD487}" srcOrd="0" destOrd="0" parTransId="{0CC104FD-FF35-4653-8023-F541FC18EE83}" sibTransId="{47730CE9-6C0F-408E-AFDA-50D29B5DCD39}"/>
    <dgm:cxn modelId="{49D58863-AF48-4E2A-8743-6431754E2E28}" type="presOf" srcId="{D158964D-4F83-493D-B34D-1C2899A027D7}" destId="{9FE25AE6-C38E-4D7B-AC9D-BA8D2A347DCA}" srcOrd="1" destOrd="0" presId="urn:microsoft.com/office/officeart/2005/8/layout/hierarchy2"/>
    <dgm:cxn modelId="{AF382539-F1EC-425A-912F-8866130F15B2}" srcId="{5DF86C72-72D2-4BB0-96E1-3F1AECFBEC23}" destId="{68BEF829-836C-4F49-8824-113A13EBA5D6}" srcOrd="0" destOrd="0" parTransId="{9AC841B0-E8F1-48D5-9463-09E527F73055}" sibTransId="{CB090CD1-DF36-4CAA-86E1-F70B9CD5C5B3}"/>
    <dgm:cxn modelId="{08CE3A1A-89CD-499F-9DC0-35BFA04D4112}" srcId="{FAF49CE7-4F28-4061-890B-687E5DDEE29C}" destId="{DE0C8980-B675-42DB-BFA7-56278197C133}" srcOrd="1" destOrd="0" parTransId="{B7C7F64B-62CD-4A53-8EAB-D20654D8A85A}" sibTransId="{06FE1F01-066E-4A81-A8AE-E200CB76782A}"/>
    <dgm:cxn modelId="{8019EEF8-9F4F-4E60-9C7C-EA748C5119B2}" type="presOf" srcId="{F5648D94-9356-418B-AF6C-F1826700FBFA}" destId="{590E82F5-DFFE-41D8-A0F8-CC6BA61A509A}" srcOrd="1" destOrd="0" presId="urn:microsoft.com/office/officeart/2005/8/layout/hierarchy2"/>
    <dgm:cxn modelId="{E067D9A0-7BE8-4018-BBA4-32749AA057F9}" type="presOf" srcId="{09452CAE-A1B5-4397-8565-3BAB61406DB8}" destId="{544A62D3-100F-41B9-AB95-B5102F351C65}" srcOrd="1" destOrd="0" presId="urn:microsoft.com/office/officeart/2005/8/layout/hierarchy2"/>
    <dgm:cxn modelId="{BE8EDE9F-2F8D-4D67-9FC5-B7855D79930D}" srcId="{FAF49CE7-4F28-4061-890B-687E5DDEE29C}" destId="{21924A3B-B1DE-4398-91C0-CEA5D4AC5F4D}" srcOrd="3" destOrd="0" parTransId="{005D6E68-65A1-4037-991A-0297AF5DC705}" sibTransId="{09350341-9C14-4702-94D5-409E8154E7CC}"/>
    <dgm:cxn modelId="{E20624C8-D3C0-42CB-8463-9F554211A497}" type="presOf" srcId="{8BC14F41-1835-4230-B965-7EC803FDA4CC}" destId="{F3B5633A-E3C8-4850-AD34-9ED135AC0504}" srcOrd="1" destOrd="0" presId="urn:microsoft.com/office/officeart/2005/8/layout/hierarchy2"/>
    <dgm:cxn modelId="{4C41E96E-8D29-4D2D-97BC-071CC4C64AA2}" type="presOf" srcId="{9AC841B0-E8F1-48D5-9463-09E527F73055}" destId="{AB23F6E9-F4A2-45D7-91E2-4194C53DA965}" srcOrd="1" destOrd="0" presId="urn:microsoft.com/office/officeart/2005/8/layout/hierarchy2"/>
    <dgm:cxn modelId="{16B0573F-57D3-41AB-8AC2-765F3F954B30}" type="presOf" srcId="{BEE87897-6962-4939-BC30-3505F94F47F3}" destId="{9B15CF46-9DEA-4CCF-A578-1EDDED177F86}" srcOrd="0" destOrd="0" presId="urn:microsoft.com/office/officeart/2005/8/layout/hierarchy2"/>
    <dgm:cxn modelId="{8F843CE8-4FB0-4DC6-BF34-4F8F54450144}" type="presParOf" srcId="{335B9D8A-7F8E-4B85-9532-9BDB49DA4170}" destId="{50425EC8-5E40-4B15-BF42-D8C554696720}" srcOrd="0" destOrd="0" presId="urn:microsoft.com/office/officeart/2005/8/layout/hierarchy2"/>
    <dgm:cxn modelId="{CCDDEA5F-8CB4-4E24-8436-31EBF080E3A4}" type="presParOf" srcId="{50425EC8-5E40-4B15-BF42-D8C554696720}" destId="{69F694CD-FF76-4C52-81B8-1A4A90770D95}" srcOrd="0" destOrd="0" presId="urn:microsoft.com/office/officeart/2005/8/layout/hierarchy2"/>
    <dgm:cxn modelId="{C8F2F217-FFD6-4C86-B7B8-ADBF7BF9217C}" type="presParOf" srcId="{50425EC8-5E40-4B15-BF42-D8C554696720}" destId="{83B06E7E-8DE1-43B0-B719-85A869E9BD6E}" srcOrd="1" destOrd="0" presId="urn:microsoft.com/office/officeart/2005/8/layout/hierarchy2"/>
    <dgm:cxn modelId="{C4E7C903-2E31-4032-AC35-C7866D9B66A8}" type="presParOf" srcId="{83B06E7E-8DE1-43B0-B719-85A869E9BD6E}" destId="{C49FF095-961C-4BB3-8C7E-31ACD0148D6D}" srcOrd="0" destOrd="0" presId="urn:microsoft.com/office/officeart/2005/8/layout/hierarchy2"/>
    <dgm:cxn modelId="{98E9134A-C6F3-46C4-BC8B-F90EC5678B89}" type="presParOf" srcId="{C49FF095-961C-4BB3-8C7E-31ACD0148D6D}" destId="{AB23F6E9-F4A2-45D7-91E2-4194C53DA965}" srcOrd="0" destOrd="0" presId="urn:microsoft.com/office/officeart/2005/8/layout/hierarchy2"/>
    <dgm:cxn modelId="{2D4A6C6A-4D53-4D0A-BF93-DD92AF9C040C}" type="presParOf" srcId="{83B06E7E-8DE1-43B0-B719-85A869E9BD6E}" destId="{0EF7F521-6FCF-4970-BC34-9F8E4B991BE6}" srcOrd="1" destOrd="0" presId="urn:microsoft.com/office/officeart/2005/8/layout/hierarchy2"/>
    <dgm:cxn modelId="{60761B4C-CE41-45E2-B8F9-1EABA5E3992C}" type="presParOf" srcId="{0EF7F521-6FCF-4970-BC34-9F8E4B991BE6}" destId="{9C6B5F1A-FB5B-431C-840D-01BDCE5A4CC3}" srcOrd="0" destOrd="0" presId="urn:microsoft.com/office/officeart/2005/8/layout/hierarchy2"/>
    <dgm:cxn modelId="{A6A79572-13AF-459A-B209-8CEEFDB1DD51}" type="presParOf" srcId="{0EF7F521-6FCF-4970-BC34-9F8E4B991BE6}" destId="{074E5666-35BD-4363-935B-30B9BD5E8FDC}" srcOrd="1" destOrd="0" presId="urn:microsoft.com/office/officeart/2005/8/layout/hierarchy2"/>
    <dgm:cxn modelId="{DA1F3234-50DF-4B45-851B-F7B6B4FDA78B}" type="presParOf" srcId="{074E5666-35BD-4363-935B-30B9BD5E8FDC}" destId="{BC9A74E4-1080-4458-8927-6984D3A69B0F}" srcOrd="0" destOrd="0" presId="urn:microsoft.com/office/officeart/2005/8/layout/hierarchy2"/>
    <dgm:cxn modelId="{14CED2DA-A4ED-4E47-939A-E1628545F72D}" type="presParOf" srcId="{BC9A74E4-1080-4458-8927-6984D3A69B0F}" destId="{1AB79BFA-5C24-4A17-BADB-33ABEF13DA85}" srcOrd="0" destOrd="0" presId="urn:microsoft.com/office/officeart/2005/8/layout/hierarchy2"/>
    <dgm:cxn modelId="{63EED6A0-078C-4435-AC77-71D2E228AAA6}" type="presParOf" srcId="{074E5666-35BD-4363-935B-30B9BD5E8FDC}" destId="{D1C129D9-6359-42D8-BD5E-2F3D91B44900}" srcOrd="1" destOrd="0" presId="urn:microsoft.com/office/officeart/2005/8/layout/hierarchy2"/>
    <dgm:cxn modelId="{AE3A667A-9210-4374-B3D1-53171AF1955A}" type="presParOf" srcId="{D1C129D9-6359-42D8-BD5E-2F3D91B44900}" destId="{7E03F5A7-3E37-4938-AF1B-0A43D37A0D1F}" srcOrd="0" destOrd="0" presId="urn:microsoft.com/office/officeart/2005/8/layout/hierarchy2"/>
    <dgm:cxn modelId="{2093018A-0A0E-4B2F-B0E6-2E919F3D85C8}" type="presParOf" srcId="{D1C129D9-6359-42D8-BD5E-2F3D91B44900}" destId="{A3FD24C2-C689-48FB-BA00-22BDFCE0AABF}" srcOrd="1" destOrd="0" presId="urn:microsoft.com/office/officeart/2005/8/layout/hierarchy2"/>
    <dgm:cxn modelId="{CA7D6FDD-00DF-495E-BB60-C622D5DEC38B}" type="presParOf" srcId="{074E5666-35BD-4363-935B-30B9BD5E8FDC}" destId="{FA24CA00-07E4-4A7A-9D9A-792033D2C18C}" srcOrd="2" destOrd="0" presId="urn:microsoft.com/office/officeart/2005/8/layout/hierarchy2"/>
    <dgm:cxn modelId="{4BA9E723-23A7-420D-8A19-227E5ACEC6FF}" type="presParOf" srcId="{FA24CA00-07E4-4A7A-9D9A-792033D2C18C}" destId="{BD0BCEBC-1100-40E5-B8B1-7398DA566A5B}" srcOrd="0" destOrd="0" presId="urn:microsoft.com/office/officeart/2005/8/layout/hierarchy2"/>
    <dgm:cxn modelId="{C796E90D-76BE-475A-949B-C7E9A4D083E5}" type="presParOf" srcId="{074E5666-35BD-4363-935B-30B9BD5E8FDC}" destId="{05768F7C-4D74-4EEB-9EF2-3689CF5E288C}" srcOrd="3" destOrd="0" presId="urn:microsoft.com/office/officeart/2005/8/layout/hierarchy2"/>
    <dgm:cxn modelId="{FFE2DD72-2404-4817-BE47-D6892CD6A576}" type="presParOf" srcId="{05768F7C-4D74-4EEB-9EF2-3689CF5E288C}" destId="{118892C0-E8E5-4847-8881-DCFA2E22FD1D}" srcOrd="0" destOrd="0" presId="urn:microsoft.com/office/officeart/2005/8/layout/hierarchy2"/>
    <dgm:cxn modelId="{7A579A22-F510-4840-B160-F026CA47AA0E}" type="presParOf" srcId="{05768F7C-4D74-4EEB-9EF2-3689CF5E288C}" destId="{AF673337-B1B3-467B-A310-5ED610BD619D}" srcOrd="1" destOrd="0" presId="urn:microsoft.com/office/officeart/2005/8/layout/hierarchy2"/>
    <dgm:cxn modelId="{622D9930-64DF-4386-8BD9-921F0A4EBC13}" type="presParOf" srcId="{074E5666-35BD-4363-935B-30B9BD5E8FDC}" destId="{08237DF1-1413-4C30-8B07-5B75C0DDF976}" srcOrd="4" destOrd="0" presId="urn:microsoft.com/office/officeart/2005/8/layout/hierarchy2"/>
    <dgm:cxn modelId="{97E5990A-3ADB-4EB2-BAFF-5819C9F054B8}" type="presParOf" srcId="{08237DF1-1413-4C30-8B07-5B75C0DDF976}" destId="{FE1807C9-2B7A-465C-8DA4-B21CEB64D720}" srcOrd="0" destOrd="0" presId="urn:microsoft.com/office/officeart/2005/8/layout/hierarchy2"/>
    <dgm:cxn modelId="{486BB37D-1D1F-4E50-BF07-4E8EB4F08A27}" type="presParOf" srcId="{074E5666-35BD-4363-935B-30B9BD5E8FDC}" destId="{FB0C1371-B1C1-4A01-B9FC-DF1D150325FD}" srcOrd="5" destOrd="0" presId="urn:microsoft.com/office/officeart/2005/8/layout/hierarchy2"/>
    <dgm:cxn modelId="{B187CFE2-09DB-46B0-8BED-3FA607467CEF}" type="presParOf" srcId="{FB0C1371-B1C1-4A01-B9FC-DF1D150325FD}" destId="{AE08740F-CA37-4DD2-B69E-5EE9281EA1B8}" srcOrd="0" destOrd="0" presId="urn:microsoft.com/office/officeart/2005/8/layout/hierarchy2"/>
    <dgm:cxn modelId="{682B462F-1897-4B63-A7D7-4DF460185876}" type="presParOf" srcId="{FB0C1371-B1C1-4A01-B9FC-DF1D150325FD}" destId="{18E15BAE-C1D7-4C2A-8291-53F21859BCDE}" srcOrd="1" destOrd="0" presId="urn:microsoft.com/office/officeart/2005/8/layout/hierarchy2"/>
    <dgm:cxn modelId="{D51AEDC2-5F35-4387-9247-809174AF4213}" type="presParOf" srcId="{074E5666-35BD-4363-935B-30B9BD5E8FDC}" destId="{D9050AFD-E553-441D-AEC8-FDC7F3D1BE2A}" srcOrd="6" destOrd="0" presId="urn:microsoft.com/office/officeart/2005/8/layout/hierarchy2"/>
    <dgm:cxn modelId="{3DA06755-B83D-4784-9E0D-19B9BEF9C7ED}" type="presParOf" srcId="{D9050AFD-E553-441D-AEC8-FDC7F3D1BE2A}" destId="{35FC604B-D10E-4DC2-BD4C-1CAA7654EAAF}" srcOrd="0" destOrd="0" presId="urn:microsoft.com/office/officeart/2005/8/layout/hierarchy2"/>
    <dgm:cxn modelId="{EBBE9C03-5AEE-4917-BEC0-C64A1F862701}" type="presParOf" srcId="{074E5666-35BD-4363-935B-30B9BD5E8FDC}" destId="{84590676-F9FD-42B1-A8F9-513D308E9DA3}" srcOrd="7" destOrd="0" presId="urn:microsoft.com/office/officeart/2005/8/layout/hierarchy2"/>
    <dgm:cxn modelId="{C92BBD55-CC4A-402C-81A0-8A85D2335696}" type="presParOf" srcId="{84590676-F9FD-42B1-A8F9-513D308E9DA3}" destId="{3864DCC8-7F7B-46A3-886D-299365BDCFD1}" srcOrd="0" destOrd="0" presId="urn:microsoft.com/office/officeart/2005/8/layout/hierarchy2"/>
    <dgm:cxn modelId="{B2B92272-E396-4ABF-B573-9979EA77FA49}" type="presParOf" srcId="{84590676-F9FD-42B1-A8F9-513D308E9DA3}" destId="{557F2D3B-23A7-4205-B5F5-26E832CB1976}" srcOrd="1" destOrd="0" presId="urn:microsoft.com/office/officeart/2005/8/layout/hierarchy2"/>
    <dgm:cxn modelId="{61B73644-959C-4191-95D8-C171F462FF4B}" type="presParOf" srcId="{83B06E7E-8DE1-43B0-B719-85A869E9BD6E}" destId="{959CAFD8-BA40-4498-AD33-69E5F6143C69}" srcOrd="2" destOrd="0" presId="urn:microsoft.com/office/officeart/2005/8/layout/hierarchy2"/>
    <dgm:cxn modelId="{E4802D51-1281-4CDF-9A3F-68419DB14252}" type="presParOf" srcId="{959CAFD8-BA40-4498-AD33-69E5F6143C69}" destId="{5DD9EFC5-B842-46FD-BB92-3887302F9F57}" srcOrd="0" destOrd="0" presId="urn:microsoft.com/office/officeart/2005/8/layout/hierarchy2"/>
    <dgm:cxn modelId="{BF95C456-D822-4494-B127-2843B8085331}" type="presParOf" srcId="{83B06E7E-8DE1-43B0-B719-85A869E9BD6E}" destId="{7591767D-4B70-4B83-9FAC-9DE8D899D074}" srcOrd="3" destOrd="0" presId="urn:microsoft.com/office/officeart/2005/8/layout/hierarchy2"/>
    <dgm:cxn modelId="{F5DAC654-076C-42C4-8B68-E943D49CEAF3}" type="presParOf" srcId="{7591767D-4B70-4B83-9FAC-9DE8D899D074}" destId="{9B15CF46-9DEA-4CCF-A578-1EDDED177F86}" srcOrd="0" destOrd="0" presId="urn:microsoft.com/office/officeart/2005/8/layout/hierarchy2"/>
    <dgm:cxn modelId="{01B96D97-6D2F-4F48-AADD-AE1C5C895932}" type="presParOf" srcId="{7591767D-4B70-4B83-9FAC-9DE8D899D074}" destId="{5936A4B8-B608-4F2C-9F10-7532967C4DCC}" srcOrd="1" destOrd="0" presId="urn:microsoft.com/office/officeart/2005/8/layout/hierarchy2"/>
    <dgm:cxn modelId="{7379E73E-7EC7-4D59-B6E6-E6A092899D2F}" type="presParOf" srcId="{5936A4B8-B608-4F2C-9F10-7532967C4DCC}" destId="{23BC9F30-ED44-4DC9-B632-4A0E404EC164}" srcOrd="0" destOrd="0" presId="urn:microsoft.com/office/officeart/2005/8/layout/hierarchy2"/>
    <dgm:cxn modelId="{17591834-E2BF-45F6-BBFC-A9208E66EE7E}" type="presParOf" srcId="{23BC9F30-ED44-4DC9-B632-4A0E404EC164}" destId="{360ADB82-93FF-4D61-BF32-42D254F88B15}" srcOrd="0" destOrd="0" presId="urn:microsoft.com/office/officeart/2005/8/layout/hierarchy2"/>
    <dgm:cxn modelId="{3528A567-AE45-4745-A507-2A0B4D78D72D}" type="presParOf" srcId="{5936A4B8-B608-4F2C-9F10-7532967C4DCC}" destId="{5C060780-0B16-4422-BE31-6C17E2D21E86}" srcOrd="1" destOrd="0" presId="urn:microsoft.com/office/officeart/2005/8/layout/hierarchy2"/>
    <dgm:cxn modelId="{EC83BE0A-EA78-4682-A5EB-B0F5F4BAA358}" type="presParOf" srcId="{5C060780-0B16-4422-BE31-6C17E2D21E86}" destId="{A001FE37-48FA-4B4C-ABF7-7CBE4A1FA7E0}" srcOrd="0" destOrd="0" presId="urn:microsoft.com/office/officeart/2005/8/layout/hierarchy2"/>
    <dgm:cxn modelId="{7CFA00EF-1DD1-4B02-9CCA-73C09579A926}" type="presParOf" srcId="{5C060780-0B16-4422-BE31-6C17E2D21E86}" destId="{AA74DA1F-9B45-42E1-A549-56914DF3A675}" srcOrd="1" destOrd="0" presId="urn:microsoft.com/office/officeart/2005/8/layout/hierarchy2"/>
    <dgm:cxn modelId="{03DFC2A7-F0DF-48E4-878B-4B895ED5C8CD}" type="presParOf" srcId="{5936A4B8-B608-4F2C-9F10-7532967C4DCC}" destId="{93C69154-455B-4AB7-99CC-6F11198779E1}" srcOrd="2" destOrd="0" presId="urn:microsoft.com/office/officeart/2005/8/layout/hierarchy2"/>
    <dgm:cxn modelId="{75B4181D-0462-488A-B0C5-8FD56B267FD2}" type="presParOf" srcId="{93C69154-455B-4AB7-99CC-6F11198779E1}" destId="{52A3E8AB-D9A6-460B-A931-18889DBCC618}" srcOrd="0" destOrd="0" presId="urn:microsoft.com/office/officeart/2005/8/layout/hierarchy2"/>
    <dgm:cxn modelId="{E2734D2D-8989-4D38-B796-2BDDDF2E28A0}" type="presParOf" srcId="{5936A4B8-B608-4F2C-9F10-7532967C4DCC}" destId="{FE0792E5-72B2-4AC4-84AB-6187DBBAA6AB}" srcOrd="3" destOrd="0" presId="urn:microsoft.com/office/officeart/2005/8/layout/hierarchy2"/>
    <dgm:cxn modelId="{B53C2F03-EE2B-4670-ABC4-B0AE093917EE}" type="presParOf" srcId="{FE0792E5-72B2-4AC4-84AB-6187DBBAA6AB}" destId="{D7F4D2FA-BDDF-4212-B5A3-6917772673E2}" srcOrd="0" destOrd="0" presId="urn:microsoft.com/office/officeart/2005/8/layout/hierarchy2"/>
    <dgm:cxn modelId="{4E7A5961-C8F4-4C83-8CC2-35C012E18AFA}" type="presParOf" srcId="{FE0792E5-72B2-4AC4-84AB-6187DBBAA6AB}" destId="{AC61FD0C-1EFA-4D90-8F33-5AA2032386ED}" srcOrd="1" destOrd="0" presId="urn:microsoft.com/office/officeart/2005/8/layout/hierarchy2"/>
    <dgm:cxn modelId="{7D4C7644-30CC-4705-990A-578356B7E15F}" type="presParOf" srcId="{5936A4B8-B608-4F2C-9F10-7532967C4DCC}" destId="{1FD7EF2E-42B8-4EDD-9F61-D795C76B1FBC}" srcOrd="4" destOrd="0" presId="urn:microsoft.com/office/officeart/2005/8/layout/hierarchy2"/>
    <dgm:cxn modelId="{A9AA8957-B70C-4941-BAE9-A7E9F07F271F}" type="presParOf" srcId="{1FD7EF2E-42B8-4EDD-9F61-D795C76B1FBC}" destId="{F3B5633A-E3C8-4850-AD34-9ED135AC0504}" srcOrd="0" destOrd="0" presId="urn:microsoft.com/office/officeart/2005/8/layout/hierarchy2"/>
    <dgm:cxn modelId="{60B13E58-C8F8-410E-9BEB-D501140C387F}" type="presParOf" srcId="{5936A4B8-B608-4F2C-9F10-7532967C4DCC}" destId="{0798F554-1165-4923-AE12-75556B00069A}" srcOrd="5" destOrd="0" presId="urn:microsoft.com/office/officeart/2005/8/layout/hierarchy2"/>
    <dgm:cxn modelId="{A9F603A3-4DF0-4F00-917C-6E0B55871C11}" type="presParOf" srcId="{0798F554-1165-4923-AE12-75556B00069A}" destId="{7A725209-F8C1-4253-A8CA-AB9693F0F3FC}" srcOrd="0" destOrd="0" presId="urn:microsoft.com/office/officeart/2005/8/layout/hierarchy2"/>
    <dgm:cxn modelId="{93FB6E92-A26E-47EF-BF79-337CBA99A6FC}" type="presParOf" srcId="{0798F554-1165-4923-AE12-75556B00069A}" destId="{19F64C23-9BC9-4B0F-84F5-FA096D1F1316}" srcOrd="1" destOrd="0" presId="urn:microsoft.com/office/officeart/2005/8/layout/hierarchy2"/>
    <dgm:cxn modelId="{CA4347C2-ADD7-4CD2-BE80-F9467CA9FE8C}" type="presParOf" srcId="{83B06E7E-8DE1-43B0-B719-85A869E9BD6E}" destId="{1251E43A-93E2-484A-A83B-D93F3CE716B0}" srcOrd="4" destOrd="0" presId="urn:microsoft.com/office/officeart/2005/8/layout/hierarchy2"/>
    <dgm:cxn modelId="{60B2C422-123C-4851-B838-907595B3A15E}" type="presParOf" srcId="{1251E43A-93E2-484A-A83B-D93F3CE716B0}" destId="{DF2ADF58-C493-477D-A9B7-E36EC5B1D00E}" srcOrd="0" destOrd="0" presId="urn:microsoft.com/office/officeart/2005/8/layout/hierarchy2"/>
    <dgm:cxn modelId="{E1E0320B-60EF-4B13-ACE0-53F246126E4E}" type="presParOf" srcId="{83B06E7E-8DE1-43B0-B719-85A869E9BD6E}" destId="{00039777-5511-43DB-9CE7-2FD9B3A2B3EA}" srcOrd="5" destOrd="0" presId="urn:microsoft.com/office/officeart/2005/8/layout/hierarchy2"/>
    <dgm:cxn modelId="{BAF7C0BE-550B-4EF2-A670-09D3F83202D7}" type="presParOf" srcId="{00039777-5511-43DB-9CE7-2FD9B3A2B3EA}" destId="{08DE7F19-FEA0-4B5F-AE23-F60533239223}" srcOrd="0" destOrd="0" presId="urn:microsoft.com/office/officeart/2005/8/layout/hierarchy2"/>
    <dgm:cxn modelId="{CA90628A-6D64-45BC-81A5-7466467A5F93}" type="presParOf" srcId="{00039777-5511-43DB-9CE7-2FD9B3A2B3EA}" destId="{A97CC6EE-55F6-44C6-B4AF-445435D5F5E4}" srcOrd="1" destOrd="0" presId="urn:microsoft.com/office/officeart/2005/8/layout/hierarchy2"/>
    <dgm:cxn modelId="{BDA0C56E-D3CB-4E1D-BD96-BA508C7ED8B0}" type="presParOf" srcId="{A97CC6EE-55F6-44C6-B4AF-445435D5F5E4}" destId="{3182D4FB-328B-4D30-9135-9E2B3AF7120D}" srcOrd="0" destOrd="0" presId="urn:microsoft.com/office/officeart/2005/8/layout/hierarchy2"/>
    <dgm:cxn modelId="{E88D5D85-7AF0-466D-9D27-54C11476DCF0}" type="presParOf" srcId="{3182D4FB-328B-4D30-9135-9E2B3AF7120D}" destId="{6759BFBC-CE70-4C6D-909C-9A10CA2C4A6A}" srcOrd="0" destOrd="0" presId="urn:microsoft.com/office/officeart/2005/8/layout/hierarchy2"/>
    <dgm:cxn modelId="{5CD33DE4-B1CC-4FB7-B084-113F11DE4F86}" type="presParOf" srcId="{A97CC6EE-55F6-44C6-B4AF-445435D5F5E4}" destId="{427FECE2-78D4-4090-BF5B-4B05831D1DD6}" srcOrd="1" destOrd="0" presId="urn:microsoft.com/office/officeart/2005/8/layout/hierarchy2"/>
    <dgm:cxn modelId="{4D0F9CDC-AB8A-442B-A16B-01393A06EF7C}" type="presParOf" srcId="{427FECE2-78D4-4090-BF5B-4B05831D1DD6}" destId="{AEB6B1F6-EF5A-4810-9FA3-D2A64B11E770}" srcOrd="0" destOrd="0" presId="urn:microsoft.com/office/officeart/2005/8/layout/hierarchy2"/>
    <dgm:cxn modelId="{0D4666C4-875C-4F4A-97C4-1323E0FD6ED3}" type="presParOf" srcId="{427FECE2-78D4-4090-BF5B-4B05831D1DD6}" destId="{F987ED70-C07F-407F-9F15-F77BC256795D}" srcOrd="1" destOrd="0" presId="urn:microsoft.com/office/officeart/2005/8/layout/hierarchy2"/>
    <dgm:cxn modelId="{2B3F96AC-5EC3-489B-827C-6159EFB93A25}" type="presParOf" srcId="{A97CC6EE-55F6-44C6-B4AF-445435D5F5E4}" destId="{DF865255-66B5-4160-A48C-21983A54E2AE}" srcOrd="2" destOrd="0" presId="urn:microsoft.com/office/officeart/2005/8/layout/hierarchy2"/>
    <dgm:cxn modelId="{09CB6017-42EC-4297-9CFB-CF8460C0FBFB}" type="presParOf" srcId="{DF865255-66B5-4160-A48C-21983A54E2AE}" destId="{FDB62EF4-1FC6-4542-9862-FA99D9056E32}" srcOrd="0" destOrd="0" presId="urn:microsoft.com/office/officeart/2005/8/layout/hierarchy2"/>
    <dgm:cxn modelId="{57BE637C-1E11-4617-BDE8-C203696CCF0E}" type="presParOf" srcId="{A97CC6EE-55F6-44C6-B4AF-445435D5F5E4}" destId="{4FB0A94B-D256-4AD8-805E-02E45558F5B7}" srcOrd="3" destOrd="0" presId="urn:microsoft.com/office/officeart/2005/8/layout/hierarchy2"/>
    <dgm:cxn modelId="{B62B705F-BF0D-4A27-ABFB-F4235F27BE26}" type="presParOf" srcId="{4FB0A94B-D256-4AD8-805E-02E45558F5B7}" destId="{51ABA889-B865-4F31-AB87-9F274CA39CF5}" srcOrd="0" destOrd="0" presId="urn:microsoft.com/office/officeart/2005/8/layout/hierarchy2"/>
    <dgm:cxn modelId="{CC8118B6-AD4E-4266-A6B7-9C90109BAB23}" type="presParOf" srcId="{4FB0A94B-D256-4AD8-805E-02E45558F5B7}" destId="{5E86F304-38BE-46FF-9014-CC62E2CDC8F8}" srcOrd="1" destOrd="0" presId="urn:microsoft.com/office/officeart/2005/8/layout/hierarchy2"/>
    <dgm:cxn modelId="{FF56372F-2846-478C-AAAE-FEFA7309A916}" type="presParOf" srcId="{A97CC6EE-55F6-44C6-B4AF-445435D5F5E4}" destId="{5C227314-7F23-4147-B3CD-3988BC30A738}" srcOrd="4" destOrd="0" presId="urn:microsoft.com/office/officeart/2005/8/layout/hierarchy2"/>
    <dgm:cxn modelId="{89181EB5-3A83-4DCF-A751-BF3DAFD54BB8}" type="presParOf" srcId="{5C227314-7F23-4147-B3CD-3988BC30A738}" destId="{D9DC534D-93F5-483D-8DD4-18339C03067A}" srcOrd="0" destOrd="0" presId="urn:microsoft.com/office/officeart/2005/8/layout/hierarchy2"/>
    <dgm:cxn modelId="{3C7066BB-74CA-4438-B427-1F976D5F6CD1}" type="presParOf" srcId="{A97CC6EE-55F6-44C6-B4AF-445435D5F5E4}" destId="{498D18FD-F308-4027-A1A5-FD49A1F8C870}" srcOrd="5" destOrd="0" presId="urn:microsoft.com/office/officeart/2005/8/layout/hierarchy2"/>
    <dgm:cxn modelId="{F5E2714C-1817-4A0E-BF3F-4135F229E30B}" type="presParOf" srcId="{498D18FD-F308-4027-A1A5-FD49A1F8C870}" destId="{599DB2E7-23E4-4805-9BDC-FDBA65DDCC65}" srcOrd="0" destOrd="0" presId="urn:microsoft.com/office/officeart/2005/8/layout/hierarchy2"/>
    <dgm:cxn modelId="{95C37996-08A8-4E53-9448-7F8319337F76}" type="presParOf" srcId="{498D18FD-F308-4027-A1A5-FD49A1F8C870}" destId="{B09D593E-2E83-439C-ABEB-EBD2DCD030FB}" srcOrd="1" destOrd="0" presId="urn:microsoft.com/office/officeart/2005/8/layout/hierarchy2"/>
    <dgm:cxn modelId="{57D2CAD2-3E0A-4863-869E-07ECB79AA5DE}" type="presParOf" srcId="{A97CC6EE-55F6-44C6-B4AF-445435D5F5E4}" destId="{1151D125-C2C2-4DE9-929E-6BD7CF6DD769}" srcOrd="6" destOrd="0" presId="urn:microsoft.com/office/officeart/2005/8/layout/hierarchy2"/>
    <dgm:cxn modelId="{D76EB4FB-12EB-4575-AB2B-3A2E830666BE}" type="presParOf" srcId="{1151D125-C2C2-4DE9-929E-6BD7CF6DD769}" destId="{590E82F5-DFFE-41D8-A0F8-CC6BA61A509A}" srcOrd="0" destOrd="0" presId="urn:microsoft.com/office/officeart/2005/8/layout/hierarchy2"/>
    <dgm:cxn modelId="{ED530B94-06D6-4BA1-9892-59B86B6DD23E}" type="presParOf" srcId="{A97CC6EE-55F6-44C6-B4AF-445435D5F5E4}" destId="{F665BEA6-3FAA-49BA-962D-BAFEA701D866}" srcOrd="7" destOrd="0" presId="urn:microsoft.com/office/officeart/2005/8/layout/hierarchy2"/>
    <dgm:cxn modelId="{19E5E589-1AF5-41FD-970C-B233F1340D08}" type="presParOf" srcId="{F665BEA6-3FAA-49BA-962D-BAFEA701D866}" destId="{057557D5-AD61-4D3B-8274-CF761A0AE1FB}" srcOrd="0" destOrd="0" presId="urn:microsoft.com/office/officeart/2005/8/layout/hierarchy2"/>
    <dgm:cxn modelId="{284CA1B0-B898-425D-A434-A421A627044D}" type="presParOf" srcId="{F665BEA6-3FAA-49BA-962D-BAFEA701D866}" destId="{ABE4814B-AFF9-4BFD-B803-AE6037646990}" srcOrd="1" destOrd="0" presId="urn:microsoft.com/office/officeart/2005/8/layout/hierarchy2"/>
    <dgm:cxn modelId="{6062372A-9A5F-45CE-9A7C-8494A9143CA8}" type="presParOf" srcId="{83B06E7E-8DE1-43B0-B719-85A869E9BD6E}" destId="{6150896D-55C8-4350-BF8A-720FD7ABA7A3}" srcOrd="6" destOrd="0" presId="urn:microsoft.com/office/officeart/2005/8/layout/hierarchy2"/>
    <dgm:cxn modelId="{71B9B707-9B54-4E25-9DE8-E413602B8395}" type="presParOf" srcId="{6150896D-55C8-4350-BF8A-720FD7ABA7A3}" destId="{3DE190EE-94E9-45DE-A42A-278DB742A1A5}" srcOrd="0" destOrd="0" presId="urn:microsoft.com/office/officeart/2005/8/layout/hierarchy2"/>
    <dgm:cxn modelId="{7A174FF8-3AA4-4903-B8A8-B32B41FDA38A}" type="presParOf" srcId="{83B06E7E-8DE1-43B0-B719-85A869E9BD6E}" destId="{383DDAC9-3858-49EA-9D0B-F4D3A2F945B8}" srcOrd="7" destOrd="0" presId="urn:microsoft.com/office/officeart/2005/8/layout/hierarchy2"/>
    <dgm:cxn modelId="{11C953DB-7D3F-45B8-A627-60780579BB72}" type="presParOf" srcId="{383DDAC9-3858-49EA-9D0B-F4D3A2F945B8}" destId="{5D180529-7EE1-49E0-8FA7-B4AF4AB641A1}" srcOrd="0" destOrd="0" presId="urn:microsoft.com/office/officeart/2005/8/layout/hierarchy2"/>
    <dgm:cxn modelId="{8C7953D3-B105-435B-8C94-65784E8DF3C6}" type="presParOf" srcId="{383DDAC9-3858-49EA-9D0B-F4D3A2F945B8}" destId="{AECE094E-2418-464D-B3D3-00F2A778920D}" srcOrd="1" destOrd="0" presId="urn:microsoft.com/office/officeart/2005/8/layout/hierarchy2"/>
    <dgm:cxn modelId="{15059EA9-E1D5-4BF4-AFD8-C0E1C9C79B9A}" type="presParOf" srcId="{AECE094E-2418-464D-B3D3-00F2A778920D}" destId="{24D49F3E-FB47-4B76-B466-D1A0D398C21E}" srcOrd="0" destOrd="0" presId="urn:microsoft.com/office/officeart/2005/8/layout/hierarchy2"/>
    <dgm:cxn modelId="{EBF7ED9C-677A-4DD6-B90C-5D8BE3437C72}" type="presParOf" srcId="{24D49F3E-FB47-4B76-B466-D1A0D398C21E}" destId="{9FE25AE6-C38E-4D7B-AC9D-BA8D2A347DCA}" srcOrd="0" destOrd="0" presId="urn:microsoft.com/office/officeart/2005/8/layout/hierarchy2"/>
    <dgm:cxn modelId="{5BED3A6A-4E08-4B73-A759-64932C2C52AA}" type="presParOf" srcId="{AECE094E-2418-464D-B3D3-00F2A778920D}" destId="{EC8BCDA2-A413-4E36-BFEE-54A80BE58368}" srcOrd="1" destOrd="0" presId="urn:microsoft.com/office/officeart/2005/8/layout/hierarchy2"/>
    <dgm:cxn modelId="{3487AEFD-CBEE-4800-B923-B05EFD3C2261}" type="presParOf" srcId="{EC8BCDA2-A413-4E36-BFEE-54A80BE58368}" destId="{E8E98DB0-9EB7-431A-BAAA-221DC864F5E6}" srcOrd="0" destOrd="0" presId="urn:microsoft.com/office/officeart/2005/8/layout/hierarchy2"/>
    <dgm:cxn modelId="{3164041C-0EC0-4481-8F36-EBE015EBB6B9}" type="presParOf" srcId="{EC8BCDA2-A413-4E36-BFEE-54A80BE58368}" destId="{853C1156-EB92-4417-8A2A-91C1DEF47912}" srcOrd="1" destOrd="0" presId="urn:microsoft.com/office/officeart/2005/8/layout/hierarchy2"/>
    <dgm:cxn modelId="{09AC2B35-74CE-41BB-BD7D-1C138646859D}" type="presParOf" srcId="{AECE094E-2418-464D-B3D3-00F2A778920D}" destId="{2081D24B-90A0-4858-8A2A-0351F728F864}" srcOrd="2" destOrd="0" presId="urn:microsoft.com/office/officeart/2005/8/layout/hierarchy2"/>
    <dgm:cxn modelId="{FD01679F-5576-4411-9952-9277F1B4EEAC}" type="presParOf" srcId="{2081D24B-90A0-4858-8A2A-0351F728F864}" destId="{02951B51-05A2-4506-8815-5892204E51C6}" srcOrd="0" destOrd="0" presId="urn:microsoft.com/office/officeart/2005/8/layout/hierarchy2"/>
    <dgm:cxn modelId="{EBA69430-1601-4BA5-8AAA-D6307B0A01EA}" type="presParOf" srcId="{AECE094E-2418-464D-B3D3-00F2A778920D}" destId="{59B35854-81B8-4059-AD72-2D3702D44E9B}" srcOrd="3" destOrd="0" presId="urn:microsoft.com/office/officeart/2005/8/layout/hierarchy2"/>
    <dgm:cxn modelId="{94E02F50-648A-4C82-A00A-8F88C66FAF35}" type="presParOf" srcId="{59B35854-81B8-4059-AD72-2D3702D44E9B}" destId="{9CF33A38-5C40-4AA7-BE66-68FF6E0DD00C}" srcOrd="0" destOrd="0" presId="urn:microsoft.com/office/officeart/2005/8/layout/hierarchy2"/>
    <dgm:cxn modelId="{EAD97E14-31C7-4D66-8D0C-0C2B0EADAB70}" type="presParOf" srcId="{59B35854-81B8-4059-AD72-2D3702D44E9B}" destId="{95981793-915B-474E-9E63-53B736AD1802}" srcOrd="1" destOrd="0" presId="urn:microsoft.com/office/officeart/2005/8/layout/hierarchy2"/>
    <dgm:cxn modelId="{9820F249-D7CF-404E-ABDA-54F5E92B81FD}" type="presParOf" srcId="{AECE094E-2418-464D-B3D3-00F2A778920D}" destId="{5B7761C9-DDE8-41D0-BEE6-001B204EF901}" srcOrd="4" destOrd="0" presId="urn:microsoft.com/office/officeart/2005/8/layout/hierarchy2"/>
    <dgm:cxn modelId="{A1461488-9274-4EE3-AE8A-1E31BC738FBA}" type="presParOf" srcId="{5B7761C9-DDE8-41D0-BEE6-001B204EF901}" destId="{544A62D3-100F-41B9-AB95-B5102F351C65}" srcOrd="0" destOrd="0" presId="urn:microsoft.com/office/officeart/2005/8/layout/hierarchy2"/>
    <dgm:cxn modelId="{FC4B63AD-A7A8-4387-AFDA-3591492706B4}" type="presParOf" srcId="{AECE094E-2418-464D-B3D3-00F2A778920D}" destId="{BEDBD345-E6A4-4B93-B362-EF342E453156}" srcOrd="5" destOrd="0" presId="urn:microsoft.com/office/officeart/2005/8/layout/hierarchy2"/>
    <dgm:cxn modelId="{AA284F87-94A9-40A9-A884-6F6CE2B70F84}" type="presParOf" srcId="{BEDBD345-E6A4-4B93-B362-EF342E453156}" destId="{EBBD12A8-FC0B-4095-A4AE-D8A8C816096A}" srcOrd="0" destOrd="0" presId="urn:microsoft.com/office/officeart/2005/8/layout/hierarchy2"/>
    <dgm:cxn modelId="{1789226D-3B0D-4156-B8E7-728E643F21F5}" type="presParOf" srcId="{BEDBD345-E6A4-4B93-B362-EF342E453156}" destId="{7CAFEB7C-494D-45E5-BACA-D11228858321}" srcOrd="1" destOrd="0" presId="urn:microsoft.com/office/officeart/2005/8/layout/hierarchy2"/>
    <dgm:cxn modelId="{A9FBE661-76F5-46FC-A5D6-6682DCD4B443}" type="presParOf" srcId="{AECE094E-2418-464D-B3D3-00F2A778920D}" destId="{CD07E4D9-053C-4F28-BF61-6BAD17194807}" srcOrd="6" destOrd="0" presId="urn:microsoft.com/office/officeart/2005/8/layout/hierarchy2"/>
    <dgm:cxn modelId="{EBBA822E-76CD-48B9-B9CA-7FC4654CA43B}" type="presParOf" srcId="{CD07E4D9-053C-4F28-BF61-6BAD17194807}" destId="{CA94776B-146C-482D-8495-D523B452AEE4}" srcOrd="0" destOrd="0" presId="urn:microsoft.com/office/officeart/2005/8/layout/hierarchy2"/>
    <dgm:cxn modelId="{E006C225-570E-4EC8-9761-460E175BC37D}" type="presParOf" srcId="{AECE094E-2418-464D-B3D3-00F2A778920D}" destId="{C6862376-8A27-4405-BD58-93D313D1ECB5}" srcOrd="7" destOrd="0" presId="urn:microsoft.com/office/officeart/2005/8/layout/hierarchy2"/>
    <dgm:cxn modelId="{A975A73E-D0AC-4942-8FBB-023F70CA956C}" type="presParOf" srcId="{C6862376-8A27-4405-BD58-93D313D1ECB5}" destId="{9CA0C372-CAB9-49A9-BC7B-2DB2C2E7AF3C}" srcOrd="0" destOrd="0" presId="urn:microsoft.com/office/officeart/2005/8/layout/hierarchy2"/>
    <dgm:cxn modelId="{59074408-546C-409A-951F-535595DF3C2E}" type="presParOf" srcId="{C6862376-8A27-4405-BD58-93D313D1ECB5}" destId="{1D216EDF-1270-426F-B7D2-69C2E0D3982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A80B10-9A35-4508-8BD9-2E0071CEFEF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758F2C3-FFC8-4FFB-8C9E-3943769C0F2A}">
      <dgm:prSet phldrT="[文本]"/>
      <dgm:spPr/>
      <dgm:t>
        <a:bodyPr/>
        <a:lstStyle/>
        <a:p>
          <a:r>
            <a:rPr lang="zh-CN" dirty="0" smtClean="0"/>
            <a:t>借阅表数据字典</a:t>
          </a:r>
          <a:endParaRPr lang="zh-CN" altLang="en-US" dirty="0"/>
        </a:p>
      </dgm:t>
    </dgm:pt>
    <dgm:pt modelId="{9C32F733-92AF-4618-ABC5-8AC21383B62A}" type="parTrans" cxnId="{C0E123C5-121B-477E-8A59-3AAA923FFC6E}">
      <dgm:prSet/>
      <dgm:spPr/>
      <dgm:t>
        <a:bodyPr/>
        <a:lstStyle/>
        <a:p>
          <a:endParaRPr lang="zh-CN" altLang="en-US"/>
        </a:p>
      </dgm:t>
    </dgm:pt>
    <dgm:pt modelId="{1CB19A70-E57F-45D8-B6F6-C1334D1CB47B}" type="sibTrans" cxnId="{C0E123C5-121B-477E-8A59-3AAA923FFC6E}">
      <dgm:prSet/>
      <dgm:spPr/>
      <dgm:t>
        <a:bodyPr/>
        <a:lstStyle/>
        <a:p>
          <a:endParaRPr lang="zh-CN" altLang="en-US"/>
        </a:p>
      </dgm:t>
    </dgm:pt>
    <dgm:pt modelId="{50A60E55-7C1C-40A2-AFAA-0DB6AC4C6A5D}">
      <dgm:prSet phldrT="[文本]"/>
      <dgm:spPr/>
      <dgm:t>
        <a:bodyPr/>
        <a:lstStyle/>
        <a:p>
          <a:r>
            <a:rPr lang="zh-CN" dirty="0" smtClean="0"/>
            <a:t>名字：动态表</a:t>
          </a:r>
          <a:endParaRPr lang="zh-CN" altLang="en-US" dirty="0"/>
        </a:p>
      </dgm:t>
    </dgm:pt>
    <dgm:pt modelId="{EEA0EF62-8396-4B4A-8700-EEA8EEDF6B5D}" type="parTrans" cxnId="{B9C1E088-AC4B-4CA3-BFAE-576C8FA389D8}">
      <dgm:prSet/>
      <dgm:spPr/>
      <dgm:t>
        <a:bodyPr/>
        <a:lstStyle/>
        <a:p>
          <a:endParaRPr lang="zh-CN" altLang="en-US"/>
        </a:p>
      </dgm:t>
    </dgm:pt>
    <dgm:pt modelId="{25AF8307-B3C7-4E55-A131-70F209DC59D2}" type="sibTrans" cxnId="{B9C1E088-AC4B-4CA3-BFAE-576C8FA389D8}">
      <dgm:prSet/>
      <dgm:spPr/>
      <dgm:t>
        <a:bodyPr/>
        <a:lstStyle/>
        <a:p>
          <a:endParaRPr lang="zh-CN" altLang="en-US"/>
        </a:p>
      </dgm:t>
    </dgm:pt>
    <dgm:pt modelId="{0F1C242F-8D9F-4852-A1EF-28178DB45807}">
      <dgm:prSet phldrT="[文本]"/>
      <dgm:spPr/>
      <dgm:t>
        <a:bodyPr/>
        <a:lstStyle/>
        <a:p>
          <a:r>
            <a:rPr lang="zh-CN" dirty="0" smtClean="0"/>
            <a:t>描述：用户对感兴趣的书籍可以发布动态</a:t>
          </a:r>
          <a:endParaRPr lang="zh-CN" altLang="en-US" dirty="0"/>
        </a:p>
      </dgm:t>
    </dgm:pt>
    <dgm:pt modelId="{E6D6D843-7AA7-4620-A5E3-D60C3E96736A}" type="parTrans" cxnId="{79B362DC-4945-4B54-B0C5-A8E1D486EDFC}">
      <dgm:prSet/>
      <dgm:spPr/>
      <dgm:t>
        <a:bodyPr/>
        <a:lstStyle/>
        <a:p>
          <a:endParaRPr lang="zh-CN" altLang="en-US"/>
        </a:p>
      </dgm:t>
    </dgm:pt>
    <dgm:pt modelId="{49826149-A65C-4442-AA91-B428C75040D5}" type="sibTrans" cxnId="{79B362DC-4945-4B54-B0C5-A8E1D486EDFC}">
      <dgm:prSet/>
      <dgm:spPr/>
      <dgm:t>
        <a:bodyPr/>
        <a:lstStyle/>
        <a:p>
          <a:endParaRPr lang="zh-CN" altLang="en-US"/>
        </a:p>
      </dgm:t>
    </dgm:pt>
    <dgm:pt modelId="{C6D996F2-7F67-4E45-B984-64A3D508BE93}">
      <dgm:prSet phldrT="[文本]"/>
      <dgm:spPr/>
      <dgm:t>
        <a:bodyPr/>
        <a:lstStyle/>
        <a:p>
          <a:r>
            <a:rPr lang="zh-CN" dirty="0" smtClean="0"/>
            <a:t>动态表数据字典</a:t>
          </a:r>
          <a:endParaRPr lang="zh-CN" altLang="en-US" dirty="0"/>
        </a:p>
      </dgm:t>
    </dgm:pt>
    <dgm:pt modelId="{6DEDFC0F-801E-4D60-BA29-341DC17DD6D0}" type="parTrans" cxnId="{BDE9109A-F16F-4DD5-B484-0574F0B66E10}">
      <dgm:prSet/>
      <dgm:spPr/>
      <dgm:t>
        <a:bodyPr/>
        <a:lstStyle/>
        <a:p>
          <a:endParaRPr lang="zh-CN" altLang="en-US"/>
        </a:p>
      </dgm:t>
    </dgm:pt>
    <dgm:pt modelId="{0507CD65-259E-4241-AD21-1EA7E866F777}" type="sibTrans" cxnId="{BDE9109A-F16F-4DD5-B484-0574F0B66E10}">
      <dgm:prSet/>
      <dgm:spPr/>
      <dgm:t>
        <a:bodyPr/>
        <a:lstStyle/>
        <a:p>
          <a:endParaRPr lang="zh-CN" altLang="en-US"/>
        </a:p>
      </dgm:t>
    </dgm:pt>
    <dgm:pt modelId="{12B9669E-C61B-4304-8FA6-0004E7EE36D0}">
      <dgm:prSet phldrT="[文本]"/>
      <dgm:spPr/>
      <dgm:t>
        <a:bodyPr/>
        <a:lstStyle/>
        <a:p>
          <a:r>
            <a:rPr lang="zh-CN" dirty="0" smtClean="0"/>
            <a:t>名字：图书借阅表</a:t>
          </a:r>
          <a:endParaRPr lang="zh-CN" altLang="en-US" dirty="0"/>
        </a:p>
      </dgm:t>
    </dgm:pt>
    <dgm:pt modelId="{3C00D1E3-45A2-47C9-BA85-5CD24EC2B02C}" type="parTrans" cxnId="{33A446BA-1A29-4E09-97DF-A0DA51C59D2F}">
      <dgm:prSet/>
      <dgm:spPr/>
      <dgm:t>
        <a:bodyPr/>
        <a:lstStyle/>
        <a:p>
          <a:endParaRPr lang="zh-CN" altLang="en-US"/>
        </a:p>
      </dgm:t>
    </dgm:pt>
    <dgm:pt modelId="{D1FE79EB-62DD-4999-B179-2E21C01B205C}" type="sibTrans" cxnId="{33A446BA-1A29-4E09-97DF-A0DA51C59D2F}">
      <dgm:prSet/>
      <dgm:spPr/>
      <dgm:t>
        <a:bodyPr/>
        <a:lstStyle/>
        <a:p>
          <a:endParaRPr lang="zh-CN" altLang="en-US"/>
        </a:p>
      </dgm:t>
    </dgm:pt>
    <dgm:pt modelId="{F6EE5C36-A91E-418C-BEE3-338509D84ECD}">
      <dgm:prSet phldrT="[文本]"/>
      <dgm:spPr/>
      <dgm:t>
        <a:bodyPr/>
        <a:lstStyle/>
        <a:p>
          <a:r>
            <a:rPr lang="zh-CN" dirty="0" smtClean="0"/>
            <a:t>描述：记录用户的借阅记录的表</a:t>
          </a:r>
          <a:endParaRPr lang="zh-CN" altLang="en-US" dirty="0"/>
        </a:p>
      </dgm:t>
    </dgm:pt>
    <dgm:pt modelId="{885338C4-D50C-478F-9F83-EC58712D6437}" type="parTrans" cxnId="{93F103F5-B46B-4920-85D6-219275144E80}">
      <dgm:prSet/>
      <dgm:spPr/>
      <dgm:t>
        <a:bodyPr/>
        <a:lstStyle/>
        <a:p>
          <a:endParaRPr lang="zh-CN" altLang="en-US"/>
        </a:p>
      </dgm:t>
    </dgm:pt>
    <dgm:pt modelId="{CADF804F-4752-4892-8755-248CECB8BCE9}" type="sibTrans" cxnId="{93F103F5-B46B-4920-85D6-219275144E80}">
      <dgm:prSet/>
      <dgm:spPr/>
      <dgm:t>
        <a:bodyPr/>
        <a:lstStyle/>
        <a:p>
          <a:endParaRPr lang="zh-CN" altLang="en-US"/>
        </a:p>
      </dgm:t>
    </dgm:pt>
    <dgm:pt modelId="{52E96AA3-CA9C-45AC-A607-28088B793D7C}">
      <dgm:prSet phldrT="[文本]"/>
      <dgm:spPr/>
      <dgm:t>
        <a:bodyPr/>
        <a:lstStyle/>
        <a:p>
          <a:r>
            <a:rPr lang="zh-CN" dirty="0" smtClean="0"/>
            <a:t>用户表数据字典</a:t>
          </a:r>
          <a:endParaRPr lang="zh-CN" altLang="en-US" dirty="0"/>
        </a:p>
      </dgm:t>
    </dgm:pt>
    <dgm:pt modelId="{CBF841AD-B660-4FEB-9E68-62C154106A92}" type="parTrans" cxnId="{64BAC317-52C4-4EB6-B16B-3A4607700062}">
      <dgm:prSet/>
      <dgm:spPr/>
      <dgm:t>
        <a:bodyPr/>
        <a:lstStyle/>
        <a:p>
          <a:endParaRPr lang="zh-CN" altLang="en-US"/>
        </a:p>
      </dgm:t>
    </dgm:pt>
    <dgm:pt modelId="{BEDEA8D1-B85A-4FBA-B2C7-748943D411A8}" type="sibTrans" cxnId="{64BAC317-52C4-4EB6-B16B-3A4607700062}">
      <dgm:prSet/>
      <dgm:spPr/>
      <dgm:t>
        <a:bodyPr/>
        <a:lstStyle/>
        <a:p>
          <a:endParaRPr lang="zh-CN" altLang="en-US"/>
        </a:p>
      </dgm:t>
    </dgm:pt>
    <dgm:pt modelId="{E101054B-1C24-488E-AD4D-5B2BF5AF822F}">
      <dgm:prSet phldrT="[文本]"/>
      <dgm:spPr/>
      <dgm:t>
        <a:bodyPr/>
        <a:lstStyle/>
        <a:p>
          <a:r>
            <a:rPr lang="zh-CN" dirty="0" smtClean="0"/>
            <a:t>名字：用户表</a:t>
          </a:r>
          <a:endParaRPr lang="zh-CN" altLang="en-US" dirty="0"/>
        </a:p>
      </dgm:t>
    </dgm:pt>
    <dgm:pt modelId="{AEF22775-02D6-4162-A062-6E054003947D}" type="parTrans" cxnId="{AF8D007B-3598-4C0A-A9D1-4BC326EBCDA2}">
      <dgm:prSet/>
      <dgm:spPr/>
      <dgm:t>
        <a:bodyPr/>
        <a:lstStyle/>
        <a:p>
          <a:endParaRPr lang="zh-CN" altLang="en-US"/>
        </a:p>
      </dgm:t>
    </dgm:pt>
    <dgm:pt modelId="{A7DE1021-1497-4F3E-94EC-8E468ED3B85A}" type="sibTrans" cxnId="{AF8D007B-3598-4C0A-A9D1-4BC326EBCDA2}">
      <dgm:prSet/>
      <dgm:spPr/>
      <dgm:t>
        <a:bodyPr/>
        <a:lstStyle/>
        <a:p>
          <a:endParaRPr lang="zh-CN" altLang="en-US"/>
        </a:p>
      </dgm:t>
    </dgm:pt>
    <dgm:pt modelId="{1D50403E-F4B4-4890-8D60-D29516D7610D}">
      <dgm:prSet phldrT="[文本]"/>
      <dgm:spPr/>
      <dgm:t>
        <a:bodyPr/>
        <a:lstStyle/>
        <a:p>
          <a:r>
            <a:rPr lang="zh-CN" dirty="0" smtClean="0"/>
            <a:t>描述：及记录用户基本信息表</a:t>
          </a:r>
          <a:endParaRPr lang="zh-CN" altLang="en-US" dirty="0"/>
        </a:p>
      </dgm:t>
    </dgm:pt>
    <dgm:pt modelId="{F355A427-4C46-49F5-9A2B-AE2E575757AE}" type="parTrans" cxnId="{6E537380-9278-4D60-9989-CEE25F3404FA}">
      <dgm:prSet/>
      <dgm:spPr/>
      <dgm:t>
        <a:bodyPr/>
        <a:lstStyle/>
        <a:p>
          <a:endParaRPr lang="zh-CN" altLang="en-US"/>
        </a:p>
      </dgm:t>
    </dgm:pt>
    <dgm:pt modelId="{24D79CBC-DEFD-40BB-8382-7923F7511B12}" type="sibTrans" cxnId="{6E537380-9278-4D60-9989-CEE25F3404FA}">
      <dgm:prSet/>
      <dgm:spPr/>
      <dgm:t>
        <a:bodyPr/>
        <a:lstStyle/>
        <a:p>
          <a:endParaRPr lang="zh-CN" altLang="en-US"/>
        </a:p>
      </dgm:t>
    </dgm:pt>
    <dgm:pt modelId="{7E48C58C-E672-48C9-AE7C-7C7401AFCEB7}">
      <dgm:prSet phldrT="[文本]"/>
      <dgm:spPr/>
      <dgm:t>
        <a:bodyPr/>
        <a:lstStyle/>
        <a:p>
          <a:r>
            <a:rPr lang="zh-CN" dirty="0" smtClean="0"/>
            <a:t>评论表数据字典</a:t>
          </a:r>
          <a:endParaRPr lang="zh-CN" altLang="en-US" dirty="0"/>
        </a:p>
      </dgm:t>
    </dgm:pt>
    <dgm:pt modelId="{92DAAAC9-D411-426B-B4A4-13C00B412273}" type="parTrans" cxnId="{D2056532-6716-4D96-9830-F3FC0D2F14C8}">
      <dgm:prSet/>
      <dgm:spPr/>
      <dgm:t>
        <a:bodyPr/>
        <a:lstStyle/>
        <a:p>
          <a:endParaRPr lang="zh-CN" altLang="en-US"/>
        </a:p>
      </dgm:t>
    </dgm:pt>
    <dgm:pt modelId="{82CE6A38-1FC3-4174-8181-D6DCBF516E70}" type="sibTrans" cxnId="{D2056532-6716-4D96-9830-F3FC0D2F14C8}">
      <dgm:prSet/>
      <dgm:spPr/>
      <dgm:t>
        <a:bodyPr/>
        <a:lstStyle/>
        <a:p>
          <a:endParaRPr lang="zh-CN" altLang="en-US"/>
        </a:p>
      </dgm:t>
    </dgm:pt>
    <dgm:pt modelId="{0C1B6C4F-C0C2-4A63-93B6-4DF6BA106DBF}">
      <dgm:prSet phldrT="[文本]"/>
      <dgm:spPr/>
      <dgm:t>
        <a:bodyPr/>
        <a:lstStyle/>
        <a:p>
          <a:r>
            <a:rPr lang="zh-CN" dirty="0" smtClean="0"/>
            <a:t>图书表数据字典</a:t>
          </a:r>
          <a:endParaRPr lang="zh-CN" altLang="en-US" dirty="0"/>
        </a:p>
      </dgm:t>
    </dgm:pt>
    <dgm:pt modelId="{D3DA0FC1-CD6F-4B20-874D-B1DAC492309C}" type="parTrans" cxnId="{0DD76B8E-8C96-49A9-937B-FAF8AD90B96D}">
      <dgm:prSet/>
      <dgm:spPr/>
      <dgm:t>
        <a:bodyPr/>
        <a:lstStyle/>
        <a:p>
          <a:endParaRPr lang="zh-CN" altLang="en-US"/>
        </a:p>
      </dgm:t>
    </dgm:pt>
    <dgm:pt modelId="{A5E904AA-AB2F-4051-87B0-375C3CB5101B}" type="sibTrans" cxnId="{0DD76B8E-8C96-49A9-937B-FAF8AD90B96D}">
      <dgm:prSet/>
      <dgm:spPr/>
      <dgm:t>
        <a:bodyPr/>
        <a:lstStyle/>
        <a:p>
          <a:endParaRPr lang="zh-CN" altLang="en-US"/>
        </a:p>
      </dgm:t>
    </dgm:pt>
    <dgm:pt modelId="{7A297A8A-7369-4A83-9F33-CA2AB2CB0F27}">
      <dgm:prSet phldrT="[文本]"/>
      <dgm:spPr/>
      <dgm:t>
        <a:bodyPr/>
        <a:lstStyle/>
        <a:p>
          <a:r>
            <a:rPr lang="zh-CN" altLang="en-US" dirty="0" smtClean="0"/>
            <a:t>定义：图书借阅表</a:t>
          </a:r>
          <a:r>
            <a:rPr lang="en-US" altLang="en-US" dirty="0" smtClean="0"/>
            <a:t>=</a:t>
          </a:r>
          <a:r>
            <a:rPr lang="zh-CN" altLang="en-US" dirty="0" smtClean="0"/>
            <a:t>用户</a:t>
          </a:r>
          <a:r>
            <a:rPr lang="en-US" altLang="en-US" dirty="0" smtClean="0"/>
            <a:t>ID+</a:t>
          </a:r>
          <a:r>
            <a:rPr lang="zh-CN" altLang="en-US" dirty="0" smtClean="0"/>
            <a:t>图书</a:t>
          </a:r>
          <a:r>
            <a:rPr lang="en-US" altLang="en-US" dirty="0" smtClean="0"/>
            <a:t>ID+</a:t>
          </a:r>
          <a:r>
            <a:rPr lang="zh-CN" altLang="en-US" dirty="0" smtClean="0"/>
            <a:t>借书时间</a:t>
          </a:r>
          <a:r>
            <a:rPr lang="en-US" altLang="en-US" dirty="0" smtClean="0"/>
            <a:t>+</a:t>
          </a:r>
          <a:r>
            <a:rPr lang="zh-CN" altLang="en-US" dirty="0" smtClean="0"/>
            <a:t>过期时间</a:t>
          </a:r>
          <a:r>
            <a:rPr lang="en-US" altLang="en-US" dirty="0" smtClean="0"/>
            <a:t>+</a:t>
          </a:r>
          <a:r>
            <a:rPr lang="zh-CN" altLang="en-US" dirty="0" smtClean="0"/>
            <a:t>还书时间</a:t>
          </a:r>
          <a:r>
            <a:rPr lang="en-US" altLang="en-US" dirty="0" smtClean="0"/>
            <a:t>+</a:t>
          </a:r>
          <a:r>
            <a:rPr lang="zh-CN" altLang="en-US" dirty="0" smtClean="0"/>
            <a:t>支付额</a:t>
          </a:r>
          <a:endParaRPr lang="zh-CN" altLang="en-US" dirty="0"/>
        </a:p>
      </dgm:t>
    </dgm:pt>
    <dgm:pt modelId="{08A61FD0-D804-40BB-8EAC-FF7B8B51DC8C}" type="parTrans" cxnId="{66945E6B-9D9C-4CE7-96B1-E32B833B2787}">
      <dgm:prSet/>
      <dgm:spPr/>
      <dgm:t>
        <a:bodyPr/>
        <a:lstStyle/>
        <a:p>
          <a:endParaRPr lang="zh-CN" altLang="en-US"/>
        </a:p>
      </dgm:t>
    </dgm:pt>
    <dgm:pt modelId="{23F29854-A3EF-42DA-9CA2-0FA36D0A0BBC}" type="sibTrans" cxnId="{66945E6B-9D9C-4CE7-96B1-E32B833B2787}">
      <dgm:prSet/>
      <dgm:spPr/>
      <dgm:t>
        <a:bodyPr/>
        <a:lstStyle/>
        <a:p>
          <a:endParaRPr lang="zh-CN" altLang="en-US"/>
        </a:p>
      </dgm:t>
    </dgm:pt>
    <dgm:pt modelId="{B7161594-A203-4937-ABA4-90417F01C993}">
      <dgm:prSet phldrT="[文本]"/>
      <dgm:spPr/>
      <dgm:t>
        <a:bodyPr/>
        <a:lstStyle/>
        <a:p>
          <a:r>
            <a:rPr lang="zh-CN" smtClean="0"/>
            <a:t>位置：图书借阅表</a:t>
          </a:r>
          <a:endParaRPr lang="zh-CN" altLang="en-US" dirty="0"/>
        </a:p>
      </dgm:t>
    </dgm:pt>
    <dgm:pt modelId="{1519095E-E94C-4808-922E-F567412A4909}" type="parTrans" cxnId="{EAF0D7DD-6BF6-4DBD-9A11-C64B32E27B07}">
      <dgm:prSet/>
      <dgm:spPr/>
      <dgm:t>
        <a:bodyPr/>
        <a:lstStyle/>
        <a:p>
          <a:endParaRPr lang="zh-CN" altLang="en-US"/>
        </a:p>
      </dgm:t>
    </dgm:pt>
    <dgm:pt modelId="{BC897D10-AFD8-4853-A21F-B83CC4EBE150}" type="sibTrans" cxnId="{EAF0D7DD-6BF6-4DBD-9A11-C64B32E27B07}">
      <dgm:prSet/>
      <dgm:spPr/>
      <dgm:t>
        <a:bodyPr/>
        <a:lstStyle/>
        <a:p>
          <a:endParaRPr lang="zh-CN" altLang="en-US"/>
        </a:p>
      </dgm:t>
    </dgm:pt>
    <dgm:pt modelId="{9F4C734D-8576-4B4A-8BB0-7DBE19628579}">
      <dgm:prSet phldrT="[文本]"/>
      <dgm:spPr/>
      <dgm:t>
        <a:bodyPr/>
        <a:lstStyle/>
        <a:p>
          <a:r>
            <a:rPr lang="zh-CN" dirty="0" smtClean="0"/>
            <a:t>定义：动态表</a:t>
          </a:r>
          <a:r>
            <a:rPr lang="en-US" dirty="0" smtClean="0"/>
            <a:t>= </a:t>
          </a:r>
          <a:r>
            <a:rPr lang="zh-CN" dirty="0" smtClean="0"/>
            <a:t>用户</a:t>
          </a:r>
          <a:r>
            <a:rPr lang="en-US" dirty="0" smtClean="0"/>
            <a:t>ID+</a:t>
          </a:r>
          <a:r>
            <a:rPr lang="zh-CN" dirty="0" smtClean="0"/>
            <a:t>图书</a:t>
          </a:r>
          <a:r>
            <a:rPr lang="en-US" dirty="0" smtClean="0"/>
            <a:t>ID+</a:t>
          </a:r>
          <a:r>
            <a:rPr lang="zh-CN" dirty="0" smtClean="0"/>
            <a:t>发布时间</a:t>
          </a:r>
          <a:r>
            <a:rPr lang="en-US" dirty="0" smtClean="0"/>
            <a:t>+</a:t>
          </a:r>
          <a:r>
            <a:rPr lang="zh-CN" dirty="0" smtClean="0"/>
            <a:t>发布没人</a:t>
          </a:r>
          <a:r>
            <a:rPr lang="en-US" dirty="0" smtClean="0"/>
            <a:t>+</a:t>
          </a:r>
          <a:r>
            <a:rPr lang="zh-CN" dirty="0" smtClean="0"/>
            <a:t>发布图片</a:t>
          </a:r>
          <a:endParaRPr lang="zh-CN" altLang="en-US" dirty="0"/>
        </a:p>
      </dgm:t>
    </dgm:pt>
    <dgm:pt modelId="{C7B99996-073B-45B0-A686-17E16C6819D6}" type="parTrans" cxnId="{A0D55089-C2F4-44E4-805F-D5D204119B32}">
      <dgm:prSet/>
      <dgm:spPr/>
      <dgm:t>
        <a:bodyPr/>
        <a:lstStyle/>
        <a:p>
          <a:endParaRPr lang="zh-CN" altLang="en-US"/>
        </a:p>
      </dgm:t>
    </dgm:pt>
    <dgm:pt modelId="{F66D1FFA-9CD3-4DE3-9629-75A57E23CA8B}" type="sibTrans" cxnId="{A0D55089-C2F4-44E4-805F-D5D204119B32}">
      <dgm:prSet/>
      <dgm:spPr/>
      <dgm:t>
        <a:bodyPr/>
        <a:lstStyle/>
        <a:p>
          <a:endParaRPr lang="zh-CN" altLang="en-US"/>
        </a:p>
      </dgm:t>
    </dgm:pt>
    <dgm:pt modelId="{3159ABEB-C996-4FDE-B1F9-1D56CFF761A9}">
      <dgm:prSet phldrT="[文本]"/>
      <dgm:spPr/>
      <dgm:t>
        <a:bodyPr/>
        <a:lstStyle/>
        <a:p>
          <a:r>
            <a:rPr lang="zh-CN" smtClean="0"/>
            <a:t>位置：动态表</a:t>
          </a:r>
          <a:endParaRPr lang="zh-CN" altLang="en-US" dirty="0"/>
        </a:p>
      </dgm:t>
    </dgm:pt>
    <dgm:pt modelId="{8EA44802-2FBD-49CA-BDF7-28A8D9F8E69B}" type="parTrans" cxnId="{E044551E-CE27-45FD-9C4F-6754A5121537}">
      <dgm:prSet/>
      <dgm:spPr/>
      <dgm:t>
        <a:bodyPr/>
        <a:lstStyle/>
        <a:p>
          <a:endParaRPr lang="zh-CN" altLang="en-US"/>
        </a:p>
      </dgm:t>
    </dgm:pt>
    <dgm:pt modelId="{43B70719-21EB-4C56-A2D6-F39FCAB3A703}" type="sibTrans" cxnId="{E044551E-CE27-45FD-9C4F-6754A5121537}">
      <dgm:prSet/>
      <dgm:spPr/>
      <dgm:t>
        <a:bodyPr/>
        <a:lstStyle/>
        <a:p>
          <a:endParaRPr lang="zh-CN" altLang="en-US"/>
        </a:p>
      </dgm:t>
    </dgm:pt>
    <dgm:pt modelId="{A30B2B24-218B-4B7F-B635-26786BEBA20C}">
      <dgm:prSet phldrT="[文本]"/>
      <dgm:spPr/>
      <dgm:t>
        <a:bodyPr/>
        <a:lstStyle/>
        <a:p>
          <a:r>
            <a:rPr lang="zh-CN" dirty="0" smtClean="0"/>
            <a:t>定义：用户</a:t>
          </a:r>
          <a:r>
            <a:rPr lang="en-US" dirty="0" smtClean="0"/>
            <a:t>ID+</a:t>
          </a:r>
          <a:r>
            <a:rPr lang="zh-CN" dirty="0" smtClean="0"/>
            <a:t>昵称</a:t>
          </a:r>
          <a:r>
            <a:rPr lang="en-US" dirty="0" smtClean="0"/>
            <a:t>+</a:t>
          </a:r>
          <a:r>
            <a:rPr lang="zh-CN" dirty="0" smtClean="0"/>
            <a:t>性别</a:t>
          </a:r>
          <a:r>
            <a:rPr lang="en-US" dirty="0" smtClean="0"/>
            <a:t>+</a:t>
          </a:r>
          <a:r>
            <a:rPr lang="zh-CN" dirty="0" smtClean="0"/>
            <a:t>手机</a:t>
          </a:r>
          <a:r>
            <a:rPr lang="en-US" dirty="0" smtClean="0"/>
            <a:t>+</a:t>
          </a:r>
          <a:r>
            <a:rPr lang="zh-CN" dirty="0" smtClean="0"/>
            <a:t>邮箱</a:t>
          </a:r>
          <a:r>
            <a:rPr lang="en-US" dirty="0" smtClean="0"/>
            <a:t>+</a:t>
          </a:r>
          <a:r>
            <a:rPr lang="zh-CN" dirty="0" smtClean="0"/>
            <a:t>密码</a:t>
          </a:r>
          <a:r>
            <a:rPr lang="en-US" dirty="0" smtClean="0"/>
            <a:t>+</a:t>
          </a:r>
          <a:r>
            <a:rPr lang="zh-CN" dirty="0" smtClean="0"/>
            <a:t>借阅币</a:t>
          </a:r>
          <a:r>
            <a:rPr lang="en-US" dirty="0" smtClean="0"/>
            <a:t>+</a:t>
          </a:r>
          <a:r>
            <a:rPr lang="zh-CN" dirty="0" smtClean="0"/>
            <a:t>头像</a:t>
          </a:r>
          <a:r>
            <a:rPr lang="en-US" dirty="0" smtClean="0"/>
            <a:t>+</a:t>
          </a:r>
          <a:r>
            <a:rPr lang="zh-CN" dirty="0" smtClean="0"/>
            <a:t>背景</a:t>
          </a:r>
          <a:r>
            <a:rPr lang="en-US" dirty="0" smtClean="0"/>
            <a:t>+</a:t>
          </a:r>
          <a:r>
            <a:rPr lang="zh-CN" dirty="0" smtClean="0"/>
            <a:t>还书提醒</a:t>
          </a:r>
          <a:r>
            <a:rPr lang="en-US" dirty="0" smtClean="0"/>
            <a:t>+</a:t>
          </a:r>
          <a:r>
            <a:rPr lang="zh-CN" dirty="0" smtClean="0"/>
            <a:t>推荐提醒</a:t>
          </a:r>
          <a:endParaRPr lang="zh-CN" altLang="en-US" dirty="0"/>
        </a:p>
      </dgm:t>
    </dgm:pt>
    <dgm:pt modelId="{36B3F2DB-4F7F-4ECA-8A81-985F8EB3B08A}" type="parTrans" cxnId="{77E151EF-403D-4937-887E-8FCE0D7A4077}">
      <dgm:prSet/>
      <dgm:spPr/>
      <dgm:t>
        <a:bodyPr/>
        <a:lstStyle/>
        <a:p>
          <a:endParaRPr lang="zh-CN" altLang="en-US"/>
        </a:p>
      </dgm:t>
    </dgm:pt>
    <dgm:pt modelId="{5E3F05A3-9327-41BC-A30A-1FE6254E166E}" type="sibTrans" cxnId="{77E151EF-403D-4937-887E-8FCE0D7A4077}">
      <dgm:prSet/>
      <dgm:spPr/>
      <dgm:t>
        <a:bodyPr/>
        <a:lstStyle/>
        <a:p>
          <a:endParaRPr lang="zh-CN" altLang="en-US"/>
        </a:p>
      </dgm:t>
    </dgm:pt>
    <dgm:pt modelId="{58BDE274-81CD-4881-B7D1-C9736F2A5D6D}">
      <dgm:prSet phldrT="[文本]"/>
      <dgm:spPr/>
      <dgm:t>
        <a:bodyPr/>
        <a:lstStyle/>
        <a:p>
          <a:r>
            <a:rPr lang="zh-CN" smtClean="0"/>
            <a:t>位置：显示在编辑资料界面 </a:t>
          </a:r>
          <a:endParaRPr lang="zh-CN" altLang="en-US" dirty="0"/>
        </a:p>
      </dgm:t>
    </dgm:pt>
    <dgm:pt modelId="{F03B87D0-1002-4E54-814F-7C27F482ADF7}" type="parTrans" cxnId="{85E7DF33-C32C-46CA-A3A8-F5F91E9048A6}">
      <dgm:prSet/>
      <dgm:spPr/>
      <dgm:t>
        <a:bodyPr/>
        <a:lstStyle/>
        <a:p>
          <a:endParaRPr lang="zh-CN" altLang="en-US"/>
        </a:p>
      </dgm:t>
    </dgm:pt>
    <dgm:pt modelId="{7D0CB0DC-8861-460B-B2D5-D2035063E6AA}" type="sibTrans" cxnId="{85E7DF33-C32C-46CA-A3A8-F5F91E9048A6}">
      <dgm:prSet/>
      <dgm:spPr/>
      <dgm:t>
        <a:bodyPr/>
        <a:lstStyle/>
        <a:p>
          <a:endParaRPr lang="zh-CN" altLang="en-US"/>
        </a:p>
      </dgm:t>
    </dgm:pt>
    <dgm:pt modelId="{CC61F1D2-EAE4-47FF-86E6-FEB0C040946E}">
      <dgm:prSet phldrT="[文本]"/>
      <dgm:spPr/>
      <dgm:t>
        <a:bodyPr/>
        <a:lstStyle/>
        <a:p>
          <a:r>
            <a:rPr lang="zh-CN" dirty="0" smtClean="0"/>
            <a:t>名字：图书表</a:t>
          </a:r>
          <a:endParaRPr lang="zh-CN" altLang="en-US" dirty="0"/>
        </a:p>
      </dgm:t>
    </dgm:pt>
    <dgm:pt modelId="{298335B1-8CBC-4FE2-BAFB-6A5DAE3BE05E}" type="parTrans" cxnId="{BEEF0075-ACEB-4897-9CA7-A8D34E1E38FE}">
      <dgm:prSet/>
      <dgm:spPr/>
      <dgm:t>
        <a:bodyPr/>
        <a:lstStyle/>
        <a:p>
          <a:endParaRPr lang="zh-CN" altLang="en-US"/>
        </a:p>
      </dgm:t>
    </dgm:pt>
    <dgm:pt modelId="{C3116EF5-CD33-46B8-95CE-1847365D18DE}" type="sibTrans" cxnId="{BEEF0075-ACEB-4897-9CA7-A8D34E1E38FE}">
      <dgm:prSet/>
      <dgm:spPr/>
      <dgm:t>
        <a:bodyPr/>
        <a:lstStyle/>
        <a:p>
          <a:endParaRPr lang="zh-CN" altLang="en-US"/>
        </a:p>
      </dgm:t>
    </dgm:pt>
    <dgm:pt modelId="{0F4F4849-6B3A-49A3-AC2D-58F84AFC00C9}">
      <dgm:prSet phldrT="[文本]"/>
      <dgm:spPr/>
      <dgm:t>
        <a:bodyPr/>
        <a:lstStyle/>
        <a:p>
          <a:r>
            <a:rPr lang="zh-CN" dirty="0" smtClean="0"/>
            <a:t>描述：记录图书基本信息的表</a:t>
          </a:r>
          <a:endParaRPr lang="zh-CN" altLang="en-US" dirty="0"/>
        </a:p>
      </dgm:t>
    </dgm:pt>
    <dgm:pt modelId="{36187C32-8BA8-42A5-9E3A-D1AA88CF0485}" type="parTrans" cxnId="{2DFEDEA2-8CA0-48D0-A312-3EB8AC7F8571}">
      <dgm:prSet/>
      <dgm:spPr/>
      <dgm:t>
        <a:bodyPr/>
        <a:lstStyle/>
        <a:p>
          <a:endParaRPr lang="zh-CN" altLang="en-US"/>
        </a:p>
      </dgm:t>
    </dgm:pt>
    <dgm:pt modelId="{F02800FF-05C4-4F5D-8C13-5A16E7AE5ED1}" type="sibTrans" cxnId="{2DFEDEA2-8CA0-48D0-A312-3EB8AC7F8571}">
      <dgm:prSet/>
      <dgm:spPr/>
      <dgm:t>
        <a:bodyPr/>
        <a:lstStyle/>
        <a:p>
          <a:endParaRPr lang="zh-CN" altLang="en-US"/>
        </a:p>
      </dgm:t>
    </dgm:pt>
    <dgm:pt modelId="{CAAEECBE-E7B1-4AB1-9631-BC64149E4CA5}">
      <dgm:prSet phldrT="[文本]"/>
      <dgm:spPr/>
      <dgm:t>
        <a:bodyPr/>
        <a:lstStyle/>
        <a:p>
          <a:r>
            <a:rPr lang="zh-CN" dirty="0" smtClean="0"/>
            <a:t>定义：图书</a:t>
          </a:r>
          <a:r>
            <a:rPr lang="en-US" dirty="0" smtClean="0"/>
            <a:t>ID+</a:t>
          </a:r>
          <a:r>
            <a:rPr lang="zh-CN" dirty="0" smtClean="0"/>
            <a:t>类型</a:t>
          </a:r>
          <a:r>
            <a:rPr lang="en-US" dirty="0" smtClean="0"/>
            <a:t>ID+</a:t>
          </a:r>
          <a:r>
            <a:rPr lang="zh-CN" dirty="0" smtClean="0"/>
            <a:t>作者</a:t>
          </a:r>
          <a:r>
            <a:rPr lang="en-US" dirty="0" smtClean="0"/>
            <a:t>+</a:t>
          </a:r>
          <a:r>
            <a:rPr lang="zh-CN" dirty="0" smtClean="0"/>
            <a:t>封面</a:t>
          </a:r>
          <a:r>
            <a:rPr lang="en-US" dirty="0" smtClean="0"/>
            <a:t>+</a:t>
          </a:r>
          <a:r>
            <a:rPr lang="zh-CN" dirty="0" smtClean="0"/>
            <a:t>出版社</a:t>
          </a:r>
          <a:r>
            <a:rPr lang="en-US" dirty="0" smtClean="0"/>
            <a:t>+</a:t>
          </a:r>
          <a:r>
            <a:rPr lang="zh-CN" dirty="0" smtClean="0"/>
            <a:t>出版日期</a:t>
          </a:r>
          <a:r>
            <a:rPr lang="en-US" dirty="0" smtClean="0"/>
            <a:t>+</a:t>
          </a:r>
          <a:r>
            <a:rPr lang="zh-CN" dirty="0" smtClean="0"/>
            <a:t>简介</a:t>
          </a:r>
          <a:r>
            <a:rPr lang="en-US" dirty="0" smtClean="0"/>
            <a:t>+</a:t>
          </a:r>
          <a:r>
            <a:rPr lang="zh-CN" dirty="0" smtClean="0"/>
            <a:t>导读</a:t>
          </a:r>
          <a:r>
            <a:rPr lang="en-US" dirty="0" smtClean="0"/>
            <a:t>+</a:t>
          </a:r>
          <a:r>
            <a:rPr lang="zh-CN" dirty="0" smtClean="0"/>
            <a:t>目录</a:t>
          </a:r>
          <a:r>
            <a:rPr lang="en-US" dirty="0" smtClean="0"/>
            <a:t>+</a:t>
          </a:r>
          <a:r>
            <a:rPr lang="zh-CN" dirty="0" smtClean="0"/>
            <a:t>位置</a:t>
          </a:r>
          <a:r>
            <a:rPr lang="en-US" dirty="0" smtClean="0"/>
            <a:t>+</a:t>
          </a:r>
          <a:r>
            <a:rPr lang="zh-CN" dirty="0" smtClean="0"/>
            <a:t>借阅次数</a:t>
          </a:r>
          <a:r>
            <a:rPr lang="en-US" dirty="0" smtClean="0"/>
            <a:t>+</a:t>
          </a:r>
          <a:r>
            <a:rPr lang="zh-CN" dirty="0" smtClean="0"/>
            <a:t>评分</a:t>
          </a:r>
          <a:endParaRPr lang="zh-CN" altLang="en-US" dirty="0"/>
        </a:p>
      </dgm:t>
    </dgm:pt>
    <dgm:pt modelId="{EB97F09F-40F4-49C1-98F1-31E087E06A43}" type="parTrans" cxnId="{FDEA9846-2BB5-4023-8BF3-315D5B1E0CD9}">
      <dgm:prSet/>
      <dgm:spPr/>
      <dgm:t>
        <a:bodyPr/>
        <a:lstStyle/>
        <a:p>
          <a:endParaRPr lang="zh-CN" altLang="en-US"/>
        </a:p>
      </dgm:t>
    </dgm:pt>
    <dgm:pt modelId="{0F6823A2-B7D1-4015-B781-42BE3081D16C}" type="sibTrans" cxnId="{FDEA9846-2BB5-4023-8BF3-315D5B1E0CD9}">
      <dgm:prSet/>
      <dgm:spPr/>
      <dgm:t>
        <a:bodyPr/>
        <a:lstStyle/>
        <a:p>
          <a:endParaRPr lang="zh-CN" altLang="en-US"/>
        </a:p>
      </dgm:t>
    </dgm:pt>
    <dgm:pt modelId="{81A67C8E-A908-498F-9A70-BEC85B6B5D44}">
      <dgm:prSet phldrT="[文本]"/>
      <dgm:spPr/>
      <dgm:t>
        <a:bodyPr/>
        <a:lstStyle/>
        <a:p>
          <a:r>
            <a:rPr lang="zh-CN" dirty="0" smtClean="0"/>
            <a:t>位置：显示在小程序界面 </a:t>
          </a:r>
          <a:endParaRPr lang="zh-CN" altLang="en-US" dirty="0"/>
        </a:p>
      </dgm:t>
    </dgm:pt>
    <dgm:pt modelId="{4B611914-0581-4C33-91D5-0D829FDA9DD7}" type="parTrans" cxnId="{8AF39B97-C128-4D78-8002-6F6410D21EFD}">
      <dgm:prSet/>
      <dgm:spPr/>
      <dgm:t>
        <a:bodyPr/>
        <a:lstStyle/>
        <a:p>
          <a:endParaRPr lang="zh-CN" altLang="en-US"/>
        </a:p>
      </dgm:t>
    </dgm:pt>
    <dgm:pt modelId="{3295CC6A-1746-4A34-A820-7A6107F2A10C}" type="sibTrans" cxnId="{8AF39B97-C128-4D78-8002-6F6410D21EFD}">
      <dgm:prSet/>
      <dgm:spPr/>
      <dgm:t>
        <a:bodyPr/>
        <a:lstStyle/>
        <a:p>
          <a:endParaRPr lang="zh-CN" altLang="en-US"/>
        </a:p>
      </dgm:t>
    </dgm:pt>
    <dgm:pt modelId="{D1500396-D0D0-4B05-B5B3-C63795A0A319}">
      <dgm:prSet phldrT="[文本]"/>
      <dgm:spPr/>
      <dgm:t>
        <a:bodyPr/>
        <a:lstStyle/>
        <a:p>
          <a:r>
            <a:rPr lang="zh-CN" dirty="0" smtClean="0"/>
            <a:t>名字：评论表</a:t>
          </a:r>
          <a:endParaRPr lang="zh-CN" altLang="en-US" dirty="0"/>
        </a:p>
      </dgm:t>
    </dgm:pt>
    <dgm:pt modelId="{0302369D-B227-4527-BE18-DB2803123DBA}" type="parTrans" cxnId="{8780D9CF-CF37-4D2C-A03F-F28E90AD910A}">
      <dgm:prSet/>
      <dgm:spPr/>
      <dgm:t>
        <a:bodyPr/>
        <a:lstStyle/>
        <a:p>
          <a:endParaRPr lang="zh-CN" altLang="en-US"/>
        </a:p>
      </dgm:t>
    </dgm:pt>
    <dgm:pt modelId="{C196FDD9-5400-4C4E-AD9C-ACB5582D9578}" type="sibTrans" cxnId="{8780D9CF-CF37-4D2C-A03F-F28E90AD910A}">
      <dgm:prSet/>
      <dgm:spPr/>
      <dgm:t>
        <a:bodyPr/>
        <a:lstStyle/>
        <a:p>
          <a:endParaRPr lang="zh-CN" altLang="en-US"/>
        </a:p>
      </dgm:t>
    </dgm:pt>
    <dgm:pt modelId="{0907F1C6-53E3-43EE-A04B-7FFFAE86170D}">
      <dgm:prSet phldrT="[文本]"/>
      <dgm:spPr/>
      <dgm:t>
        <a:bodyPr/>
        <a:lstStyle/>
        <a:p>
          <a:r>
            <a:rPr lang="zh-CN" altLang="en-US" dirty="0" smtClean="0"/>
            <a:t>描述：记录用户对图书发表评论的表</a:t>
          </a:r>
          <a:endParaRPr lang="zh-CN" altLang="en-US" dirty="0"/>
        </a:p>
      </dgm:t>
    </dgm:pt>
    <dgm:pt modelId="{376D7661-B047-449F-80F8-424C5BD0203D}" type="parTrans" cxnId="{DCC2ACDC-094C-46B3-88F0-DE5E129E440F}">
      <dgm:prSet/>
      <dgm:spPr/>
      <dgm:t>
        <a:bodyPr/>
        <a:lstStyle/>
        <a:p>
          <a:endParaRPr lang="zh-CN" altLang="en-US"/>
        </a:p>
      </dgm:t>
    </dgm:pt>
    <dgm:pt modelId="{7B0607DD-4F6A-499B-9B3F-83853E300259}" type="sibTrans" cxnId="{DCC2ACDC-094C-46B3-88F0-DE5E129E440F}">
      <dgm:prSet/>
      <dgm:spPr/>
      <dgm:t>
        <a:bodyPr/>
        <a:lstStyle/>
        <a:p>
          <a:endParaRPr lang="zh-CN" altLang="en-US"/>
        </a:p>
      </dgm:t>
    </dgm:pt>
    <dgm:pt modelId="{5A0A1735-5698-4F5E-AA90-459DC98FDA2A}">
      <dgm:prSet phldrT="[文本]"/>
      <dgm:spPr/>
      <dgm:t>
        <a:bodyPr/>
        <a:lstStyle/>
        <a:p>
          <a:r>
            <a:rPr lang="zh-CN" smtClean="0"/>
            <a:t>定义：评论</a:t>
          </a:r>
          <a:r>
            <a:rPr lang="en-US" smtClean="0"/>
            <a:t>ID+</a:t>
          </a:r>
          <a:r>
            <a:rPr lang="zh-CN" smtClean="0"/>
            <a:t>用户</a:t>
          </a:r>
          <a:r>
            <a:rPr lang="en-US" smtClean="0"/>
            <a:t>ID+</a:t>
          </a:r>
          <a:r>
            <a:rPr lang="zh-CN" smtClean="0"/>
            <a:t>图书</a:t>
          </a:r>
          <a:r>
            <a:rPr lang="en-US" smtClean="0"/>
            <a:t>ID+</a:t>
          </a:r>
          <a:r>
            <a:rPr lang="zh-CN" smtClean="0"/>
            <a:t>昵称</a:t>
          </a:r>
          <a:r>
            <a:rPr lang="en-US" smtClean="0"/>
            <a:t>+</a:t>
          </a:r>
          <a:r>
            <a:rPr lang="zh-CN" smtClean="0"/>
            <a:t>评论时间</a:t>
          </a:r>
          <a:r>
            <a:rPr lang="en-US" smtClean="0"/>
            <a:t>+</a:t>
          </a:r>
          <a:r>
            <a:rPr lang="zh-CN" smtClean="0"/>
            <a:t>评论内容</a:t>
          </a:r>
          <a:r>
            <a:rPr lang="en-US" smtClean="0"/>
            <a:t>+</a:t>
          </a:r>
          <a:r>
            <a:rPr lang="zh-CN" smtClean="0"/>
            <a:t>评分</a:t>
          </a:r>
          <a:endParaRPr lang="zh-CN" altLang="en-US" dirty="0"/>
        </a:p>
      </dgm:t>
    </dgm:pt>
    <dgm:pt modelId="{4DF884BE-311E-4A8E-846A-098260330901}" type="parTrans" cxnId="{53C939BD-F224-4466-8614-836F626D7D1E}">
      <dgm:prSet/>
      <dgm:spPr/>
      <dgm:t>
        <a:bodyPr/>
        <a:lstStyle/>
        <a:p>
          <a:endParaRPr lang="zh-CN" altLang="en-US"/>
        </a:p>
      </dgm:t>
    </dgm:pt>
    <dgm:pt modelId="{4F94F070-9DC7-471F-8D85-265C154C018F}" type="sibTrans" cxnId="{53C939BD-F224-4466-8614-836F626D7D1E}">
      <dgm:prSet/>
      <dgm:spPr/>
      <dgm:t>
        <a:bodyPr/>
        <a:lstStyle/>
        <a:p>
          <a:endParaRPr lang="zh-CN" altLang="en-US"/>
        </a:p>
      </dgm:t>
    </dgm:pt>
    <dgm:pt modelId="{2CC7BC9A-C32F-467C-A798-E1D06EB8CC63}">
      <dgm:prSet phldrT="[文本]"/>
      <dgm:spPr/>
      <dgm:t>
        <a:bodyPr/>
        <a:lstStyle/>
        <a:p>
          <a:r>
            <a:rPr lang="zh-CN" dirty="0" smtClean="0"/>
            <a:t>位置：评论表</a:t>
          </a:r>
          <a:endParaRPr lang="zh-CN" altLang="en-US" dirty="0"/>
        </a:p>
      </dgm:t>
    </dgm:pt>
    <dgm:pt modelId="{17A3EECD-78F9-4CA8-BEA3-AD4EC409DB8F}" type="parTrans" cxnId="{B441F397-6ABF-4F08-B9BE-FA66CFB6FE3A}">
      <dgm:prSet/>
      <dgm:spPr/>
      <dgm:t>
        <a:bodyPr/>
        <a:lstStyle/>
        <a:p>
          <a:endParaRPr lang="zh-CN" altLang="en-US"/>
        </a:p>
      </dgm:t>
    </dgm:pt>
    <dgm:pt modelId="{2243E4BE-BDAE-4475-AE55-4E18091E212E}" type="sibTrans" cxnId="{B441F397-6ABF-4F08-B9BE-FA66CFB6FE3A}">
      <dgm:prSet/>
      <dgm:spPr/>
      <dgm:t>
        <a:bodyPr/>
        <a:lstStyle/>
        <a:p>
          <a:endParaRPr lang="zh-CN" altLang="en-US"/>
        </a:p>
      </dgm:t>
    </dgm:pt>
    <dgm:pt modelId="{7BDBBAAE-D16F-40A6-BDB4-88A57AA9D3E5}" type="pres">
      <dgm:prSet presAssocID="{3EA80B10-9A35-4508-8BD9-2E0071CEFEF6}" presName="Name0" presStyleCnt="0">
        <dgm:presLayoutVars>
          <dgm:dir/>
          <dgm:animLvl val="lvl"/>
          <dgm:resizeHandles val="exact"/>
        </dgm:presLayoutVars>
      </dgm:prSet>
      <dgm:spPr/>
    </dgm:pt>
    <dgm:pt modelId="{8450BA7A-E630-41B0-82DB-98038AE825D1}" type="pres">
      <dgm:prSet presAssocID="{C6D996F2-7F67-4E45-B984-64A3D508BE93}" presName="composite" presStyleCnt="0"/>
      <dgm:spPr/>
    </dgm:pt>
    <dgm:pt modelId="{4A15A1A7-C253-4B0D-A5FA-5573A4006E56}" type="pres">
      <dgm:prSet presAssocID="{C6D996F2-7F67-4E45-B984-64A3D508BE93}" presName="parTx" presStyleLbl="alignNode1" presStyleIdx="0" presStyleCnt="5" custScaleX="125066" custScaleY="97083">
        <dgm:presLayoutVars>
          <dgm:chMax val="0"/>
          <dgm:chPref val="0"/>
          <dgm:bulletEnabled val="1"/>
        </dgm:presLayoutVars>
      </dgm:prSet>
      <dgm:spPr/>
      <dgm:t>
        <a:bodyPr/>
        <a:lstStyle/>
        <a:p>
          <a:endParaRPr lang="zh-CN" altLang="en-US"/>
        </a:p>
      </dgm:t>
    </dgm:pt>
    <dgm:pt modelId="{AB0127CC-9CB6-4200-A349-9642214F1645}" type="pres">
      <dgm:prSet presAssocID="{C6D996F2-7F67-4E45-B984-64A3D508BE93}" presName="desTx" presStyleLbl="alignAccFollowNode1" presStyleIdx="0" presStyleCnt="5" custScaleX="125066" custScaleY="97083">
        <dgm:presLayoutVars>
          <dgm:bulletEnabled val="1"/>
        </dgm:presLayoutVars>
      </dgm:prSet>
      <dgm:spPr/>
      <dgm:t>
        <a:bodyPr/>
        <a:lstStyle/>
        <a:p>
          <a:endParaRPr lang="zh-CN" altLang="en-US"/>
        </a:p>
      </dgm:t>
    </dgm:pt>
    <dgm:pt modelId="{3B334AE2-66E8-47B2-B9BB-96A0AD667383}" type="pres">
      <dgm:prSet presAssocID="{0507CD65-259E-4241-AD21-1EA7E866F777}" presName="space" presStyleCnt="0"/>
      <dgm:spPr/>
    </dgm:pt>
    <dgm:pt modelId="{A5F307BF-119C-413E-B078-962DF191CCEF}" type="pres">
      <dgm:prSet presAssocID="{B758F2C3-FFC8-4FFB-8C9E-3943769C0F2A}" presName="composite" presStyleCnt="0"/>
      <dgm:spPr/>
    </dgm:pt>
    <dgm:pt modelId="{5A300D86-E3DC-43F0-8B37-CAD680376969}" type="pres">
      <dgm:prSet presAssocID="{B758F2C3-FFC8-4FFB-8C9E-3943769C0F2A}" presName="parTx" presStyleLbl="alignNode1" presStyleIdx="1" presStyleCnt="5" custScaleX="125066" custScaleY="97083">
        <dgm:presLayoutVars>
          <dgm:chMax val="0"/>
          <dgm:chPref val="0"/>
          <dgm:bulletEnabled val="1"/>
        </dgm:presLayoutVars>
      </dgm:prSet>
      <dgm:spPr/>
      <dgm:t>
        <a:bodyPr/>
        <a:lstStyle/>
        <a:p>
          <a:endParaRPr lang="zh-CN" altLang="en-US"/>
        </a:p>
      </dgm:t>
    </dgm:pt>
    <dgm:pt modelId="{F9F9016B-5141-4BF7-B7A8-23A9F2167AE0}" type="pres">
      <dgm:prSet presAssocID="{B758F2C3-FFC8-4FFB-8C9E-3943769C0F2A}" presName="desTx" presStyleLbl="alignAccFollowNode1" presStyleIdx="1" presStyleCnt="5" custScaleX="125066" custScaleY="97083">
        <dgm:presLayoutVars>
          <dgm:bulletEnabled val="1"/>
        </dgm:presLayoutVars>
      </dgm:prSet>
      <dgm:spPr/>
      <dgm:t>
        <a:bodyPr/>
        <a:lstStyle/>
        <a:p>
          <a:endParaRPr lang="zh-CN" altLang="en-US"/>
        </a:p>
      </dgm:t>
    </dgm:pt>
    <dgm:pt modelId="{2BCCAFB1-F8A5-47F1-9C52-B2BF1FDC7415}" type="pres">
      <dgm:prSet presAssocID="{1CB19A70-E57F-45D8-B6F6-C1334D1CB47B}" presName="space" presStyleCnt="0"/>
      <dgm:spPr/>
    </dgm:pt>
    <dgm:pt modelId="{35E5A46D-9B00-46B4-BEB7-CE7FB11762D8}" type="pres">
      <dgm:prSet presAssocID="{52E96AA3-CA9C-45AC-A607-28088B793D7C}" presName="composite" presStyleCnt="0"/>
      <dgm:spPr/>
    </dgm:pt>
    <dgm:pt modelId="{A2A12ACA-044F-46C2-A801-4AFF34375F36}" type="pres">
      <dgm:prSet presAssocID="{52E96AA3-CA9C-45AC-A607-28088B793D7C}" presName="parTx" presStyleLbl="alignNode1" presStyleIdx="2" presStyleCnt="5" custScaleX="125066" custScaleY="97083">
        <dgm:presLayoutVars>
          <dgm:chMax val="0"/>
          <dgm:chPref val="0"/>
          <dgm:bulletEnabled val="1"/>
        </dgm:presLayoutVars>
      </dgm:prSet>
      <dgm:spPr/>
      <dgm:t>
        <a:bodyPr/>
        <a:lstStyle/>
        <a:p>
          <a:endParaRPr lang="zh-CN" altLang="en-US"/>
        </a:p>
      </dgm:t>
    </dgm:pt>
    <dgm:pt modelId="{139B2584-D64B-47E3-B12D-FCAABD0A6EE2}" type="pres">
      <dgm:prSet presAssocID="{52E96AA3-CA9C-45AC-A607-28088B793D7C}" presName="desTx" presStyleLbl="alignAccFollowNode1" presStyleIdx="2" presStyleCnt="5" custScaleX="125066" custScaleY="97083">
        <dgm:presLayoutVars>
          <dgm:bulletEnabled val="1"/>
        </dgm:presLayoutVars>
      </dgm:prSet>
      <dgm:spPr/>
      <dgm:t>
        <a:bodyPr/>
        <a:lstStyle/>
        <a:p>
          <a:endParaRPr lang="zh-CN" altLang="en-US"/>
        </a:p>
      </dgm:t>
    </dgm:pt>
    <dgm:pt modelId="{15AD8DDE-85BB-4708-85F4-4EBBE49DF312}" type="pres">
      <dgm:prSet presAssocID="{BEDEA8D1-B85A-4FBA-B2C7-748943D411A8}" presName="space" presStyleCnt="0"/>
      <dgm:spPr/>
    </dgm:pt>
    <dgm:pt modelId="{B8F1A8B3-63B8-4230-9F74-1B59835FBC62}" type="pres">
      <dgm:prSet presAssocID="{0C1B6C4F-C0C2-4A63-93B6-4DF6BA106DBF}" presName="composite" presStyleCnt="0"/>
      <dgm:spPr/>
    </dgm:pt>
    <dgm:pt modelId="{EE3AD60C-4C74-4235-84AB-01157599BBE1}" type="pres">
      <dgm:prSet presAssocID="{0C1B6C4F-C0C2-4A63-93B6-4DF6BA106DBF}" presName="parTx" presStyleLbl="alignNode1" presStyleIdx="3" presStyleCnt="5" custScaleX="125066" custScaleY="97083">
        <dgm:presLayoutVars>
          <dgm:chMax val="0"/>
          <dgm:chPref val="0"/>
          <dgm:bulletEnabled val="1"/>
        </dgm:presLayoutVars>
      </dgm:prSet>
      <dgm:spPr/>
      <dgm:t>
        <a:bodyPr/>
        <a:lstStyle/>
        <a:p>
          <a:endParaRPr lang="zh-CN" altLang="en-US"/>
        </a:p>
      </dgm:t>
    </dgm:pt>
    <dgm:pt modelId="{3B8360A0-F7A9-4143-8E4A-E9C8387625E5}" type="pres">
      <dgm:prSet presAssocID="{0C1B6C4F-C0C2-4A63-93B6-4DF6BA106DBF}" presName="desTx" presStyleLbl="alignAccFollowNode1" presStyleIdx="3" presStyleCnt="5" custScaleX="125066" custScaleY="97083">
        <dgm:presLayoutVars>
          <dgm:bulletEnabled val="1"/>
        </dgm:presLayoutVars>
      </dgm:prSet>
      <dgm:spPr/>
      <dgm:t>
        <a:bodyPr/>
        <a:lstStyle/>
        <a:p>
          <a:endParaRPr lang="zh-CN" altLang="en-US"/>
        </a:p>
      </dgm:t>
    </dgm:pt>
    <dgm:pt modelId="{754A6CA3-AD07-48F0-B4C0-11B02018F967}" type="pres">
      <dgm:prSet presAssocID="{A5E904AA-AB2F-4051-87B0-375C3CB5101B}" presName="space" presStyleCnt="0"/>
      <dgm:spPr/>
    </dgm:pt>
    <dgm:pt modelId="{A128D725-1A2E-46A8-9839-7455471CD74C}" type="pres">
      <dgm:prSet presAssocID="{7E48C58C-E672-48C9-AE7C-7C7401AFCEB7}" presName="composite" presStyleCnt="0"/>
      <dgm:spPr/>
    </dgm:pt>
    <dgm:pt modelId="{D35FAAC9-D54C-4F0F-A156-C143E566977E}" type="pres">
      <dgm:prSet presAssocID="{7E48C58C-E672-48C9-AE7C-7C7401AFCEB7}" presName="parTx" presStyleLbl="alignNode1" presStyleIdx="4" presStyleCnt="5" custScaleX="125066" custScaleY="97083">
        <dgm:presLayoutVars>
          <dgm:chMax val="0"/>
          <dgm:chPref val="0"/>
          <dgm:bulletEnabled val="1"/>
        </dgm:presLayoutVars>
      </dgm:prSet>
      <dgm:spPr/>
      <dgm:t>
        <a:bodyPr/>
        <a:lstStyle/>
        <a:p>
          <a:endParaRPr lang="zh-CN" altLang="en-US"/>
        </a:p>
      </dgm:t>
    </dgm:pt>
    <dgm:pt modelId="{68EF35A1-7568-4D25-A317-9C86BCB0F61F}" type="pres">
      <dgm:prSet presAssocID="{7E48C58C-E672-48C9-AE7C-7C7401AFCEB7}" presName="desTx" presStyleLbl="alignAccFollowNode1" presStyleIdx="4" presStyleCnt="5" custScaleX="125066" custScaleY="97083">
        <dgm:presLayoutVars>
          <dgm:bulletEnabled val="1"/>
        </dgm:presLayoutVars>
      </dgm:prSet>
      <dgm:spPr/>
      <dgm:t>
        <a:bodyPr/>
        <a:lstStyle/>
        <a:p>
          <a:endParaRPr lang="zh-CN" altLang="en-US"/>
        </a:p>
      </dgm:t>
    </dgm:pt>
  </dgm:ptLst>
  <dgm:cxnLst>
    <dgm:cxn modelId="{14ED551A-025A-491B-BD45-71F90AC4F546}" type="presOf" srcId="{0C1B6C4F-C0C2-4A63-93B6-4DF6BA106DBF}" destId="{EE3AD60C-4C74-4235-84AB-01157599BBE1}" srcOrd="0" destOrd="0" presId="urn:microsoft.com/office/officeart/2005/8/layout/hList1"/>
    <dgm:cxn modelId="{E4BDD9F0-8761-4056-AE84-738A30E6C578}" type="presOf" srcId="{0F4F4849-6B3A-49A3-AC2D-58F84AFC00C9}" destId="{3B8360A0-F7A9-4143-8E4A-E9C8387625E5}" srcOrd="0" destOrd="1" presId="urn:microsoft.com/office/officeart/2005/8/layout/hList1"/>
    <dgm:cxn modelId="{AEE1499F-449D-4DB4-8226-7173CCFF4D9B}" type="presOf" srcId="{B758F2C3-FFC8-4FFB-8C9E-3943769C0F2A}" destId="{5A300D86-E3DC-43F0-8B37-CAD680376969}" srcOrd="0" destOrd="0" presId="urn:microsoft.com/office/officeart/2005/8/layout/hList1"/>
    <dgm:cxn modelId="{93F103F5-B46B-4920-85D6-219275144E80}" srcId="{C6D996F2-7F67-4E45-B984-64A3D508BE93}" destId="{F6EE5C36-A91E-418C-BEE3-338509D84ECD}" srcOrd="1" destOrd="0" parTransId="{885338C4-D50C-478F-9F83-EC58712D6437}" sibTransId="{CADF804F-4752-4892-8755-248CECB8BCE9}"/>
    <dgm:cxn modelId="{11870FA9-313E-48F7-8B2D-60E3E110E2B3}" type="presOf" srcId="{C6D996F2-7F67-4E45-B984-64A3D508BE93}" destId="{4A15A1A7-C253-4B0D-A5FA-5573A4006E56}" srcOrd="0" destOrd="0" presId="urn:microsoft.com/office/officeart/2005/8/layout/hList1"/>
    <dgm:cxn modelId="{B9C1E088-AC4B-4CA3-BFAE-576C8FA389D8}" srcId="{B758F2C3-FFC8-4FFB-8C9E-3943769C0F2A}" destId="{50A60E55-7C1C-40A2-AFAA-0DB6AC4C6A5D}" srcOrd="0" destOrd="0" parTransId="{EEA0EF62-8396-4B4A-8700-EEA8EEDF6B5D}" sibTransId="{25AF8307-B3C7-4E55-A131-70F209DC59D2}"/>
    <dgm:cxn modelId="{FDEA9846-2BB5-4023-8BF3-315D5B1E0CD9}" srcId="{0C1B6C4F-C0C2-4A63-93B6-4DF6BA106DBF}" destId="{CAAEECBE-E7B1-4AB1-9631-BC64149E4CA5}" srcOrd="2" destOrd="0" parTransId="{EB97F09F-40F4-49C1-98F1-31E087E06A43}" sibTransId="{0F6823A2-B7D1-4015-B781-42BE3081D16C}"/>
    <dgm:cxn modelId="{B87538A9-C7E4-42D2-A390-2DE68CD44FD9}" type="presOf" srcId="{F6EE5C36-A91E-418C-BEE3-338509D84ECD}" destId="{AB0127CC-9CB6-4200-A349-9642214F1645}" srcOrd="0" destOrd="1" presId="urn:microsoft.com/office/officeart/2005/8/layout/hList1"/>
    <dgm:cxn modelId="{8AF39B97-C128-4D78-8002-6F6410D21EFD}" srcId="{0C1B6C4F-C0C2-4A63-93B6-4DF6BA106DBF}" destId="{81A67C8E-A908-498F-9A70-BEC85B6B5D44}" srcOrd="3" destOrd="0" parTransId="{4B611914-0581-4C33-91D5-0D829FDA9DD7}" sibTransId="{3295CC6A-1746-4A34-A820-7A6107F2A10C}"/>
    <dgm:cxn modelId="{F86FF8C5-E4A0-4251-AC62-4967479EAF31}" type="presOf" srcId="{50A60E55-7C1C-40A2-AFAA-0DB6AC4C6A5D}" destId="{F9F9016B-5141-4BF7-B7A8-23A9F2167AE0}" srcOrd="0" destOrd="0" presId="urn:microsoft.com/office/officeart/2005/8/layout/hList1"/>
    <dgm:cxn modelId="{278A91E2-4EFC-402D-8D70-C9A03435736B}" type="presOf" srcId="{1D50403E-F4B4-4890-8D60-D29516D7610D}" destId="{139B2584-D64B-47E3-B12D-FCAABD0A6EE2}" srcOrd="0" destOrd="1" presId="urn:microsoft.com/office/officeart/2005/8/layout/hList1"/>
    <dgm:cxn modelId="{0DD76B8E-8C96-49A9-937B-FAF8AD90B96D}" srcId="{3EA80B10-9A35-4508-8BD9-2E0071CEFEF6}" destId="{0C1B6C4F-C0C2-4A63-93B6-4DF6BA106DBF}" srcOrd="3" destOrd="0" parTransId="{D3DA0FC1-CD6F-4B20-874D-B1DAC492309C}" sibTransId="{A5E904AA-AB2F-4051-87B0-375C3CB5101B}"/>
    <dgm:cxn modelId="{C56E9D0E-DCF5-4CC4-8D4D-2C382D60D1CD}" type="presOf" srcId="{12B9669E-C61B-4304-8FA6-0004E7EE36D0}" destId="{AB0127CC-9CB6-4200-A349-9642214F1645}" srcOrd="0" destOrd="0" presId="urn:microsoft.com/office/officeart/2005/8/layout/hList1"/>
    <dgm:cxn modelId="{79B362DC-4945-4B54-B0C5-A8E1D486EDFC}" srcId="{B758F2C3-FFC8-4FFB-8C9E-3943769C0F2A}" destId="{0F1C242F-8D9F-4852-A1EF-28178DB45807}" srcOrd="1" destOrd="0" parTransId="{E6D6D843-7AA7-4620-A5E3-D60C3E96736A}" sibTransId="{49826149-A65C-4442-AA91-B428C75040D5}"/>
    <dgm:cxn modelId="{64BAC317-52C4-4EB6-B16B-3A4607700062}" srcId="{3EA80B10-9A35-4508-8BD9-2E0071CEFEF6}" destId="{52E96AA3-CA9C-45AC-A607-28088B793D7C}" srcOrd="2" destOrd="0" parTransId="{CBF841AD-B660-4FEB-9E68-62C154106A92}" sibTransId="{BEDEA8D1-B85A-4FBA-B2C7-748943D411A8}"/>
    <dgm:cxn modelId="{F8373051-83DC-491D-8383-6C61104CE744}" type="presOf" srcId="{CAAEECBE-E7B1-4AB1-9631-BC64149E4CA5}" destId="{3B8360A0-F7A9-4143-8E4A-E9C8387625E5}" srcOrd="0" destOrd="2" presId="urn:microsoft.com/office/officeart/2005/8/layout/hList1"/>
    <dgm:cxn modelId="{77E151EF-403D-4937-887E-8FCE0D7A4077}" srcId="{52E96AA3-CA9C-45AC-A607-28088B793D7C}" destId="{A30B2B24-218B-4B7F-B635-26786BEBA20C}" srcOrd="2" destOrd="0" parTransId="{36B3F2DB-4F7F-4ECA-8A81-985F8EB3B08A}" sibTransId="{5E3F05A3-9327-41BC-A30A-1FE6254E166E}"/>
    <dgm:cxn modelId="{EAF0D7DD-6BF6-4DBD-9A11-C64B32E27B07}" srcId="{C6D996F2-7F67-4E45-B984-64A3D508BE93}" destId="{B7161594-A203-4937-ABA4-90417F01C993}" srcOrd="3" destOrd="0" parTransId="{1519095E-E94C-4808-922E-F567412A4909}" sibTransId="{BC897D10-AFD8-4853-A21F-B83CC4EBE150}"/>
    <dgm:cxn modelId="{DCC2ACDC-094C-46B3-88F0-DE5E129E440F}" srcId="{7E48C58C-E672-48C9-AE7C-7C7401AFCEB7}" destId="{0907F1C6-53E3-43EE-A04B-7FFFAE86170D}" srcOrd="1" destOrd="0" parTransId="{376D7661-B047-449F-80F8-424C5BD0203D}" sibTransId="{7B0607DD-4F6A-499B-9B3F-83853E300259}"/>
    <dgm:cxn modelId="{BEEF0075-ACEB-4897-9CA7-A8D34E1E38FE}" srcId="{0C1B6C4F-C0C2-4A63-93B6-4DF6BA106DBF}" destId="{CC61F1D2-EAE4-47FF-86E6-FEB0C040946E}" srcOrd="0" destOrd="0" parTransId="{298335B1-8CBC-4FE2-BAFB-6A5DAE3BE05E}" sibTransId="{C3116EF5-CD33-46B8-95CE-1847365D18DE}"/>
    <dgm:cxn modelId="{B441F397-6ABF-4F08-B9BE-FA66CFB6FE3A}" srcId="{7E48C58C-E672-48C9-AE7C-7C7401AFCEB7}" destId="{2CC7BC9A-C32F-467C-A798-E1D06EB8CC63}" srcOrd="3" destOrd="0" parTransId="{17A3EECD-78F9-4CA8-BEA3-AD4EC409DB8F}" sibTransId="{2243E4BE-BDAE-4475-AE55-4E18091E212E}"/>
    <dgm:cxn modelId="{F7D3EF38-0E69-4E3C-A557-23C25A8D5B2E}" type="presOf" srcId="{3159ABEB-C996-4FDE-B1F9-1D56CFF761A9}" destId="{F9F9016B-5141-4BF7-B7A8-23A9F2167AE0}" srcOrd="0" destOrd="3" presId="urn:microsoft.com/office/officeart/2005/8/layout/hList1"/>
    <dgm:cxn modelId="{91A2D60B-A750-4E01-8181-55A3A41551D2}" type="presOf" srcId="{81A67C8E-A908-498F-9A70-BEC85B6B5D44}" destId="{3B8360A0-F7A9-4143-8E4A-E9C8387625E5}" srcOrd="0" destOrd="3" presId="urn:microsoft.com/office/officeart/2005/8/layout/hList1"/>
    <dgm:cxn modelId="{8904C775-0794-49E9-9FF7-C472301A1241}" type="presOf" srcId="{3EA80B10-9A35-4508-8BD9-2E0071CEFEF6}" destId="{7BDBBAAE-D16F-40A6-BDB4-88A57AA9D3E5}" srcOrd="0" destOrd="0" presId="urn:microsoft.com/office/officeart/2005/8/layout/hList1"/>
    <dgm:cxn modelId="{2CFB6980-331A-4B19-8641-2FEE3EB46920}" type="presOf" srcId="{D1500396-D0D0-4B05-B5B3-C63795A0A319}" destId="{68EF35A1-7568-4D25-A317-9C86BCB0F61F}" srcOrd="0" destOrd="0" presId="urn:microsoft.com/office/officeart/2005/8/layout/hList1"/>
    <dgm:cxn modelId="{375AFB41-DED0-4860-9482-1C772B276BDF}" type="presOf" srcId="{B7161594-A203-4937-ABA4-90417F01C993}" destId="{AB0127CC-9CB6-4200-A349-9642214F1645}" srcOrd="0" destOrd="3" presId="urn:microsoft.com/office/officeart/2005/8/layout/hList1"/>
    <dgm:cxn modelId="{4F099EB1-2EA2-4526-8815-5A30AF99835F}" type="presOf" srcId="{7A297A8A-7369-4A83-9F33-CA2AB2CB0F27}" destId="{AB0127CC-9CB6-4200-A349-9642214F1645}" srcOrd="0" destOrd="2" presId="urn:microsoft.com/office/officeart/2005/8/layout/hList1"/>
    <dgm:cxn modelId="{2DFEDEA2-8CA0-48D0-A312-3EB8AC7F8571}" srcId="{0C1B6C4F-C0C2-4A63-93B6-4DF6BA106DBF}" destId="{0F4F4849-6B3A-49A3-AC2D-58F84AFC00C9}" srcOrd="1" destOrd="0" parTransId="{36187C32-8BA8-42A5-9E3A-D1AA88CF0485}" sibTransId="{F02800FF-05C4-4F5D-8C13-5A16E7AE5ED1}"/>
    <dgm:cxn modelId="{60E839D7-EDCD-40CE-8CA8-07AD4B421A85}" type="presOf" srcId="{CC61F1D2-EAE4-47FF-86E6-FEB0C040946E}" destId="{3B8360A0-F7A9-4143-8E4A-E9C8387625E5}" srcOrd="0" destOrd="0" presId="urn:microsoft.com/office/officeart/2005/8/layout/hList1"/>
    <dgm:cxn modelId="{F2086CC3-B126-4568-9B19-7FBA6338CD35}" type="presOf" srcId="{0907F1C6-53E3-43EE-A04B-7FFFAE86170D}" destId="{68EF35A1-7568-4D25-A317-9C86BCB0F61F}" srcOrd="0" destOrd="1" presId="urn:microsoft.com/office/officeart/2005/8/layout/hList1"/>
    <dgm:cxn modelId="{89EDF7E7-C345-4E7C-AAC5-BBFA4049C219}" type="presOf" srcId="{5A0A1735-5698-4F5E-AA90-459DC98FDA2A}" destId="{68EF35A1-7568-4D25-A317-9C86BCB0F61F}" srcOrd="0" destOrd="2" presId="urn:microsoft.com/office/officeart/2005/8/layout/hList1"/>
    <dgm:cxn modelId="{AF8D007B-3598-4C0A-A9D1-4BC326EBCDA2}" srcId="{52E96AA3-CA9C-45AC-A607-28088B793D7C}" destId="{E101054B-1C24-488E-AD4D-5B2BF5AF822F}" srcOrd="0" destOrd="0" parTransId="{AEF22775-02D6-4162-A062-6E054003947D}" sibTransId="{A7DE1021-1497-4F3E-94EC-8E468ED3B85A}"/>
    <dgm:cxn modelId="{BDE9109A-F16F-4DD5-B484-0574F0B66E10}" srcId="{3EA80B10-9A35-4508-8BD9-2E0071CEFEF6}" destId="{C6D996F2-7F67-4E45-B984-64A3D508BE93}" srcOrd="0" destOrd="0" parTransId="{6DEDFC0F-801E-4D60-BA29-341DC17DD6D0}" sibTransId="{0507CD65-259E-4241-AD21-1EA7E866F777}"/>
    <dgm:cxn modelId="{8ABEFCB4-44E4-44C4-B1C1-66B7957DDA24}" type="presOf" srcId="{7E48C58C-E672-48C9-AE7C-7C7401AFCEB7}" destId="{D35FAAC9-D54C-4F0F-A156-C143E566977E}" srcOrd="0" destOrd="0" presId="urn:microsoft.com/office/officeart/2005/8/layout/hList1"/>
    <dgm:cxn modelId="{679680F1-D54A-4FD5-AF2D-5265BC0D4103}" type="presOf" srcId="{E101054B-1C24-488E-AD4D-5B2BF5AF822F}" destId="{139B2584-D64B-47E3-B12D-FCAABD0A6EE2}" srcOrd="0" destOrd="0" presId="urn:microsoft.com/office/officeart/2005/8/layout/hList1"/>
    <dgm:cxn modelId="{66945E6B-9D9C-4CE7-96B1-E32B833B2787}" srcId="{C6D996F2-7F67-4E45-B984-64A3D508BE93}" destId="{7A297A8A-7369-4A83-9F33-CA2AB2CB0F27}" srcOrd="2" destOrd="0" parTransId="{08A61FD0-D804-40BB-8EAC-FF7B8B51DC8C}" sibTransId="{23F29854-A3EF-42DA-9CA2-0FA36D0A0BBC}"/>
    <dgm:cxn modelId="{07F4E81A-652B-4045-93B3-42CFF5CDC79A}" type="presOf" srcId="{9F4C734D-8576-4B4A-8BB0-7DBE19628579}" destId="{F9F9016B-5141-4BF7-B7A8-23A9F2167AE0}" srcOrd="0" destOrd="2" presId="urn:microsoft.com/office/officeart/2005/8/layout/hList1"/>
    <dgm:cxn modelId="{E044551E-CE27-45FD-9C4F-6754A5121537}" srcId="{B758F2C3-FFC8-4FFB-8C9E-3943769C0F2A}" destId="{3159ABEB-C996-4FDE-B1F9-1D56CFF761A9}" srcOrd="3" destOrd="0" parTransId="{8EA44802-2FBD-49CA-BDF7-28A8D9F8E69B}" sibTransId="{43B70719-21EB-4C56-A2D6-F39FCAB3A703}"/>
    <dgm:cxn modelId="{9A16F1EA-1610-4AF1-9CCD-647FE3F978AD}" type="presOf" srcId="{2CC7BC9A-C32F-467C-A798-E1D06EB8CC63}" destId="{68EF35A1-7568-4D25-A317-9C86BCB0F61F}" srcOrd="0" destOrd="3" presId="urn:microsoft.com/office/officeart/2005/8/layout/hList1"/>
    <dgm:cxn modelId="{8780D9CF-CF37-4D2C-A03F-F28E90AD910A}" srcId="{7E48C58C-E672-48C9-AE7C-7C7401AFCEB7}" destId="{D1500396-D0D0-4B05-B5B3-C63795A0A319}" srcOrd="0" destOrd="0" parTransId="{0302369D-B227-4527-BE18-DB2803123DBA}" sibTransId="{C196FDD9-5400-4C4E-AD9C-ACB5582D9578}"/>
    <dgm:cxn modelId="{B8864066-0716-4005-B279-9A2BD78C4647}" type="presOf" srcId="{A30B2B24-218B-4B7F-B635-26786BEBA20C}" destId="{139B2584-D64B-47E3-B12D-FCAABD0A6EE2}" srcOrd="0" destOrd="2" presId="urn:microsoft.com/office/officeart/2005/8/layout/hList1"/>
    <dgm:cxn modelId="{C0E123C5-121B-477E-8A59-3AAA923FFC6E}" srcId="{3EA80B10-9A35-4508-8BD9-2E0071CEFEF6}" destId="{B758F2C3-FFC8-4FFB-8C9E-3943769C0F2A}" srcOrd="1" destOrd="0" parTransId="{9C32F733-92AF-4618-ABC5-8AC21383B62A}" sibTransId="{1CB19A70-E57F-45D8-B6F6-C1334D1CB47B}"/>
    <dgm:cxn modelId="{33A446BA-1A29-4E09-97DF-A0DA51C59D2F}" srcId="{C6D996F2-7F67-4E45-B984-64A3D508BE93}" destId="{12B9669E-C61B-4304-8FA6-0004E7EE36D0}" srcOrd="0" destOrd="0" parTransId="{3C00D1E3-45A2-47C9-BA85-5CD24EC2B02C}" sibTransId="{D1FE79EB-62DD-4999-B179-2E21C01B205C}"/>
    <dgm:cxn modelId="{D2056532-6716-4D96-9830-F3FC0D2F14C8}" srcId="{3EA80B10-9A35-4508-8BD9-2E0071CEFEF6}" destId="{7E48C58C-E672-48C9-AE7C-7C7401AFCEB7}" srcOrd="4" destOrd="0" parTransId="{92DAAAC9-D411-426B-B4A4-13C00B412273}" sibTransId="{82CE6A38-1FC3-4174-8181-D6DCBF516E70}"/>
    <dgm:cxn modelId="{60875F39-FE23-4070-A349-1223DBD3E859}" type="presOf" srcId="{0F1C242F-8D9F-4852-A1EF-28178DB45807}" destId="{F9F9016B-5141-4BF7-B7A8-23A9F2167AE0}" srcOrd="0" destOrd="1" presId="urn:microsoft.com/office/officeart/2005/8/layout/hList1"/>
    <dgm:cxn modelId="{6E537380-9278-4D60-9989-CEE25F3404FA}" srcId="{52E96AA3-CA9C-45AC-A607-28088B793D7C}" destId="{1D50403E-F4B4-4890-8D60-D29516D7610D}" srcOrd="1" destOrd="0" parTransId="{F355A427-4C46-49F5-9A2B-AE2E575757AE}" sibTransId="{24D79CBC-DEFD-40BB-8382-7923F7511B12}"/>
    <dgm:cxn modelId="{2A72F936-82B0-420C-A412-BB5618BDCD3F}" type="presOf" srcId="{52E96AA3-CA9C-45AC-A607-28088B793D7C}" destId="{A2A12ACA-044F-46C2-A801-4AFF34375F36}" srcOrd="0" destOrd="0" presId="urn:microsoft.com/office/officeart/2005/8/layout/hList1"/>
    <dgm:cxn modelId="{F9CF36BB-F073-4E49-8E34-658658AE096B}" type="presOf" srcId="{58BDE274-81CD-4881-B7D1-C9736F2A5D6D}" destId="{139B2584-D64B-47E3-B12D-FCAABD0A6EE2}" srcOrd="0" destOrd="3" presId="urn:microsoft.com/office/officeart/2005/8/layout/hList1"/>
    <dgm:cxn modelId="{53C939BD-F224-4466-8614-836F626D7D1E}" srcId="{7E48C58C-E672-48C9-AE7C-7C7401AFCEB7}" destId="{5A0A1735-5698-4F5E-AA90-459DC98FDA2A}" srcOrd="2" destOrd="0" parTransId="{4DF884BE-311E-4A8E-846A-098260330901}" sibTransId="{4F94F070-9DC7-471F-8D85-265C154C018F}"/>
    <dgm:cxn modelId="{85E7DF33-C32C-46CA-A3A8-F5F91E9048A6}" srcId="{52E96AA3-CA9C-45AC-A607-28088B793D7C}" destId="{58BDE274-81CD-4881-B7D1-C9736F2A5D6D}" srcOrd="3" destOrd="0" parTransId="{F03B87D0-1002-4E54-814F-7C27F482ADF7}" sibTransId="{7D0CB0DC-8861-460B-B2D5-D2035063E6AA}"/>
    <dgm:cxn modelId="{A0D55089-C2F4-44E4-805F-D5D204119B32}" srcId="{B758F2C3-FFC8-4FFB-8C9E-3943769C0F2A}" destId="{9F4C734D-8576-4B4A-8BB0-7DBE19628579}" srcOrd="2" destOrd="0" parTransId="{C7B99996-073B-45B0-A686-17E16C6819D6}" sibTransId="{F66D1FFA-9CD3-4DE3-9629-75A57E23CA8B}"/>
    <dgm:cxn modelId="{7BB43299-088E-474E-A02A-C42641540FE5}" type="presParOf" srcId="{7BDBBAAE-D16F-40A6-BDB4-88A57AA9D3E5}" destId="{8450BA7A-E630-41B0-82DB-98038AE825D1}" srcOrd="0" destOrd="0" presId="urn:microsoft.com/office/officeart/2005/8/layout/hList1"/>
    <dgm:cxn modelId="{A9739D9D-FE75-42BD-B5AE-D5BA9C54688D}" type="presParOf" srcId="{8450BA7A-E630-41B0-82DB-98038AE825D1}" destId="{4A15A1A7-C253-4B0D-A5FA-5573A4006E56}" srcOrd="0" destOrd="0" presId="urn:microsoft.com/office/officeart/2005/8/layout/hList1"/>
    <dgm:cxn modelId="{59C0EFC6-4A22-45DC-B7A6-D8F415F91ECC}" type="presParOf" srcId="{8450BA7A-E630-41B0-82DB-98038AE825D1}" destId="{AB0127CC-9CB6-4200-A349-9642214F1645}" srcOrd="1" destOrd="0" presId="urn:microsoft.com/office/officeart/2005/8/layout/hList1"/>
    <dgm:cxn modelId="{1352746E-9786-4746-95A9-A866266D5027}" type="presParOf" srcId="{7BDBBAAE-D16F-40A6-BDB4-88A57AA9D3E5}" destId="{3B334AE2-66E8-47B2-B9BB-96A0AD667383}" srcOrd="1" destOrd="0" presId="urn:microsoft.com/office/officeart/2005/8/layout/hList1"/>
    <dgm:cxn modelId="{879A0D78-85F4-4866-96D7-527B86AE33B1}" type="presParOf" srcId="{7BDBBAAE-D16F-40A6-BDB4-88A57AA9D3E5}" destId="{A5F307BF-119C-413E-B078-962DF191CCEF}" srcOrd="2" destOrd="0" presId="urn:microsoft.com/office/officeart/2005/8/layout/hList1"/>
    <dgm:cxn modelId="{50323DB6-9979-4715-93D8-A75D2EF05321}" type="presParOf" srcId="{A5F307BF-119C-413E-B078-962DF191CCEF}" destId="{5A300D86-E3DC-43F0-8B37-CAD680376969}" srcOrd="0" destOrd="0" presId="urn:microsoft.com/office/officeart/2005/8/layout/hList1"/>
    <dgm:cxn modelId="{99F076D9-5D5C-4890-A8B8-2FE0E6F91F43}" type="presParOf" srcId="{A5F307BF-119C-413E-B078-962DF191CCEF}" destId="{F9F9016B-5141-4BF7-B7A8-23A9F2167AE0}" srcOrd="1" destOrd="0" presId="urn:microsoft.com/office/officeart/2005/8/layout/hList1"/>
    <dgm:cxn modelId="{2ABB7AB3-DD63-4952-9D7A-A66464946855}" type="presParOf" srcId="{7BDBBAAE-D16F-40A6-BDB4-88A57AA9D3E5}" destId="{2BCCAFB1-F8A5-47F1-9C52-B2BF1FDC7415}" srcOrd="3" destOrd="0" presId="urn:microsoft.com/office/officeart/2005/8/layout/hList1"/>
    <dgm:cxn modelId="{EE4E3034-C714-43D6-913E-EB07FF4260AE}" type="presParOf" srcId="{7BDBBAAE-D16F-40A6-BDB4-88A57AA9D3E5}" destId="{35E5A46D-9B00-46B4-BEB7-CE7FB11762D8}" srcOrd="4" destOrd="0" presId="urn:microsoft.com/office/officeart/2005/8/layout/hList1"/>
    <dgm:cxn modelId="{15FEF2D5-015A-4625-A6FC-B9AE249DA490}" type="presParOf" srcId="{35E5A46D-9B00-46B4-BEB7-CE7FB11762D8}" destId="{A2A12ACA-044F-46C2-A801-4AFF34375F36}" srcOrd="0" destOrd="0" presId="urn:microsoft.com/office/officeart/2005/8/layout/hList1"/>
    <dgm:cxn modelId="{3D99C3E2-5132-43A5-83B8-4AE38DD4F786}" type="presParOf" srcId="{35E5A46D-9B00-46B4-BEB7-CE7FB11762D8}" destId="{139B2584-D64B-47E3-B12D-FCAABD0A6EE2}" srcOrd="1" destOrd="0" presId="urn:microsoft.com/office/officeart/2005/8/layout/hList1"/>
    <dgm:cxn modelId="{1A4C629E-5681-48F7-B590-4AC2DAF52CB0}" type="presParOf" srcId="{7BDBBAAE-D16F-40A6-BDB4-88A57AA9D3E5}" destId="{15AD8DDE-85BB-4708-85F4-4EBBE49DF312}" srcOrd="5" destOrd="0" presId="urn:microsoft.com/office/officeart/2005/8/layout/hList1"/>
    <dgm:cxn modelId="{5A0AAD81-A0FE-439C-B427-F36C8250D117}" type="presParOf" srcId="{7BDBBAAE-D16F-40A6-BDB4-88A57AA9D3E5}" destId="{B8F1A8B3-63B8-4230-9F74-1B59835FBC62}" srcOrd="6" destOrd="0" presId="urn:microsoft.com/office/officeart/2005/8/layout/hList1"/>
    <dgm:cxn modelId="{D9081219-26C1-48E6-A513-CFD33B1DA474}" type="presParOf" srcId="{B8F1A8B3-63B8-4230-9F74-1B59835FBC62}" destId="{EE3AD60C-4C74-4235-84AB-01157599BBE1}" srcOrd="0" destOrd="0" presId="urn:microsoft.com/office/officeart/2005/8/layout/hList1"/>
    <dgm:cxn modelId="{ED661909-3AB9-44F3-B0AC-280014DE6257}" type="presParOf" srcId="{B8F1A8B3-63B8-4230-9F74-1B59835FBC62}" destId="{3B8360A0-F7A9-4143-8E4A-E9C8387625E5}" srcOrd="1" destOrd="0" presId="urn:microsoft.com/office/officeart/2005/8/layout/hList1"/>
    <dgm:cxn modelId="{1515652F-239F-4FD0-82E1-239F80DE8485}" type="presParOf" srcId="{7BDBBAAE-D16F-40A6-BDB4-88A57AA9D3E5}" destId="{754A6CA3-AD07-48F0-B4C0-11B02018F967}" srcOrd="7" destOrd="0" presId="urn:microsoft.com/office/officeart/2005/8/layout/hList1"/>
    <dgm:cxn modelId="{C2AAD609-F7D5-44B7-838F-9E2E28BDF693}" type="presParOf" srcId="{7BDBBAAE-D16F-40A6-BDB4-88A57AA9D3E5}" destId="{A128D725-1A2E-46A8-9839-7455471CD74C}" srcOrd="8" destOrd="0" presId="urn:microsoft.com/office/officeart/2005/8/layout/hList1"/>
    <dgm:cxn modelId="{B3A3CC5D-C4E0-47FB-9C16-751C6356FA49}" type="presParOf" srcId="{A128D725-1A2E-46A8-9839-7455471CD74C}" destId="{D35FAAC9-D54C-4F0F-A156-C143E566977E}" srcOrd="0" destOrd="0" presId="urn:microsoft.com/office/officeart/2005/8/layout/hList1"/>
    <dgm:cxn modelId="{3D401F2D-9761-4A85-B655-92DC5A1F85F1}" type="presParOf" srcId="{A128D725-1A2E-46A8-9839-7455471CD74C}" destId="{68EF35A1-7568-4D25-A317-9C86BCB0F6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EAFFD0-67B6-42C7-ACF2-04E029A9D7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EA96F0F-5627-48C2-93A0-45010A382F4A}">
      <dgm:prSet phldrT="[文本]"/>
      <dgm:spPr>
        <a:solidFill>
          <a:schemeClr val="tx2"/>
        </a:solidFill>
      </dgm:spPr>
      <dgm:t>
        <a:bodyPr/>
        <a:lstStyle/>
        <a:p>
          <a:r>
            <a:rPr lang="zh-CN" altLang="en-US" b="1" dirty="0" smtClean="0"/>
            <a:t>基于微信小程序的个性图书推荐系统</a:t>
          </a:r>
          <a:endParaRPr lang="zh-CN" altLang="en-US" b="1" dirty="0"/>
        </a:p>
      </dgm:t>
    </dgm:pt>
    <dgm:pt modelId="{D60DEB87-BE07-45CF-ADCF-6C089E9E2321}" type="parTrans" cxnId="{9F2CA89C-1435-4C22-AE1A-12537C6044BE}">
      <dgm:prSet/>
      <dgm:spPr/>
      <dgm:t>
        <a:bodyPr/>
        <a:lstStyle/>
        <a:p>
          <a:endParaRPr lang="zh-CN" altLang="en-US"/>
        </a:p>
      </dgm:t>
    </dgm:pt>
    <dgm:pt modelId="{F2F8BF73-5476-460E-8F83-C1033EDD74EC}" type="sibTrans" cxnId="{9F2CA89C-1435-4C22-AE1A-12537C6044BE}">
      <dgm:prSet/>
      <dgm:spPr/>
      <dgm:t>
        <a:bodyPr/>
        <a:lstStyle/>
        <a:p>
          <a:endParaRPr lang="zh-CN" altLang="en-US"/>
        </a:p>
      </dgm:t>
    </dgm:pt>
    <dgm:pt modelId="{D857632A-4145-4805-814A-F0E07FB56163}">
      <dgm:prSet phldrT="[文本]"/>
      <dgm:spPr>
        <a:solidFill>
          <a:schemeClr val="accent5">
            <a:lumMod val="50000"/>
          </a:schemeClr>
        </a:solidFill>
      </dgm:spPr>
      <dgm:t>
        <a:bodyPr/>
        <a:lstStyle/>
        <a:p>
          <a:r>
            <a:rPr lang="zh-CN" altLang="en-US" b="1" dirty="0" smtClean="0"/>
            <a:t>后台管理系统</a:t>
          </a:r>
          <a:endParaRPr lang="zh-CN" altLang="en-US" b="1" dirty="0"/>
        </a:p>
      </dgm:t>
    </dgm:pt>
    <dgm:pt modelId="{11BCE33A-7352-4848-AF78-AD5D1F5C84E9}" type="parTrans" cxnId="{519A79F2-3D06-4E66-9A11-0421A102628D}">
      <dgm:prSet/>
      <dgm:spPr/>
      <dgm:t>
        <a:bodyPr/>
        <a:lstStyle/>
        <a:p>
          <a:endParaRPr lang="zh-CN" altLang="en-US" b="1"/>
        </a:p>
      </dgm:t>
    </dgm:pt>
    <dgm:pt modelId="{EE98E255-7707-4DE2-BD61-22042E5523A0}" type="sibTrans" cxnId="{519A79F2-3D06-4E66-9A11-0421A102628D}">
      <dgm:prSet/>
      <dgm:spPr/>
      <dgm:t>
        <a:bodyPr/>
        <a:lstStyle/>
        <a:p>
          <a:endParaRPr lang="zh-CN" altLang="en-US"/>
        </a:p>
      </dgm:t>
    </dgm:pt>
    <dgm:pt modelId="{E767832F-CFC4-4524-89A3-FF8F394F50B8}">
      <dgm:prSet phldrT="[文本]"/>
      <dgm:spPr>
        <a:solidFill>
          <a:schemeClr val="tx2">
            <a:lumMod val="60000"/>
            <a:lumOff val="40000"/>
          </a:schemeClr>
        </a:solidFill>
      </dgm:spPr>
      <dgm:t>
        <a:bodyPr/>
        <a:lstStyle/>
        <a:p>
          <a:r>
            <a:rPr lang="zh-CN" altLang="en-US" b="1" dirty="0" smtClean="0"/>
            <a:t>信息删除</a:t>
          </a:r>
          <a:endParaRPr lang="zh-CN" altLang="en-US" b="1" dirty="0"/>
        </a:p>
      </dgm:t>
    </dgm:pt>
    <dgm:pt modelId="{F3374755-667B-4143-A103-E7159CDEDE03}" type="parTrans" cxnId="{6BC449BD-4C6A-4EE3-8E29-695A92E503B8}">
      <dgm:prSet/>
      <dgm:spPr/>
      <dgm:t>
        <a:bodyPr/>
        <a:lstStyle/>
        <a:p>
          <a:endParaRPr lang="zh-CN" altLang="en-US" b="1"/>
        </a:p>
      </dgm:t>
    </dgm:pt>
    <dgm:pt modelId="{C7704FCC-99FE-4027-BFC8-88CE510C7BA5}" type="sibTrans" cxnId="{6BC449BD-4C6A-4EE3-8E29-695A92E503B8}">
      <dgm:prSet/>
      <dgm:spPr/>
      <dgm:t>
        <a:bodyPr/>
        <a:lstStyle/>
        <a:p>
          <a:endParaRPr lang="zh-CN" altLang="en-US"/>
        </a:p>
      </dgm:t>
    </dgm:pt>
    <dgm:pt modelId="{123DCC10-F095-45BD-892E-85445E8F02A1}">
      <dgm:prSet phldrT="[文本]"/>
      <dgm:spPr>
        <a:solidFill>
          <a:schemeClr val="accent5">
            <a:lumMod val="50000"/>
          </a:schemeClr>
        </a:solidFill>
      </dgm:spPr>
      <dgm:t>
        <a:bodyPr/>
        <a:lstStyle/>
        <a:p>
          <a:r>
            <a:rPr lang="zh-CN" altLang="en-US" b="1" dirty="0" smtClean="0"/>
            <a:t>前端微信小程序</a:t>
          </a:r>
          <a:endParaRPr lang="zh-CN" altLang="en-US" b="1" dirty="0"/>
        </a:p>
      </dgm:t>
    </dgm:pt>
    <dgm:pt modelId="{3A5F3BB6-4158-4E90-86B4-8EA6C64289BB}" type="parTrans" cxnId="{D13DA603-64C3-4A10-90EC-C980D3A04475}">
      <dgm:prSet/>
      <dgm:spPr/>
      <dgm:t>
        <a:bodyPr/>
        <a:lstStyle/>
        <a:p>
          <a:endParaRPr lang="zh-CN" altLang="en-US" b="1"/>
        </a:p>
      </dgm:t>
    </dgm:pt>
    <dgm:pt modelId="{A8545EEA-3D9E-4064-ADC7-26A55CC74CFA}" type="sibTrans" cxnId="{D13DA603-64C3-4A10-90EC-C980D3A04475}">
      <dgm:prSet/>
      <dgm:spPr/>
      <dgm:t>
        <a:bodyPr/>
        <a:lstStyle/>
        <a:p>
          <a:endParaRPr lang="zh-CN" altLang="en-US"/>
        </a:p>
      </dgm:t>
    </dgm:pt>
    <dgm:pt modelId="{3FA994C0-0FBE-49D8-A35D-D71C5D45A840}">
      <dgm:prSet phldrT="[文本]"/>
      <dgm:spPr>
        <a:solidFill>
          <a:schemeClr val="tx2">
            <a:lumMod val="60000"/>
            <a:lumOff val="40000"/>
          </a:schemeClr>
        </a:solidFill>
      </dgm:spPr>
      <dgm:t>
        <a:bodyPr/>
        <a:lstStyle/>
        <a:p>
          <a:r>
            <a:rPr lang="zh-CN" altLang="en-US" b="1" dirty="0" smtClean="0"/>
            <a:t>查询图书</a:t>
          </a:r>
          <a:endParaRPr lang="zh-CN" altLang="en-US" b="1" dirty="0"/>
        </a:p>
      </dgm:t>
    </dgm:pt>
    <dgm:pt modelId="{54E945DD-10F2-4785-88FB-783E3A15E7CD}" type="parTrans" cxnId="{A192838B-8189-4DFE-843D-C36E4E14E91F}">
      <dgm:prSet/>
      <dgm:spPr/>
      <dgm:t>
        <a:bodyPr/>
        <a:lstStyle/>
        <a:p>
          <a:endParaRPr lang="zh-CN" altLang="en-US" b="1"/>
        </a:p>
      </dgm:t>
    </dgm:pt>
    <dgm:pt modelId="{06A2252F-CA2F-41C1-B377-15097670A137}" type="sibTrans" cxnId="{A192838B-8189-4DFE-843D-C36E4E14E91F}">
      <dgm:prSet/>
      <dgm:spPr/>
      <dgm:t>
        <a:bodyPr/>
        <a:lstStyle/>
        <a:p>
          <a:endParaRPr lang="zh-CN" altLang="en-US"/>
        </a:p>
      </dgm:t>
    </dgm:pt>
    <dgm:pt modelId="{B5BC32D2-D49B-4D50-81AE-F08BD4FE8691}">
      <dgm:prSet phldrT="[文本]"/>
      <dgm:spPr>
        <a:solidFill>
          <a:schemeClr val="tx2">
            <a:lumMod val="60000"/>
            <a:lumOff val="40000"/>
          </a:schemeClr>
        </a:solidFill>
      </dgm:spPr>
      <dgm:t>
        <a:bodyPr/>
        <a:lstStyle/>
        <a:p>
          <a:r>
            <a:rPr lang="zh-CN" altLang="en-US" b="1" dirty="0" smtClean="0"/>
            <a:t>数据统计</a:t>
          </a:r>
          <a:endParaRPr lang="zh-CN" altLang="en-US" b="1" dirty="0"/>
        </a:p>
      </dgm:t>
    </dgm:pt>
    <dgm:pt modelId="{2064660B-B59C-46FD-9C24-4234969BE253}" type="parTrans" cxnId="{E5746019-30C2-4ED8-A052-455536C638A1}">
      <dgm:prSet/>
      <dgm:spPr/>
      <dgm:t>
        <a:bodyPr/>
        <a:lstStyle/>
        <a:p>
          <a:endParaRPr lang="zh-CN" altLang="en-US" b="1"/>
        </a:p>
      </dgm:t>
    </dgm:pt>
    <dgm:pt modelId="{EC57184A-0082-4A88-9924-E5C77ECD9FAB}" type="sibTrans" cxnId="{E5746019-30C2-4ED8-A052-455536C638A1}">
      <dgm:prSet/>
      <dgm:spPr/>
      <dgm:t>
        <a:bodyPr/>
        <a:lstStyle/>
        <a:p>
          <a:endParaRPr lang="zh-CN" altLang="en-US"/>
        </a:p>
      </dgm:t>
    </dgm:pt>
    <dgm:pt modelId="{6146A78A-C158-4212-B003-9A004A4BA593}">
      <dgm:prSet phldrT="[文本]"/>
      <dgm:spPr>
        <a:solidFill>
          <a:schemeClr val="tx2">
            <a:lumMod val="75000"/>
          </a:schemeClr>
        </a:solidFill>
      </dgm:spPr>
      <dgm:t>
        <a:bodyPr/>
        <a:lstStyle/>
        <a:p>
          <a:r>
            <a:rPr lang="zh-CN" altLang="en-US" b="1" dirty="0" smtClean="0"/>
            <a:t>图书信息管理</a:t>
          </a:r>
          <a:endParaRPr lang="zh-CN" altLang="en-US" b="1" dirty="0"/>
        </a:p>
      </dgm:t>
    </dgm:pt>
    <dgm:pt modelId="{82676B42-337C-4BFD-851E-1782E7B66EE3}" type="parTrans" cxnId="{B40B0AC9-5F96-4968-A913-B6B16A231084}">
      <dgm:prSet/>
      <dgm:spPr/>
      <dgm:t>
        <a:bodyPr/>
        <a:lstStyle/>
        <a:p>
          <a:endParaRPr lang="zh-CN" altLang="en-US" b="1"/>
        </a:p>
      </dgm:t>
    </dgm:pt>
    <dgm:pt modelId="{DF58ED30-53D9-47F7-A19D-4ECEC7C9CEEE}" type="sibTrans" cxnId="{B40B0AC9-5F96-4968-A913-B6B16A231084}">
      <dgm:prSet/>
      <dgm:spPr/>
      <dgm:t>
        <a:bodyPr/>
        <a:lstStyle/>
        <a:p>
          <a:endParaRPr lang="zh-CN" altLang="en-US"/>
        </a:p>
      </dgm:t>
    </dgm:pt>
    <dgm:pt modelId="{0263D350-6671-46AF-9B6F-1D37D4690B0F}">
      <dgm:prSet phldrT="[文本]"/>
      <dgm:spPr>
        <a:solidFill>
          <a:schemeClr val="tx2">
            <a:lumMod val="60000"/>
            <a:lumOff val="40000"/>
          </a:schemeClr>
        </a:solidFill>
      </dgm:spPr>
      <dgm:t>
        <a:bodyPr/>
        <a:lstStyle/>
        <a:p>
          <a:r>
            <a:rPr lang="zh-CN" altLang="en-US" b="1" dirty="0" smtClean="0"/>
            <a:t>还书</a:t>
          </a:r>
          <a:endParaRPr lang="zh-CN" altLang="en-US" b="1" dirty="0"/>
        </a:p>
      </dgm:t>
    </dgm:pt>
    <dgm:pt modelId="{672D87AD-4DAF-4583-9042-014ED8E8B902}" type="parTrans" cxnId="{E8A6C945-8967-47B2-BA88-98E0E541CD37}">
      <dgm:prSet/>
      <dgm:spPr/>
      <dgm:t>
        <a:bodyPr/>
        <a:lstStyle/>
        <a:p>
          <a:endParaRPr lang="zh-CN" altLang="en-US" b="1"/>
        </a:p>
      </dgm:t>
    </dgm:pt>
    <dgm:pt modelId="{C8666DD7-AF25-484E-9D99-62AFC2675DBC}" type="sibTrans" cxnId="{E8A6C945-8967-47B2-BA88-98E0E541CD37}">
      <dgm:prSet/>
      <dgm:spPr/>
      <dgm:t>
        <a:bodyPr/>
        <a:lstStyle/>
        <a:p>
          <a:endParaRPr lang="zh-CN" altLang="en-US"/>
        </a:p>
      </dgm:t>
    </dgm:pt>
    <dgm:pt modelId="{FB084763-4451-4649-8BC9-7C31FB757B43}">
      <dgm:prSet phldrT="[文本]"/>
      <dgm:spPr>
        <a:solidFill>
          <a:schemeClr val="tx2">
            <a:lumMod val="60000"/>
            <a:lumOff val="40000"/>
          </a:schemeClr>
        </a:solidFill>
      </dgm:spPr>
      <dgm:t>
        <a:bodyPr/>
        <a:lstStyle/>
        <a:p>
          <a:r>
            <a:rPr lang="zh-CN" altLang="en-US" b="1" dirty="0" smtClean="0"/>
            <a:t>详情分布</a:t>
          </a:r>
          <a:endParaRPr lang="zh-CN" altLang="en-US" b="1" dirty="0"/>
        </a:p>
      </dgm:t>
    </dgm:pt>
    <dgm:pt modelId="{5BC23837-15AB-458C-A49F-C0A49442AC73}" type="parTrans" cxnId="{FA740ECB-59DE-4F32-A614-723D00752C1F}">
      <dgm:prSet/>
      <dgm:spPr/>
      <dgm:t>
        <a:bodyPr/>
        <a:lstStyle/>
        <a:p>
          <a:endParaRPr lang="zh-CN" altLang="en-US" b="1"/>
        </a:p>
      </dgm:t>
    </dgm:pt>
    <dgm:pt modelId="{DEDDF3E0-71C7-4168-BBF3-A876CEEB9DAB}" type="sibTrans" cxnId="{FA740ECB-59DE-4F32-A614-723D00752C1F}">
      <dgm:prSet/>
      <dgm:spPr/>
      <dgm:t>
        <a:bodyPr/>
        <a:lstStyle/>
        <a:p>
          <a:endParaRPr lang="zh-CN" altLang="en-US"/>
        </a:p>
      </dgm:t>
    </dgm:pt>
    <dgm:pt modelId="{5F493672-BF12-4336-B1ED-BE0D3B7F6EB3}">
      <dgm:prSet phldrT="[文本]"/>
      <dgm:spPr>
        <a:solidFill>
          <a:schemeClr val="tx2">
            <a:lumMod val="60000"/>
            <a:lumOff val="40000"/>
          </a:schemeClr>
        </a:solidFill>
      </dgm:spPr>
      <dgm:t>
        <a:bodyPr/>
        <a:lstStyle/>
        <a:p>
          <a:r>
            <a:rPr lang="zh-CN" altLang="en-US" b="1" dirty="0" smtClean="0"/>
            <a:t>高评推荐</a:t>
          </a:r>
          <a:endParaRPr lang="zh-CN" altLang="en-US" b="1" dirty="0"/>
        </a:p>
      </dgm:t>
    </dgm:pt>
    <dgm:pt modelId="{74D66A6E-C5DB-44CA-B9DD-BB3E75B48A8F}" type="parTrans" cxnId="{23D64CB6-450B-4BEC-85C9-62A95137EC1B}">
      <dgm:prSet/>
      <dgm:spPr/>
      <dgm:t>
        <a:bodyPr/>
        <a:lstStyle/>
        <a:p>
          <a:endParaRPr lang="zh-CN" altLang="en-US" b="1"/>
        </a:p>
      </dgm:t>
    </dgm:pt>
    <dgm:pt modelId="{8ECF0D08-0168-4130-9386-39C38A48088D}" type="sibTrans" cxnId="{23D64CB6-450B-4BEC-85C9-62A95137EC1B}">
      <dgm:prSet/>
      <dgm:spPr/>
      <dgm:t>
        <a:bodyPr/>
        <a:lstStyle/>
        <a:p>
          <a:endParaRPr lang="zh-CN" altLang="en-US"/>
        </a:p>
      </dgm:t>
    </dgm:pt>
    <dgm:pt modelId="{2B5A213E-F851-476D-A8EC-C46B36B55E78}">
      <dgm:prSet phldrT="[文本]"/>
      <dgm:spPr>
        <a:solidFill>
          <a:schemeClr val="tx2">
            <a:lumMod val="60000"/>
            <a:lumOff val="40000"/>
          </a:schemeClr>
        </a:solidFill>
      </dgm:spPr>
      <dgm:t>
        <a:bodyPr/>
        <a:lstStyle/>
        <a:p>
          <a:r>
            <a:rPr lang="zh-CN" altLang="en-US" b="1" dirty="0" smtClean="0"/>
            <a:t>添加图书</a:t>
          </a:r>
          <a:endParaRPr lang="zh-CN" altLang="en-US" b="1" dirty="0"/>
        </a:p>
      </dgm:t>
    </dgm:pt>
    <dgm:pt modelId="{C200302C-631F-4004-94D6-2A60FF100451}" type="parTrans" cxnId="{F2BE6959-75D7-4D06-AEF7-20EF8A2515E5}">
      <dgm:prSet/>
      <dgm:spPr/>
      <dgm:t>
        <a:bodyPr/>
        <a:lstStyle/>
        <a:p>
          <a:endParaRPr lang="zh-CN" altLang="en-US" b="1"/>
        </a:p>
      </dgm:t>
    </dgm:pt>
    <dgm:pt modelId="{5A7C57C9-021A-4709-B655-6C06177C8253}" type="sibTrans" cxnId="{F2BE6959-75D7-4D06-AEF7-20EF8A2515E5}">
      <dgm:prSet/>
      <dgm:spPr/>
      <dgm:t>
        <a:bodyPr/>
        <a:lstStyle/>
        <a:p>
          <a:endParaRPr lang="zh-CN" altLang="en-US"/>
        </a:p>
      </dgm:t>
    </dgm:pt>
    <dgm:pt modelId="{2F557E58-0C72-4EF0-879C-018E8EC46BE7}">
      <dgm:prSet phldrT="[文本]"/>
      <dgm:spPr>
        <a:solidFill>
          <a:schemeClr val="tx2">
            <a:lumMod val="60000"/>
            <a:lumOff val="40000"/>
          </a:schemeClr>
        </a:solidFill>
      </dgm:spPr>
      <dgm:t>
        <a:bodyPr/>
        <a:lstStyle/>
        <a:p>
          <a:r>
            <a:rPr lang="zh-CN" altLang="en-US" b="1" dirty="0" smtClean="0"/>
            <a:t>删除图书</a:t>
          </a:r>
          <a:endParaRPr lang="zh-CN" altLang="en-US" b="1" dirty="0"/>
        </a:p>
      </dgm:t>
    </dgm:pt>
    <dgm:pt modelId="{4061A659-D8D6-4D18-A9CE-0D0A0A912A0C}" type="parTrans" cxnId="{6E7DB438-A3AF-4C04-8AE6-E35097D234BF}">
      <dgm:prSet/>
      <dgm:spPr/>
      <dgm:t>
        <a:bodyPr/>
        <a:lstStyle/>
        <a:p>
          <a:endParaRPr lang="zh-CN" altLang="en-US" b="1"/>
        </a:p>
      </dgm:t>
    </dgm:pt>
    <dgm:pt modelId="{44B0648B-AAE5-4674-ACD2-6990909B2652}" type="sibTrans" cxnId="{6E7DB438-A3AF-4C04-8AE6-E35097D234BF}">
      <dgm:prSet/>
      <dgm:spPr/>
      <dgm:t>
        <a:bodyPr/>
        <a:lstStyle/>
        <a:p>
          <a:endParaRPr lang="zh-CN" altLang="en-US"/>
        </a:p>
      </dgm:t>
    </dgm:pt>
    <dgm:pt modelId="{3B5A7BE1-1DC1-421E-855D-4E8288B7DC98}">
      <dgm:prSet phldrT="[文本]"/>
      <dgm:spPr>
        <a:solidFill>
          <a:schemeClr val="tx2">
            <a:lumMod val="60000"/>
            <a:lumOff val="40000"/>
          </a:schemeClr>
        </a:solidFill>
      </dgm:spPr>
      <dgm:t>
        <a:bodyPr/>
        <a:lstStyle/>
        <a:p>
          <a:r>
            <a:rPr lang="zh-CN" altLang="en-US" b="1" dirty="0" smtClean="0"/>
            <a:t>修改图书</a:t>
          </a:r>
          <a:endParaRPr lang="zh-CN" altLang="en-US" b="1" dirty="0"/>
        </a:p>
      </dgm:t>
    </dgm:pt>
    <dgm:pt modelId="{0A09C6B7-B697-48B8-9F1F-2CE50733828E}" type="parTrans" cxnId="{D0D61F33-BA09-4239-B893-623D04C295C9}">
      <dgm:prSet/>
      <dgm:spPr/>
      <dgm:t>
        <a:bodyPr/>
        <a:lstStyle/>
        <a:p>
          <a:endParaRPr lang="zh-CN" altLang="en-US" b="1"/>
        </a:p>
      </dgm:t>
    </dgm:pt>
    <dgm:pt modelId="{13B5439A-0624-4E52-A6A0-ED185C5B56EF}" type="sibTrans" cxnId="{D0D61F33-BA09-4239-B893-623D04C295C9}">
      <dgm:prSet/>
      <dgm:spPr/>
      <dgm:t>
        <a:bodyPr/>
        <a:lstStyle/>
        <a:p>
          <a:endParaRPr lang="zh-CN" altLang="en-US"/>
        </a:p>
      </dgm:t>
    </dgm:pt>
    <dgm:pt modelId="{3BC248D1-DD54-4788-810A-496E364EE612}">
      <dgm:prSet phldrT="[文本]"/>
      <dgm:spPr>
        <a:solidFill>
          <a:schemeClr val="tx2">
            <a:lumMod val="75000"/>
          </a:schemeClr>
        </a:solidFill>
      </dgm:spPr>
      <dgm:t>
        <a:bodyPr/>
        <a:lstStyle/>
        <a:p>
          <a:r>
            <a:rPr lang="zh-CN" altLang="en-US" b="1" dirty="0" smtClean="0"/>
            <a:t>用户信息管理</a:t>
          </a:r>
          <a:endParaRPr lang="zh-CN" altLang="en-US" b="1" dirty="0"/>
        </a:p>
      </dgm:t>
    </dgm:pt>
    <dgm:pt modelId="{FB65B445-A1B9-441A-ADBA-5D041D7E6A9E}" type="parTrans" cxnId="{0E94E663-8DBD-4991-B223-F6F37B70F1D5}">
      <dgm:prSet/>
      <dgm:spPr/>
      <dgm:t>
        <a:bodyPr/>
        <a:lstStyle/>
        <a:p>
          <a:endParaRPr lang="zh-CN" altLang="en-US" b="1"/>
        </a:p>
      </dgm:t>
    </dgm:pt>
    <dgm:pt modelId="{BA6EC81F-3CC4-4B2C-8A34-808243793BEC}" type="sibTrans" cxnId="{0E94E663-8DBD-4991-B223-F6F37B70F1D5}">
      <dgm:prSet/>
      <dgm:spPr/>
      <dgm:t>
        <a:bodyPr/>
        <a:lstStyle/>
        <a:p>
          <a:endParaRPr lang="zh-CN" altLang="en-US"/>
        </a:p>
      </dgm:t>
    </dgm:pt>
    <dgm:pt modelId="{B01F6AE0-FAF9-4EA5-9838-5098308AFAE4}">
      <dgm:prSet phldrT="[文本]"/>
      <dgm:spPr>
        <a:solidFill>
          <a:schemeClr val="tx2">
            <a:lumMod val="60000"/>
            <a:lumOff val="40000"/>
          </a:schemeClr>
        </a:solidFill>
      </dgm:spPr>
      <dgm:t>
        <a:bodyPr/>
        <a:lstStyle/>
        <a:p>
          <a:r>
            <a:rPr lang="zh-CN" altLang="en-US" b="1" dirty="0" smtClean="0"/>
            <a:t>加入黑名单</a:t>
          </a:r>
          <a:endParaRPr lang="zh-CN" altLang="en-US" b="1" dirty="0"/>
        </a:p>
      </dgm:t>
    </dgm:pt>
    <dgm:pt modelId="{ABFE22EE-7846-4202-9F7C-72F30E6D263D}" type="parTrans" cxnId="{B54EEE6D-4887-4475-BC0C-729FD01C5190}">
      <dgm:prSet/>
      <dgm:spPr/>
      <dgm:t>
        <a:bodyPr/>
        <a:lstStyle/>
        <a:p>
          <a:endParaRPr lang="zh-CN" altLang="en-US" b="1"/>
        </a:p>
      </dgm:t>
    </dgm:pt>
    <dgm:pt modelId="{67880CC4-E192-4C9B-A467-857226B0E633}" type="sibTrans" cxnId="{B54EEE6D-4887-4475-BC0C-729FD01C5190}">
      <dgm:prSet/>
      <dgm:spPr/>
      <dgm:t>
        <a:bodyPr/>
        <a:lstStyle/>
        <a:p>
          <a:endParaRPr lang="zh-CN" altLang="en-US"/>
        </a:p>
      </dgm:t>
    </dgm:pt>
    <dgm:pt modelId="{E6AD7C48-96C6-451E-87E0-5C87359CC14E}">
      <dgm:prSet phldrT="[文本]"/>
      <dgm:spPr>
        <a:solidFill>
          <a:schemeClr val="tx2">
            <a:lumMod val="75000"/>
          </a:schemeClr>
        </a:solidFill>
      </dgm:spPr>
      <dgm:t>
        <a:bodyPr/>
        <a:lstStyle/>
        <a:p>
          <a:r>
            <a:rPr lang="zh-CN" altLang="en-US" b="1" dirty="0" smtClean="0"/>
            <a:t>管理员管理</a:t>
          </a:r>
          <a:endParaRPr lang="zh-CN" altLang="en-US" b="1" dirty="0"/>
        </a:p>
      </dgm:t>
    </dgm:pt>
    <dgm:pt modelId="{9DE46A3C-F6E8-4148-A2D0-440EF9269CA8}" type="parTrans" cxnId="{B79321E9-F8B1-4DBD-9E8A-8CC4E53B02A3}">
      <dgm:prSet/>
      <dgm:spPr/>
      <dgm:t>
        <a:bodyPr/>
        <a:lstStyle/>
        <a:p>
          <a:endParaRPr lang="zh-CN" altLang="en-US" b="1"/>
        </a:p>
      </dgm:t>
    </dgm:pt>
    <dgm:pt modelId="{999D537D-7360-4B3F-9EE2-FF6768FF090D}" type="sibTrans" cxnId="{B79321E9-F8B1-4DBD-9E8A-8CC4E53B02A3}">
      <dgm:prSet/>
      <dgm:spPr/>
      <dgm:t>
        <a:bodyPr/>
        <a:lstStyle/>
        <a:p>
          <a:endParaRPr lang="zh-CN" altLang="en-US"/>
        </a:p>
      </dgm:t>
    </dgm:pt>
    <dgm:pt modelId="{425E9B39-8A0F-4825-A6C7-8AD335C41B7C}">
      <dgm:prSet phldrT="[文本]"/>
      <dgm:spPr>
        <a:solidFill>
          <a:schemeClr val="tx2">
            <a:lumMod val="60000"/>
            <a:lumOff val="40000"/>
          </a:schemeClr>
        </a:solidFill>
      </dgm:spPr>
      <dgm:t>
        <a:bodyPr/>
        <a:lstStyle/>
        <a:p>
          <a:r>
            <a:rPr lang="zh-CN" altLang="en-US" b="1" dirty="0" smtClean="0"/>
            <a:t>信息修改</a:t>
          </a:r>
          <a:endParaRPr lang="zh-CN" altLang="en-US" b="1" dirty="0"/>
        </a:p>
      </dgm:t>
    </dgm:pt>
    <dgm:pt modelId="{AAB30FCA-5448-4C42-A6AD-D641F8208E44}" type="parTrans" cxnId="{B8ADA8D8-98CE-4DF9-9B7E-CB4D4F8D9983}">
      <dgm:prSet/>
      <dgm:spPr/>
      <dgm:t>
        <a:bodyPr/>
        <a:lstStyle/>
        <a:p>
          <a:endParaRPr lang="zh-CN" altLang="en-US" b="1"/>
        </a:p>
      </dgm:t>
    </dgm:pt>
    <dgm:pt modelId="{626AE46A-6155-435A-83C1-806C6170FA5C}" type="sibTrans" cxnId="{B8ADA8D8-98CE-4DF9-9B7E-CB4D4F8D9983}">
      <dgm:prSet/>
      <dgm:spPr/>
      <dgm:t>
        <a:bodyPr/>
        <a:lstStyle/>
        <a:p>
          <a:endParaRPr lang="zh-CN" altLang="en-US"/>
        </a:p>
      </dgm:t>
    </dgm:pt>
    <dgm:pt modelId="{6FD9E506-6DBA-42FF-9A01-04659809C232}">
      <dgm:prSet phldrT="[文本]"/>
      <dgm:spPr>
        <a:solidFill>
          <a:schemeClr val="tx2">
            <a:lumMod val="75000"/>
          </a:schemeClr>
        </a:solidFill>
      </dgm:spPr>
      <dgm:t>
        <a:bodyPr/>
        <a:lstStyle/>
        <a:p>
          <a:r>
            <a:rPr lang="zh-CN" altLang="en-US" b="1" dirty="0" smtClean="0"/>
            <a:t>首页</a:t>
          </a:r>
          <a:endParaRPr lang="zh-CN" altLang="en-US" b="1" dirty="0"/>
        </a:p>
      </dgm:t>
    </dgm:pt>
    <dgm:pt modelId="{BCE0E650-BAEE-42FD-A2F7-AF3FD35EEC3A}" type="parTrans" cxnId="{24745433-8294-4B2F-BB1C-C8FAF903F062}">
      <dgm:prSet/>
      <dgm:spPr/>
      <dgm:t>
        <a:bodyPr/>
        <a:lstStyle/>
        <a:p>
          <a:endParaRPr lang="zh-CN" altLang="en-US" b="1"/>
        </a:p>
      </dgm:t>
    </dgm:pt>
    <dgm:pt modelId="{5675F403-3000-4D89-B2C8-0B6D63D6E7D3}" type="sibTrans" cxnId="{24745433-8294-4B2F-BB1C-C8FAF903F062}">
      <dgm:prSet/>
      <dgm:spPr/>
      <dgm:t>
        <a:bodyPr/>
        <a:lstStyle/>
        <a:p>
          <a:endParaRPr lang="zh-CN" altLang="en-US"/>
        </a:p>
      </dgm:t>
    </dgm:pt>
    <dgm:pt modelId="{96CA2CB7-80F2-48D0-9775-EA3297992B4F}">
      <dgm:prSet phldrT="[文本]"/>
      <dgm:spPr>
        <a:solidFill>
          <a:schemeClr val="tx2">
            <a:lumMod val="60000"/>
            <a:lumOff val="40000"/>
          </a:schemeClr>
        </a:solidFill>
      </dgm:spPr>
      <dgm:t>
        <a:bodyPr/>
        <a:lstStyle/>
        <a:p>
          <a:r>
            <a:rPr lang="zh-CN" altLang="en-US" b="1" dirty="0" smtClean="0"/>
            <a:t>菜单栏</a:t>
          </a:r>
          <a:endParaRPr lang="zh-CN" altLang="en-US" b="1" dirty="0"/>
        </a:p>
      </dgm:t>
    </dgm:pt>
    <dgm:pt modelId="{7C425EBE-8DDF-43F3-80B3-DFD6E93F7D37}" type="parTrans" cxnId="{AB16776A-398E-4E2C-BBA0-2995381E9DC9}">
      <dgm:prSet/>
      <dgm:spPr/>
      <dgm:t>
        <a:bodyPr/>
        <a:lstStyle/>
        <a:p>
          <a:endParaRPr lang="zh-CN" altLang="en-US" b="1"/>
        </a:p>
      </dgm:t>
    </dgm:pt>
    <dgm:pt modelId="{FF3818CF-63FB-4696-BA32-829C901D3621}" type="sibTrans" cxnId="{AB16776A-398E-4E2C-BBA0-2995381E9DC9}">
      <dgm:prSet/>
      <dgm:spPr/>
      <dgm:t>
        <a:bodyPr/>
        <a:lstStyle/>
        <a:p>
          <a:endParaRPr lang="zh-CN" altLang="en-US"/>
        </a:p>
      </dgm:t>
    </dgm:pt>
    <dgm:pt modelId="{D8B84055-753B-47BD-933A-ADC0EB007705}">
      <dgm:prSet phldrT="[文本]"/>
      <dgm:spPr>
        <a:solidFill>
          <a:schemeClr val="tx2">
            <a:lumMod val="60000"/>
            <a:lumOff val="40000"/>
          </a:schemeClr>
        </a:solidFill>
      </dgm:spPr>
      <dgm:t>
        <a:bodyPr/>
        <a:lstStyle/>
        <a:p>
          <a:r>
            <a:rPr lang="zh-CN" altLang="en-US" b="1" dirty="0" smtClean="0"/>
            <a:t>搜索栏</a:t>
          </a:r>
          <a:endParaRPr lang="zh-CN" altLang="en-US" b="1" dirty="0"/>
        </a:p>
      </dgm:t>
    </dgm:pt>
    <dgm:pt modelId="{7539E193-B582-4DB2-8FDD-1B779231EE57}" type="parTrans" cxnId="{2F0B03BB-3C7C-4173-B0BD-35A4CBECA7A4}">
      <dgm:prSet/>
      <dgm:spPr/>
      <dgm:t>
        <a:bodyPr/>
        <a:lstStyle/>
        <a:p>
          <a:endParaRPr lang="zh-CN" altLang="en-US" b="1"/>
        </a:p>
      </dgm:t>
    </dgm:pt>
    <dgm:pt modelId="{150689CC-26AC-4810-B5DC-5D1DFC7B1F64}" type="sibTrans" cxnId="{2F0B03BB-3C7C-4173-B0BD-35A4CBECA7A4}">
      <dgm:prSet/>
      <dgm:spPr/>
      <dgm:t>
        <a:bodyPr/>
        <a:lstStyle/>
        <a:p>
          <a:endParaRPr lang="zh-CN" altLang="en-US"/>
        </a:p>
      </dgm:t>
    </dgm:pt>
    <dgm:pt modelId="{A84A883E-007F-4EEF-B338-8E12E959E1F2}">
      <dgm:prSet phldrT="[文本]"/>
      <dgm:spPr>
        <a:solidFill>
          <a:schemeClr val="tx2">
            <a:lumMod val="75000"/>
          </a:schemeClr>
        </a:solidFill>
      </dgm:spPr>
      <dgm:t>
        <a:bodyPr/>
        <a:lstStyle/>
        <a:p>
          <a:r>
            <a:rPr lang="zh-CN" altLang="en-US" b="1" dirty="0" smtClean="0"/>
            <a:t>推荐</a:t>
          </a:r>
          <a:endParaRPr lang="zh-CN" altLang="en-US" b="1" dirty="0"/>
        </a:p>
      </dgm:t>
    </dgm:pt>
    <dgm:pt modelId="{79CC0DAD-A2CC-40CF-9C8A-5F7E3CB922F6}" type="parTrans" cxnId="{1F6EC6C8-7A92-4EB4-9E36-B115156AEC87}">
      <dgm:prSet/>
      <dgm:spPr/>
      <dgm:t>
        <a:bodyPr/>
        <a:lstStyle/>
        <a:p>
          <a:endParaRPr lang="zh-CN" altLang="en-US" b="1"/>
        </a:p>
      </dgm:t>
    </dgm:pt>
    <dgm:pt modelId="{96014C59-0996-4141-82D5-86DBE038F9F4}" type="sibTrans" cxnId="{1F6EC6C8-7A92-4EB4-9E36-B115156AEC87}">
      <dgm:prSet/>
      <dgm:spPr/>
      <dgm:t>
        <a:bodyPr/>
        <a:lstStyle/>
        <a:p>
          <a:endParaRPr lang="zh-CN" altLang="en-US"/>
        </a:p>
      </dgm:t>
    </dgm:pt>
    <dgm:pt modelId="{C30A09F7-0FB2-433B-A097-9A982FDB46DE}">
      <dgm:prSet phldrT="[文本]"/>
      <dgm:spPr>
        <a:solidFill>
          <a:schemeClr val="tx2">
            <a:lumMod val="60000"/>
            <a:lumOff val="40000"/>
          </a:schemeClr>
        </a:solidFill>
      </dgm:spPr>
      <dgm:t>
        <a:bodyPr/>
        <a:lstStyle/>
        <a:p>
          <a:r>
            <a:rPr lang="zh-CN" altLang="en-US" b="1" dirty="0" smtClean="0"/>
            <a:t>个性推荐</a:t>
          </a:r>
          <a:endParaRPr lang="zh-CN" altLang="en-US" b="1" dirty="0"/>
        </a:p>
      </dgm:t>
    </dgm:pt>
    <dgm:pt modelId="{05DF8F7A-CE2C-4A48-AA97-40A3BAFA680A}" type="parTrans" cxnId="{7C66870D-1CDA-4124-B386-D625B498A000}">
      <dgm:prSet/>
      <dgm:spPr/>
      <dgm:t>
        <a:bodyPr/>
        <a:lstStyle/>
        <a:p>
          <a:endParaRPr lang="zh-CN" altLang="en-US" b="1"/>
        </a:p>
      </dgm:t>
    </dgm:pt>
    <dgm:pt modelId="{33A0305B-8BA6-4F96-8B07-962A52A75AD6}" type="sibTrans" cxnId="{7C66870D-1CDA-4124-B386-D625B498A000}">
      <dgm:prSet/>
      <dgm:spPr/>
      <dgm:t>
        <a:bodyPr/>
        <a:lstStyle/>
        <a:p>
          <a:endParaRPr lang="zh-CN" altLang="en-US"/>
        </a:p>
      </dgm:t>
    </dgm:pt>
    <dgm:pt modelId="{8723A8DB-9CB4-43B0-8846-546A232C874F}">
      <dgm:prSet phldrT="[文本]"/>
      <dgm:spPr>
        <a:solidFill>
          <a:schemeClr val="tx2">
            <a:lumMod val="60000"/>
            <a:lumOff val="40000"/>
          </a:schemeClr>
        </a:solidFill>
      </dgm:spPr>
      <dgm:t>
        <a:bodyPr/>
        <a:lstStyle/>
        <a:p>
          <a:r>
            <a:rPr lang="zh-CN" altLang="en-US" b="1" dirty="0" smtClean="0"/>
            <a:t>最新推荐</a:t>
          </a:r>
          <a:endParaRPr lang="zh-CN" altLang="en-US" b="1" dirty="0"/>
        </a:p>
      </dgm:t>
    </dgm:pt>
    <dgm:pt modelId="{675B64D5-4C55-4BFC-B32F-73940FF368B0}" type="parTrans" cxnId="{BB735F18-6E93-4691-A950-5AF966A810AA}">
      <dgm:prSet/>
      <dgm:spPr/>
      <dgm:t>
        <a:bodyPr/>
        <a:lstStyle/>
        <a:p>
          <a:endParaRPr lang="zh-CN" altLang="en-US" b="1"/>
        </a:p>
      </dgm:t>
    </dgm:pt>
    <dgm:pt modelId="{5BF897AE-D932-4A83-A93F-FA966325B106}" type="sibTrans" cxnId="{BB735F18-6E93-4691-A950-5AF966A810AA}">
      <dgm:prSet/>
      <dgm:spPr/>
      <dgm:t>
        <a:bodyPr/>
        <a:lstStyle/>
        <a:p>
          <a:endParaRPr lang="zh-CN" altLang="en-US"/>
        </a:p>
      </dgm:t>
    </dgm:pt>
    <dgm:pt modelId="{6CB46233-A653-4900-9A4A-15759E1FE841}">
      <dgm:prSet phldrT="[文本]"/>
      <dgm:spPr>
        <a:solidFill>
          <a:schemeClr val="tx2">
            <a:lumMod val="60000"/>
            <a:lumOff val="40000"/>
          </a:schemeClr>
        </a:solidFill>
      </dgm:spPr>
      <dgm:t>
        <a:bodyPr/>
        <a:lstStyle/>
        <a:p>
          <a:r>
            <a:rPr lang="zh-CN" altLang="en-US" b="1" dirty="0" smtClean="0"/>
            <a:t>热门推荐</a:t>
          </a:r>
          <a:endParaRPr lang="zh-CN" altLang="en-US" b="1" dirty="0"/>
        </a:p>
      </dgm:t>
    </dgm:pt>
    <dgm:pt modelId="{31B638B0-83BE-48A6-8BAC-3FD1B05C7399}" type="parTrans" cxnId="{D406E88F-F3AA-4D1D-8173-59500E2B577F}">
      <dgm:prSet/>
      <dgm:spPr/>
      <dgm:t>
        <a:bodyPr/>
        <a:lstStyle/>
        <a:p>
          <a:endParaRPr lang="zh-CN" altLang="en-US" b="1"/>
        </a:p>
      </dgm:t>
    </dgm:pt>
    <dgm:pt modelId="{B8F2C1D1-D2AB-4301-B670-9EAFEEBC86B8}" type="sibTrans" cxnId="{D406E88F-F3AA-4D1D-8173-59500E2B577F}">
      <dgm:prSet/>
      <dgm:spPr/>
      <dgm:t>
        <a:bodyPr/>
        <a:lstStyle/>
        <a:p>
          <a:endParaRPr lang="zh-CN" altLang="en-US"/>
        </a:p>
      </dgm:t>
    </dgm:pt>
    <dgm:pt modelId="{176C419D-0E6D-478F-9703-E8AF968C137E}">
      <dgm:prSet phldrT="[文本]"/>
      <dgm:spPr>
        <a:solidFill>
          <a:schemeClr val="tx2">
            <a:lumMod val="75000"/>
          </a:schemeClr>
        </a:solidFill>
      </dgm:spPr>
      <dgm:t>
        <a:bodyPr/>
        <a:lstStyle/>
        <a:p>
          <a:r>
            <a:rPr lang="zh-CN" altLang="en-US" b="1" dirty="0" smtClean="0"/>
            <a:t>我的</a:t>
          </a:r>
          <a:endParaRPr lang="zh-CN" altLang="en-US" b="1" dirty="0"/>
        </a:p>
      </dgm:t>
    </dgm:pt>
    <dgm:pt modelId="{E842D4D6-0F2C-4041-A4BA-6127928DF98F}" type="parTrans" cxnId="{4072A808-25B2-4A66-8060-5A26AE83F186}">
      <dgm:prSet/>
      <dgm:spPr/>
      <dgm:t>
        <a:bodyPr/>
        <a:lstStyle/>
        <a:p>
          <a:endParaRPr lang="zh-CN" altLang="en-US" b="1"/>
        </a:p>
      </dgm:t>
    </dgm:pt>
    <dgm:pt modelId="{B18D08A7-36EF-4B9F-BCFC-4C0C3612D691}" type="sibTrans" cxnId="{4072A808-25B2-4A66-8060-5A26AE83F186}">
      <dgm:prSet/>
      <dgm:spPr/>
      <dgm:t>
        <a:bodyPr/>
        <a:lstStyle/>
        <a:p>
          <a:endParaRPr lang="zh-CN" altLang="en-US"/>
        </a:p>
      </dgm:t>
    </dgm:pt>
    <dgm:pt modelId="{A4139599-8D72-4764-B727-4690C1729E0B}">
      <dgm:prSet phldrT="[文本]"/>
      <dgm:spPr>
        <a:solidFill>
          <a:schemeClr val="tx2">
            <a:lumMod val="60000"/>
            <a:lumOff val="40000"/>
          </a:schemeClr>
        </a:solidFill>
      </dgm:spPr>
      <dgm:t>
        <a:bodyPr/>
        <a:lstStyle/>
        <a:p>
          <a:r>
            <a:rPr lang="zh-CN" altLang="en-US" b="1" dirty="0" smtClean="0"/>
            <a:t>扫一扫</a:t>
          </a:r>
          <a:endParaRPr lang="zh-CN" altLang="en-US" b="1" dirty="0"/>
        </a:p>
      </dgm:t>
    </dgm:pt>
    <dgm:pt modelId="{609E9A9F-A224-4197-AE7E-E3AFBCBF5699}" type="parTrans" cxnId="{4204D39A-9887-4CC2-BD1D-7FE8340A459E}">
      <dgm:prSet/>
      <dgm:spPr/>
      <dgm:t>
        <a:bodyPr/>
        <a:lstStyle/>
        <a:p>
          <a:endParaRPr lang="zh-CN" altLang="en-US" b="1"/>
        </a:p>
      </dgm:t>
    </dgm:pt>
    <dgm:pt modelId="{40FFDB4D-08A7-40BF-A419-8264B15D67BA}" type="sibTrans" cxnId="{4204D39A-9887-4CC2-BD1D-7FE8340A459E}">
      <dgm:prSet/>
      <dgm:spPr/>
      <dgm:t>
        <a:bodyPr/>
        <a:lstStyle/>
        <a:p>
          <a:endParaRPr lang="zh-CN" altLang="en-US"/>
        </a:p>
      </dgm:t>
    </dgm:pt>
    <dgm:pt modelId="{FE65833E-3C9B-43C3-A16E-228D7918EAE5}">
      <dgm:prSet phldrT="[文本]"/>
      <dgm:spPr>
        <a:solidFill>
          <a:schemeClr val="tx2">
            <a:lumMod val="60000"/>
            <a:lumOff val="40000"/>
          </a:schemeClr>
        </a:solidFill>
      </dgm:spPr>
      <dgm:t>
        <a:bodyPr/>
        <a:lstStyle/>
        <a:p>
          <a:r>
            <a:rPr lang="zh-CN" altLang="en-US" b="1" dirty="0" smtClean="0"/>
            <a:t>借书</a:t>
          </a:r>
          <a:endParaRPr lang="zh-CN" altLang="en-US" b="1" dirty="0"/>
        </a:p>
      </dgm:t>
    </dgm:pt>
    <dgm:pt modelId="{2EF8BA9F-310E-4E78-B439-319C6C88E8C5}" type="parTrans" cxnId="{FE85B7F4-F188-4B32-9FEA-4A105CDA39B9}">
      <dgm:prSet/>
      <dgm:spPr/>
      <dgm:t>
        <a:bodyPr/>
        <a:lstStyle/>
        <a:p>
          <a:endParaRPr lang="zh-CN" altLang="en-US" b="1"/>
        </a:p>
      </dgm:t>
    </dgm:pt>
    <dgm:pt modelId="{D8157C5F-AABB-4C7E-848E-3B817844942D}" type="sibTrans" cxnId="{FE85B7F4-F188-4B32-9FEA-4A105CDA39B9}">
      <dgm:prSet/>
      <dgm:spPr/>
      <dgm:t>
        <a:bodyPr/>
        <a:lstStyle/>
        <a:p>
          <a:endParaRPr lang="zh-CN" altLang="en-US"/>
        </a:p>
      </dgm:t>
    </dgm:pt>
    <dgm:pt modelId="{73E6A61D-9A71-45EA-A2A8-1F2150FCE83C}" type="pres">
      <dgm:prSet presAssocID="{A3EAFFD0-67B6-42C7-ACF2-04E029A9D745}" presName="hierChild1" presStyleCnt="0">
        <dgm:presLayoutVars>
          <dgm:orgChart val="1"/>
          <dgm:chPref val="1"/>
          <dgm:dir/>
          <dgm:animOne val="branch"/>
          <dgm:animLvl val="lvl"/>
          <dgm:resizeHandles/>
        </dgm:presLayoutVars>
      </dgm:prSet>
      <dgm:spPr/>
    </dgm:pt>
    <dgm:pt modelId="{C79CC95F-5715-4D04-A979-890323FE1388}" type="pres">
      <dgm:prSet presAssocID="{CEA96F0F-5627-48C2-93A0-45010A382F4A}" presName="hierRoot1" presStyleCnt="0">
        <dgm:presLayoutVars>
          <dgm:hierBranch val="init"/>
        </dgm:presLayoutVars>
      </dgm:prSet>
      <dgm:spPr/>
    </dgm:pt>
    <dgm:pt modelId="{1FD6297D-BDB4-41AD-A823-71AA0ADBA8A2}" type="pres">
      <dgm:prSet presAssocID="{CEA96F0F-5627-48C2-93A0-45010A382F4A}" presName="rootComposite1" presStyleCnt="0"/>
      <dgm:spPr/>
    </dgm:pt>
    <dgm:pt modelId="{A519DA9F-8099-4F7A-90CF-F5C129722E70}" type="pres">
      <dgm:prSet presAssocID="{CEA96F0F-5627-48C2-93A0-45010A382F4A}" presName="rootText1" presStyleLbl="node0" presStyleIdx="0" presStyleCnt="1" custScaleX="202214" custScaleY="144259">
        <dgm:presLayoutVars>
          <dgm:chPref val="3"/>
        </dgm:presLayoutVars>
      </dgm:prSet>
      <dgm:spPr/>
      <dgm:t>
        <a:bodyPr/>
        <a:lstStyle/>
        <a:p>
          <a:endParaRPr lang="zh-CN" altLang="en-US"/>
        </a:p>
      </dgm:t>
    </dgm:pt>
    <dgm:pt modelId="{77EF3862-DE4B-4231-B18B-31FEF5C0399C}" type="pres">
      <dgm:prSet presAssocID="{CEA96F0F-5627-48C2-93A0-45010A382F4A}" presName="rootConnector1" presStyleLbl="node1" presStyleIdx="0" presStyleCnt="0"/>
      <dgm:spPr/>
    </dgm:pt>
    <dgm:pt modelId="{0138933F-D2D8-4D45-9DD3-C620D1579955}" type="pres">
      <dgm:prSet presAssocID="{CEA96F0F-5627-48C2-93A0-45010A382F4A}" presName="hierChild2" presStyleCnt="0"/>
      <dgm:spPr/>
    </dgm:pt>
    <dgm:pt modelId="{0E299CFF-5029-4669-B1CB-C7A2738E631D}" type="pres">
      <dgm:prSet presAssocID="{11BCE33A-7352-4848-AF78-AD5D1F5C84E9}" presName="Name37" presStyleLbl="parChTrans1D2" presStyleIdx="0" presStyleCnt="2"/>
      <dgm:spPr/>
    </dgm:pt>
    <dgm:pt modelId="{8A9F4A10-7414-40D0-A789-5E85465D402A}" type="pres">
      <dgm:prSet presAssocID="{D857632A-4145-4805-814A-F0E07FB56163}" presName="hierRoot2" presStyleCnt="0">
        <dgm:presLayoutVars>
          <dgm:hierBranch val="init"/>
        </dgm:presLayoutVars>
      </dgm:prSet>
      <dgm:spPr/>
    </dgm:pt>
    <dgm:pt modelId="{48DDB57E-0D7B-447F-9780-FF48F083192B}" type="pres">
      <dgm:prSet presAssocID="{D857632A-4145-4805-814A-F0E07FB56163}" presName="rootComposite" presStyleCnt="0"/>
      <dgm:spPr/>
    </dgm:pt>
    <dgm:pt modelId="{C67EF030-D4DF-451C-8E0B-0D48EAB8F303}" type="pres">
      <dgm:prSet presAssocID="{D857632A-4145-4805-814A-F0E07FB56163}" presName="rootText" presStyleLbl="node2" presStyleIdx="0" presStyleCnt="2">
        <dgm:presLayoutVars>
          <dgm:chPref val="3"/>
        </dgm:presLayoutVars>
      </dgm:prSet>
      <dgm:spPr/>
    </dgm:pt>
    <dgm:pt modelId="{DD296DEB-E0BE-437B-9514-637D9F48F6C7}" type="pres">
      <dgm:prSet presAssocID="{D857632A-4145-4805-814A-F0E07FB56163}" presName="rootConnector" presStyleLbl="node2" presStyleIdx="0" presStyleCnt="2"/>
      <dgm:spPr/>
    </dgm:pt>
    <dgm:pt modelId="{8DAA9E05-6DBB-4EE5-8ACD-DD7DBAED1E54}" type="pres">
      <dgm:prSet presAssocID="{D857632A-4145-4805-814A-F0E07FB56163}" presName="hierChild4" presStyleCnt="0"/>
      <dgm:spPr/>
    </dgm:pt>
    <dgm:pt modelId="{A63CA1EC-FD91-4463-B733-CE5C2AC7055B}" type="pres">
      <dgm:prSet presAssocID="{82676B42-337C-4BFD-851E-1782E7B66EE3}" presName="Name37" presStyleLbl="parChTrans1D3" presStyleIdx="0" presStyleCnt="6"/>
      <dgm:spPr/>
    </dgm:pt>
    <dgm:pt modelId="{865A1425-0604-4C34-B700-7E6BB2835E51}" type="pres">
      <dgm:prSet presAssocID="{6146A78A-C158-4212-B003-9A004A4BA593}" presName="hierRoot2" presStyleCnt="0">
        <dgm:presLayoutVars>
          <dgm:hierBranch val="init"/>
        </dgm:presLayoutVars>
      </dgm:prSet>
      <dgm:spPr/>
    </dgm:pt>
    <dgm:pt modelId="{86263ACF-6635-4B59-94BF-D1D9C4780D46}" type="pres">
      <dgm:prSet presAssocID="{6146A78A-C158-4212-B003-9A004A4BA593}" presName="rootComposite" presStyleCnt="0"/>
      <dgm:spPr/>
    </dgm:pt>
    <dgm:pt modelId="{ADFCCEA4-58D2-45A5-BB1C-E9CEBDC39906}" type="pres">
      <dgm:prSet presAssocID="{6146A78A-C158-4212-B003-9A004A4BA593}" presName="rootText" presStyleLbl="node3" presStyleIdx="0" presStyleCnt="6" custScaleX="121169" custScaleY="82206">
        <dgm:presLayoutVars>
          <dgm:chPref val="3"/>
        </dgm:presLayoutVars>
      </dgm:prSet>
      <dgm:spPr/>
      <dgm:t>
        <a:bodyPr/>
        <a:lstStyle/>
        <a:p>
          <a:endParaRPr lang="zh-CN" altLang="en-US"/>
        </a:p>
      </dgm:t>
    </dgm:pt>
    <dgm:pt modelId="{A963A5F8-6994-43BB-85D4-989B7BA1CCD5}" type="pres">
      <dgm:prSet presAssocID="{6146A78A-C158-4212-B003-9A004A4BA593}" presName="rootConnector" presStyleLbl="node3" presStyleIdx="0" presStyleCnt="6"/>
      <dgm:spPr/>
    </dgm:pt>
    <dgm:pt modelId="{080F27A3-7E34-4244-9A47-6BDF62B7DCE2}" type="pres">
      <dgm:prSet presAssocID="{6146A78A-C158-4212-B003-9A004A4BA593}" presName="hierChild4" presStyleCnt="0"/>
      <dgm:spPr/>
    </dgm:pt>
    <dgm:pt modelId="{9594D6DB-E16D-438A-8824-400213BEB071}" type="pres">
      <dgm:prSet presAssocID="{C200302C-631F-4004-94D6-2A60FF100451}" presName="Name37" presStyleLbl="parChTrans1D4" presStyleIdx="0" presStyleCnt="18"/>
      <dgm:spPr/>
    </dgm:pt>
    <dgm:pt modelId="{DAD33A6C-D01D-4285-B66F-53A79EBDB4A3}" type="pres">
      <dgm:prSet presAssocID="{2B5A213E-F851-476D-A8EC-C46B36B55E78}" presName="hierRoot2" presStyleCnt="0">
        <dgm:presLayoutVars>
          <dgm:hierBranch val="init"/>
        </dgm:presLayoutVars>
      </dgm:prSet>
      <dgm:spPr/>
    </dgm:pt>
    <dgm:pt modelId="{850E97A6-C015-4041-857E-0128672B3B90}" type="pres">
      <dgm:prSet presAssocID="{2B5A213E-F851-476D-A8EC-C46B36B55E78}" presName="rootComposite" presStyleCnt="0"/>
      <dgm:spPr/>
    </dgm:pt>
    <dgm:pt modelId="{3EBC7C09-37FE-41B7-9300-26EB6DEA582C}" type="pres">
      <dgm:prSet presAssocID="{2B5A213E-F851-476D-A8EC-C46B36B55E78}" presName="rootText" presStyleLbl="node4" presStyleIdx="0" presStyleCnt="18">
        <dgm:presLayoutVars>
          <dgm:chPref val="3"/>
        </dgm:presLayoutVars>
      </dgm:prSet>
      <dgm:spPr/>
    </dgm:pt>
    <dgm:pt modelId="{627A1B5E-C290-4F4C-A40B-3ECD9F631140}" type="pres">
      <dgm:prSet presAssocID="{2B5A213E-F851-476D-A8EC-C46B36B55E78}" presName="rootConnector" presStyleLbl="node4" presStyleIdx="0" presStyleCnt="18"/>
      <dgm:spPr/>
    </dgm:pt>
    <dgm:pt modelId="{3947C750-2BE9-446D-A60E-758C4A182E13}" type="pres">
      <dgm:prSet presAssocID="{2B5A213E-F851-476D-A8EC-C46B36B55E78}" presName="hierChild4" presStyleCnt="0"/>
      <dgm:spPr/>
    </dgm:pt>
    <dgm:pt modelId="{978C3978-2FE5-4153-90EF-2411B6B23501}" type="pres">
      <dgm:prSet presAssocID="{2B5A213E-F851-476D-A8EC-C46B36B55E78}" presName="hierChild5" presStyleCnt="0"/>
      <dgm:spPr/>
    </dgm:pt>
    <dgm:pt modelId="{2B2D080E-EA0C-415A-AF70-CF6C8DB6FB0E}" type="pres">
      <dgm:prSet presAssocID="{4061A659-D8D6-4D18-A9CE-0D0A0A912A0C}" presName="Name37" presStyleLbl="parChTrans1D4" presStyleIdx="1" presStyleCnt="18"/>
      <dgm:spPr/>
    </dgm:pt>
    <dgm:pt modelId="{2A2614EC-77CC-497D-90B6-DAA05C9B7056}" type="pres">
      <dgm:prSet presAssocID="{2F557E58-0C72-4EF0-879C-018E8EC46BE7}" presName="hierRoot2" presStyleCnt="0">
        <dgm:presLayoutVars>
          <dgm:hierBranch val="init"/>
        </dgm:presLayoutVars>
      </dgm:prSet>
      <dgm:spPr/>
    </dgm:pt>
    <dgm:pt modelId="{739364B9-67B4-4538-B976-5F8D8A2E431C}" type="pres">
      <dgm:prSet presAssocID="{2F557E58-0C72-4EF0-879C-018E8EC46BE7}" presName="rootComposite" presStyleCnt="0"/>
      <dgm:spPr/>
    </dgm:pt>
    <dgm:pt modelId="{8E24817D-BAA3-4F55-B090-50F63F2303F0}" type="pres">
      <dgm:prSet presAssocID="{2F557E58-0C72-4EF0-879C-018E8EC46BE7}" presName="rootText" presStyleLbl="node4" presStyleIdx="1" presStyleCnt="18">
        <dgm:presLayoutVars>
          <dgm:chPref val="3"/>
        </dgm:presLayoutVars>
      </dgm:prSet>
      <dgm:spPr/>
      <dgm:t>
        <a:bodyPr/>
        <a:lstStyle/>
        <a:p>
          <a:endParaRPr lang="zh-CN" altLang="en-US"/>
        </a:p>
      </dgm:t>
    </dgm:pt>
    <dgm:pt modelId="{38272274-971D-4C32-9290-D1BD5B749563}" type="pres">
      <dgm:prSet presAssocID="{2F557E58-0C72-4EF0-879C-018E8EC46BE7}" presName="rootConnector" presStyleLbl="node4" presStyleIdx="1" presStyleCnt="18"/>
      <dgm:spPr/>
    </dgm:pt>
    <dgm:pt modelId="{547141D1-469E-4610-A75D-983580E2B351}" type="pres">
      <dgm:prSet presAssocID="{2F557E58-0C72-4EF0-879C-018E8EC46BE7}" presName="hierChild4" presStyleCnt="0"/>
      <dgm:spPr/>
    </dgm:pt>
    <dgm:pt modelId="{47384B3D-9AE6-412F-B301-8C41BCF3BDD8}" type="pres">
      <dgm:prSet presAssocID="{2F557E58-0C72-4EF0-879C-018E8EC46BE7}" presName="hierChild5" presStyleCnt="0"/>
      <dgm:spPr/>
    </dgm:pt>
    <dgm:pt modelId="{4A4BC76D-FE19-4F35-88B7-4CF9D6D14991}" type="pres">
      <dgm:prSet presAssocID="{0A09C6B7-B697-48B8-9F1F-2CE50733828E}" presName="Name37" presStyleLbl="parChTrans1D4" presStyleIdx="2" presStyleCnt="18"/>
      <dgm:spPr/>
    </dgm:pt>
    <dgm:pt modelId="{4E403D03-2F65-4E56-8493-E5F71BE40F7C}" type="pres">
      <dgm:prSet presAssocID="{3B5A7BE1-1DC1-421E-855D-4E8288B7DC98}" presName="hierRoot2" presStyleCnt="0">
        <dgm:presLayoutVars>
          <dgm:hierBranch val="init"/>
        </dgm:presLayoutVars>
      </dgm:prSet>
      <dgm:spPr/>
    </dgm:pt>
    <dgm:pt modelId="{B2A8303E-7889-4411-9B5B-2A3979286701}" type="pres">
      <dgm:prSet presAssocID="{3B5A7BE1-1DC1-421E-855D-4E8288B7DC98}" presName="rootComposite" presStyleCnt="0"/>
      <dgm:spPr/>
    </dgm:pt>
    <dgm:pt modelId="{A0983C8C-0156-431B-8F6A-FC0D3D564C8D}" type="pres">
      <dgm:prSet presAssocID="{3B5A7BE1-1DC1-421E-855D-4E8288B7DC98}" presName="rootText" presStyleLbl="node4" presStyleIdx="2" presStyleCnt="18">
        <dgm:presLayoutVars>
          <dgm:chPref val="3"/>
        </dgm:presLayoutVars>
      </dgm:prSet>
      <dgm:spPr/>
    </dgm:pt>
    <dgm:pt modelId="{62196E22-A508-4C00-A7B7-C1E8E5EA29FB}" type="pres">
      <dgm:prSet presAssocID="{3B5A7BE1-1DC1-421E-855D-4E8288B7DC98}" presName="rootConnector" presStyleLbl="node4" presStyleIdx="2" presStyleCnt="18"/>
      <dgm:spPr/>
    </dgm:pt>
    <dgm:pt modelId="{DA6076C1-B863-4E6C-B8FC-9FA101B647E9}" type="pres">
      <dgm:prSet presAssocID="{3B5A7BE1-1DC1-421E-855D-4E8288B7DC98}" presName="hierChild4" presStyleCnt="0"/>
      <dgm:spPr/>
    </dgm:pt>
    <dgm:pt modelId="{126ECF1B-1D61-46B8-881C-A454E952962A}" type="pres">
      <dgm:prSet presAssocID="{3B5A7BE1-1DC1-421E-855D-4E8288B7DC98}" presName="hierChild5" presStyleCnt="0"/>
      <dgm:spPr/>
    </dgm:pt>
    <dgm:pt modelId="{5AFF9EC3-9D19-4AFA-815F-AD98D948FB1F}" type="pres">
      <dgm:prSet presAssocID="{54E945DD-10F2-4785-88FB-783E3A15E7CD}" presName="Name37" presStyleLbl="parChTrans1D4" presStyleIdx="3" presStyleCnt="18"/>
      <dgm:spPr/>
    </dgm:pt>
    <dgm:pt modelId="{A616D13F-5256-4A48-A851-A0F56E29A025}" type="pres">
      <dgm:prSet presAssocID="{3FA994C0-0FBE-49D8-A35D-D71C5D45A840}" presName="hierRoot2" presStyleCnt="0">
        <dgm:presLayoutVars>
          <dgm:hierBranch val="init"/>
        </dgm:presLayoutVars>
      </dgm:prSet>
      <dgm:spPr/>
    </dgm:pt>
    <dgm:pt modelId="{5729BE6E-D9E3-43E3-890D-C667B69368F3}" type="pres">
      <dgm:prSet presAssocID="{3FA994C0-0FBE-49D8-A35D-D71C5D45A840}" presName="rootComposite" presStyleCnt="0"/>
      <dgm:spPr/>
    </dgm:pt>
    <dgm:pt modelId="{0DA3B188-03C9-4213-BD8C-EA5C2D9C2213}" type="pres">
      <dgm:prSet presAssocID="{3FA994C0-0FBE-49D8-A35D-D71C5D45A840}" presName="rootText" presStyleLbl="node4" presStyleIdx="3" presStyleCnt="18">
        <dgm:presLayoutVars>
          <dgm:chPref val="3"/>
        </dgm:presLayoutVars>
      </dgm:prSet>
      <dgm:spPr/>
      <dgm:t>
        <a:bodyPr/>
        <a:lstStyle/>
        <a:p>
          <a:endParaRPr lang="zh-CN" altLang="en-US"/>
        </a:p>
      </dgm:t>
    </dgm:pt>
    <dgm:pt modelId="{BB459E89-D434-483D-A332-BF51988C4FAF}" type="pres">
      <dgm:prSet presAssocID="{3FA994C0-0FBE-49D8-A35D-D71C5D45A840}" presName="rootConnector" presStyleLbl="node4" presStyleIdx="3" presStyleCnt="18"/>
      <dgm:spPr/>
    </dgm:pt>
    <dgm:pt modelId="{2725CB26-F5B1-481F-A8C4-A526504F506E}" type="pres">
      <dgm:prSet presAssocID="{3FA994C0-0FBE-49D8-A35D-D71C5D45A840}" presName="hierChild4" presStyleCnt="0"/>
      <dgm:spPr/>
    </dgm:pt>
    <dgm:pt modelId="{D0C06072-A4D3-4177-AC16-A08D9AB9D6B7}" type="pres">
      <dgm:prSet presAssocID="{3FA994C0-0FBE-49D8-A35D-D71C5D45A840}" presName="hierChild5" presStyleCnt="0"/>
      <dgm:spPr/>
    </dgm:pt>
    <dgm:pt modelId="{AB1A856F-2D35-45C2-9712-C48D92A4C4BD}" type="pres">
      <dgm:prSet presAssocID="{6146A78A-C158-4212-B003-9A004A4BA593}" presName="hierChild5" presStyleCnt="0"/>
      <dgm:spPr/>
    </dgm:pt>
    <dgm:pt modelId="{3C336E0E-A59D-4ADF-B911-F0EC6CE88E3A}" type="pres">
      <dgm:prSet presAssocID="{FB65B445-A1B9-441A-ADBA-5D041D7E6A9E}" presName="Name37" presStyleLbl="parChTrans1D3" presStyleIdx="1" presStyleCnt="6"/>
      <dgm:spPr/>
    </dgm:pt>
    <dgm:pt modelId="{C98FEFEE-FDA7-4EB5-9DE3-34F0BE0DAF08}" type="pres">
      <dgm:prSet presAssocID="{3BC248D1-DD54-4788-810A-496E364EE612}" presName="hierRoot2" presStyleCnt="0">
        <dgm:presLayoutVars>
          <dgm:hierBranch val="init"/>
        </dgm:presLayoutVars>
      </dgm:prSet>
      <dgm:spPr/>
    </dgm:pt>
    <dgm:pt modelId="{824B46E3-FE73-4C21-A2FC-E294802D0600}" type="pres">
      <dgm:prSet presAssocID="{3BC248D1-DD54-4788-810A-496E364EE612}" presName="rootComposite" presStyleCnt="0"/>
      <dgm:spPr/>
    </dgm:pt>
    <dgm:pt modelId="{DD76EFBC-345E-4BBC-B573-3ECC874008BC}" type="pres">
      <dgm:prSet presAssocID="{3BC248D1-DD54-4788-810A-496E364EE612}" presName="rootText" presStyleLbl="node3" presStyleIdx="1" presStyleCnt="6" custScaleX="121169" custScaleY="82206">
        <dgm:presLayoutVars>
          <dgm:chPref val="3"/>
        </dgm:presLayoutVars>
      </dgm:prSet>
      <dgm:spPr/>
    </dgm:pt>
    <dgm:pt modelId="{94DB2019-A6AD-4F0C-8C5F-9D034EE72740}" type="pres">
      <dgm:prSet presAssocID="{3BC248D1-DD54-4788-810A-496E364EE612}" presName="rootConnector" presStyleLbl="node3" presStyleIdx="1" presStyleCnt="6"/>
      <dgm:spPr/>
    </dgm:pt>
    <dgm:pt modelId="{4A64C430-A1A3-44DD-A97C-55901FB96036}" type="pres">
      <dgm:prSet presAssocID="{3BC248D1-DD54-4788-810A-496E364EE612}" presName="hierChild4" presStyleCnt="0"/>
      <dgm:spPr/>
    </dgm:pt>
    <dgm:pt modelId="{B6B3BAEE-8A3D-4C5B-88ED-B24B3D946B59}" type="pres">
      <dgm:prSet presAssocID="{ABFE22EE-7846-4202-9F7C-72F30E6D263D}" presName="Name37" presStyleLbl="parChTrans1D4" presStyleIdx="4" presStyleCnt="18"/>
      <dgm:spPr/>
    </dgm:pt>
    <dgm:pt modelId="{B8BBE864-9F37-43A4-BFF0-441F03D22C52}" type="pres">
      <dgm:prSet presAssocID="{B01F6AE0-FAF9-4EA5-9838-5098308AFAE4}" presName="hierRoot2" presStyleCnt="0">
        <dgm:presLayoutVars>
          <dgm:hierBranch val="init"/>
        </dgm:presLayoutVars>
      </dgm:prSet>
      <dgm:spPr/>
    </dgm:pt>
    <dgm:pt modelId="{6399AF80-222C-4B15-B845-8AA2B57B71FE}" type="pres">
      <dgm:prSet presAssocID="{B01F6AE0-FAF9-4EA5-9838-5098308AFAE4}" presName="rootComposite" presStyleCnt="0"/>
      <dgm:spPr/>
    </dgm:pt>
    <dgm:pt modelId="{05F0F85A-4B84-40C9-A1AF-413F3D5ADDAE}" type="pres">
      <dgm:prSet presAssocID="{B01F6AE0-FAF9-4EA5-9838-5098308AFAE4}" presName="rootText" presStyleLbl="node4" presStyleIdx="4" presStyleCnt="18">
        <dgm:presLayoutVars>
          <dgm:chPref val="3"/>
        </dgm:presLayoutVars>
      </dgm:prSet>
      <dgm:spPr/>
    </dgm:pt>
    <dgm:pt modelId="{C8BC3697-1639-416A-8E21-4B90D9322838}" type="pres">
      <dgm:prSet presAssocID="{B01F6AE0-FAF9-4EA5-9838-5098308AFAE4}" presName="rootConnector" presStyleLbl="node4" presStyleIdx="4" presStyleCnt="18"/>
      <dgm:spPr/>
    </dgm:pt>
    <dgm:pt modelId="{FE617E8F-48B5-4918-94C1-F53E51881A5A}" type="pres">
      <dgm:prSet presAssocID="{B01F6AE0-FAF9-4EA5-9838-5098308AFAE4}" presName="hierChild4" presStyleCnt="0"/>
      <dgm:spPr/>
    </dgm:pt>
    <dgm:pt modelId="{3A453A05-5C86-4D17-BAA5-13B56FCCD57E}" type="pres">
      <dgm:prSet presAssocID="{B01F6AE0-FAF9-4EA5-9838-5098308AFAE4}" presName="hierChild5" presStyleCnt="0"/>
      <dgm:spPr/>
    </dgm:pt>
    <dgm:pt modelId="{33B037A5-8026-41E1-B6AD-6C81C5BF83E4}" type="pres">
      <dgm:prSet presAssocID="{2064660B-B59C-46FD-9C24-4234969BE253}" presName="Name37" presStyleLbl="parChTrans1D4" presStyleIdx="5" presStyleCnt="18"/>
      <dgm:spPr/>
    </dgm:pt>
    <dgm:pt modelId="{88E0C5AA-09CE-4776-8AC4-0A6C02AA7F4E}" type="pres">
      <dgm:prSet presAssocID="{B5BC32D2-D49B-4D50-81AE-F08BD4FE8691}" presName="hierRoot2" presStyleCnt="0">
        <dgm:presLayoutVars>
          <dgm:hierBranch val="init"/>
        </dgm:presLayoutVars>
      </dgm:prSet>
      <dgm:spPr/>
    </dgm:pt>
    <dgm:pt modelId="{25B22940-4E97-40D3-8048-DAA973029D18}" type="pres">
      <dgm:prSet presAssocID="{B5BC32D2-D49B-4D50-81AE-F08BD4FE8691}" presName="rootComposite" presStyleCnt="0"/>
      <dgm:spPr/>
    </dgm:pt>
    <dgm:pt modelId="{B8B4F861-E703-455E-BB8A-7B648C734D5E}" type="pres">
      <dgm:prSet presAssocID="{B5BC32D2-D49B-4D50-81AE-F08BD4FE8691}" presName="rootText" presStyleLbl="node4" presStyleIdx="5" presStyleCnt="18">
        <dgm:presLayoutVars>
          <dgm:chPref val="3"/>
        </dgm:presLayoutVars>
      </dgm:prSet>
      <dgm:spPr/>
      <dgm:t>
        <a:bodyPr/>
        <a:lstStyle/>
        <a:p>
          <a:endParaRPr lang="zh-CN" altLang="en-US"/>
        </a:p>
      </dgm:t>
    </dgm:pt>
    <dgm:pt modelId="{E96DB0DD-524F-4E37-BD0E-CE8C792164BF}" type="pres">
      <dgm:prSet presAssocID="{B5BC32D2-D49B-4D50-81AE-F08BD4FE8691}" presName="rootConnector" presStyleLbl="node4" presStyleIdx="5" presStyleCnt="18"/>
      <dgm:spPr/>
    </dgm:pt>
    <dgm:pt modelId="{4F3280F4-25D6-497D-AA7C-3801C03D7E83}" type="pres">
      <dgm:prSet presAssocID="{B5BC32D2-D49B-4D50-81AE-F08BD4FE8691}" presName="hierChild4" presStyleCnt="0"/>
      <dgm:spPr/>
    </dgm:pt>
    <dgm:pt modelId="{1626B6C2-E19E-4530-85F2-D37FB0AE1CE6}" type="pres">
      <dgm:prSet presAssocID="{B5BC32D2-D49B-4D50-81AE-F08BD4FE8691}" presName="hierChild5" presStyleCnt="0"/>
      <dgm:spPr/>
    </dgm:pt>
    <dgm:pt modelId="{3AB11017-90CE-4417-9E79-571153A47CF0}" type="pres">
      <dgm:prSet presAssocID="{3BC248D1-DD54-4788-810A-496E364EE612}" presName="hierChild5" presStyleCnt="0"/>
      <dgm:spPr/>
    </dgm:pt>
    <dgm:pt modelId="{3D6E54AE-8E98-4ADB-B934-3AB9FBCA7B94}" type="pres">
      <dgm:prSet presAssocID="{9DE46A3C-F6E8-4148-A2D0-440EF9269CA8}" presName="Name37" presStyleLbl="parChTrans1D3" presStyleIdx="2" presStyleCnt="6"/>
      <dgm:spPr/>
    </dgm:pt>
    <dgm:pt modelId="{C9E88094-61EA-4977-8641-8BA4FE15CEDD}" type="pres">
      <dgm:prSet presAssocID="{E6AD7C48-96C6-451E-87E0-5C87359CC14E}" presName="hierRoot2" presStyleCnt="0">
        <dgm:presLayoutVars>
          <dgm:hierBranch val="init"/>
        </dgm:presLayoutVars>
      </dgm:prSet>
      <dgm:spPr/>
    </dgm:pt>
    <dgm:pt modelId="{0FDE5682-C385-43FC-8D93-F5D1AB0F8378}" type="pres">
      <dgm:prSet presAssocID="{E6AD7C48-96C6-451E-87E0-5C87359CC14E}" presName="rootComposite" presStyleCnt="0"/>
      <dgm:spPr/>
    </dgm:pt>
    <dgm:pt modelId="{70F3E245-7471-46B2-B25A-51F2B5A7D79F}" type="pres">
      <dgm:prSet presAssocID="{E6AD7C48-96C6-451E-87E0-5C87359CC14E}" presName="rootText" presStyleLbl="node3" presStyleIdx="2" presStyleCnt="6" custScaleX="121169" custScaleY="82206">
        <dgm:presLayoutVars>
          <dgm:chPref val="3"/>
        </dgm:presLayoutVars>
      </dgm:prSet>
      <dgm:spPr/>
    </dgm:pt>
    <dgm:pt modelId="{DF70E1A1-3075-4E36-94EB-1B499A4C9F4B}" type="pres">
      <dgm:prSet presAssocID="{E6AD7C48-96C6-451E-87E0-5C87359CC14E}" presName="rootConnector" presStyleLbl="node3" presStyleIdx="2" presStyleCnt="6"/>
      <dgm:spPr/>
    </dgm:pt>
    <dgm:pt modelId="{4D03965C-3D3C-4829-9135-E6B3454D28D9}" type="pres">
      <dgm:prSet presAssocID="{E6AD7C48-96C6-451E-87E0-5C87359CC14E}" presName="hierChild4" presStyleCnt="0"/>
      <dgm:spPr/>
    </dgm:pt>
    <dgm:pt modelId="{A80A481C-48B7-403C-AC13-2C0744263E1A}" type="pres">
      <dgm:prSet presAssocID="{AAB30FCA-5448-4C42-A6AD-D641F8208E44}" presName="Name37" presStyleLbl="parChTrans1D4" presStyleIdx="6" presStyleCnt="18"/>
      <dgm:spPr/>
    </dgm:pt>
    <dgm:pt modelId="{93E40BAE-91D1-41F0-8EBD-30659075846C}" type="pres">
      <dgm:prSet presAssocID="{425E9B39-8A0F-4825-A6C7-8AD335C41B7C}" presName="hierRoot2" presStyleCnt="0">
        <dgm:presLayoutVars>
          <dgm:hierBranch val="init"/>
        </dgm:presLayoutVars>
      </dgm:prSet>
      <dgm:spPr/>
    </dgm:pt>
    <dgm:pt modelId="{481CB8D1-9E10-4B16-BF30-FB884D371005}" type="pres">
      <dgm:prSet presAssocID="{425E9B39-8A0F-4825-A6C7-8AD335C41B7C}" presName="rootComposite" presStyleCnt="0"/>
      <dgm:spPr/>
    </dgm:pt>
    <dgm:pt modelId="{F0226AF2-ACAC-4F3D-B8D0-BEB563C3AB39}" type="pres">
      <dgm:prSet presAssocID="{425E9B39-8A0F-4825-A6C7-8AD335C41B7C}" presName="rootText" presStyleLbl="node4" presStyleIdx="6" presStyleCnt="18">
        <dgm:presLayoutVars>
          <dgm:chPref val="3"/>
        </dgm:presLayoutVars>
      </dgm:prSet>
      <dgm:spPr/>
    </dgm:pt>
    <dgm:pt modelId="{42B49D36-960A-47AF-A976-E494E88223F2}" type="pres">
      <dgm:prSet presAssocID="{425E9B39-8A0F-4825-A6C7-8AD335C41B7C}" presName="rootConnector" presStyleLbl="node4" presStyleIdx="6" presStyleCnt="18"/>
      <dgm:spPr/>
    </dgm:pt>
    <dgm:pt modelId="{F9E0A4EF-5FE7-4CF0-A533-97038A76CE12}" type="pres">
      <dgm:prSet presAssocID="{425E9B39-8A0F-4825-A6C7-8AD335C41B7C}" presName="hierChild4" presStyleCnt="0"/>
      <dgm:spPr/>
    </dgm:pt>
    <dgm:pt modelId="{A65B7DED-FE09-4408-880C-70DB6111FBE6}" type="pres">
      <dgm:prSet presAssocID="{425E9B39-8A0F-4825-A6C7-8AD335C41B7C}" presName="hierChild5" presStyleCnt="0"/>
      <dgm:spPr/>
    </dgm:pt>
    <dgm:pt modelId="{79933803-C5C6-445C-9A4A-C42F95327248}" type="pres">
      <dgm:prSet presAssocID="{F3374755-667B-4143-A103-E7159CDEDE03}" presName="Name37" presStyleLbl="parChTrans1D4" presStyleIdx="7" presStyleCnt="18"/>
      <dgm:spPr/>
    </dgm:pt>
    <dgm:pt modelId="{F8509D30-5558-4D25-BA4A-AC93DF682344}" type="pres">
      <dgm:prSet presAssocID="{E767832F-CFC4-4524-89A3-FF8F394F50B8}" presName="hierRoot2" presStyleCnt="0">
        <dgm:presLayoutVars>
          <dgm:hierBranch val="init"/>
        </dgm:presLayoutVars>
      </dgm:prSet>
      <dgm:spPr/>
    </dgm:pt>
    <dgm:pt modelId="{880E965E-FAAA-4B7A-8F21-A7121724101A}" type="pres">
      <dgm:prSet presAssocID="{E767832F-CFC4-4524-89A3-FF8F394F50B8}" presName="rootComposite" presStyleCnt="0"/>
      <dgm:spPr/>
    </dgm:pt>
    <dgm:pt modelId="{5C442139-4025-4E69-B078-98065480DA40}" type="pres">
      <dgm:prSet presAssocID="{E767832F-CFC4-4524-89A3-FF8F394F50B8}" presName="rootText" presStyleLbl="node4" presStyleIdx="7" presStyleCnt="18">
        <dgm:presLayoutVars>
          <dgm:chPref val="3"/>
        </dgm:presLayoutVars>
      </dgm:prSet>
      <dgm:spPr/>
      <dgm:t>
        <a:bodyPr/>
        <a:lstStyle/>
        <a:p>
          <a:endParaRPr lang="zh-CN" altLang="en-US"/>
        </a:p>
      </dgm:t>
    </dgm:pt>
    <dgm:pt modelId="{8E40436E-84BD-4C5D-81FE-11C500F05D80}" type="pres">
      <dgm:prSet presAssocID="{E767832F-CFC4-4524-89A3-FF8F394F50B8}" presName="rootConnector" presStyleLbl="node4" presStyleIdx="7" presStyleCnt="18"/>
      <dgm:spPr/>
    </dgm:pt>
    <dgm:pt modelId="{BA4B877E-1C20-42D8-AEFD-7E181FF48852}" type="pres">
      <dgm:prSet presAssocID="{E767832F-CFC4-4524-89A3-FF8F394F50B8}" presName="hierChild4" presStyleCnt="0"/>
      <dgm:spPr/>
    </dgm:pt>
    <dgm:pt modelId="{1A28DAED-F35A-4AA0-AB91-274B8568BDEF}" type="pres">
      <dgm:prSet presAssocID="{E767832F-CFC4-4524-89A3-FF8F394F50B8}" presName="hierChild5" presStyleCnt="0"/>
      <dgm:spPr/>
    </dgm:pt>
    <dgm:pt modelId="{91BF1A95-C508-4036-98EB-739FD8C0ADA1}" type="pres">
      <dgm:prSet presAssocID="{E6AD7C48-96C6-451E-87E0-5C87359CC14E}" presName="hierChild5" presStyleCnt="0"/>
      <dgm:spPr/>
    </dgm:pt>
    <dgm:pt modelId="{3264DF97-EE3A-45CE-B2A5-10CF5CA4AA9B}" type="pres">
      <dgm:prSet presAssocID="{D857632A-4145-4805-814A-F0E07FB56163}" presName="hierChild5" presStyleCnt="0"/>
      <dgm:spPr/>
    </dgm:pt>
    <dgm:pt modelId="{8B23970A-413F-48A7-921C-D912FF52C99B}" type="pres">
      <dgm:prSet presAssocID="{3A5F3BB6-4158-4E90-86B4-8EA6C64289BB}" presName="Name37" presStyleLbl="parChTrans1D2" presStyleIdx="1" presStyleCnt="2"/>
      <dgm:spPr/>
    </dgm:pt>
    <dgm:pt modelId="{5BB747EB-31F7-4B0B-8F97-448C9C9DAB8E}" type="pres">
      <dgm:prSet presAssocID="{123DCC10-F095-45BD-892E-85445E8F02A1}" presName="hierRoot2" presStyleCnt="0">
        <dgm:presLayoutVars>
          <dgm:hierBranch val="init"/>
        </dgm:presLayoutVars>
      </dgm:prSet>
      <dgm:spPr/>
    </dgm:pt>
    <dgm:pt modelId="{4180972E-1C6C-4F79-93B5-4BFEF9C1A8EB}" type="pres">
      <dgm:prSet presAssocID="{123DCC10-F095-45BD-892E-85445E8F02A1}" presName="rootComposite" presStyleCnt="0"/>
      <dgm:spPr/>
    </dgm:pt>
    <dgm:pt modelId="{25150BFD-4542-4DE6-9F89-E1DC99C4DE62}" type="pres">
      <dgm:prSet presAssocID="{123DCC10-F095-45BD-892E-85445E8F02A1}" presName="rootText" presStyleLbl="node2" presStyleIdx="1" presStyleCnt="2">
        <dgm:presLayoutVars>
          <dgm:chPref val="3"/>
        </dgm:presLayoutVars>
      </dgm:prSet>
      <dgm:spPr/>
    </dgm:pt>
    <dgm:pt modelId="{9BCFAA14-3871-4518-A1C7-649B2ACA9C95}" type="pres">
      <dgm:prSet presAssocID="{123DCC10-F095-45BD-892E-85445E8F02A1}" presName="rootConnector" presStyleLbl="node2" presStyleIdx="1" presStyleCnt="2"/>
      <dgm:spPr/>
    </dgm:pt>
    <dgm:pt modelId="{D1F9B0DA-FFAD-455B-9116-3B4804147CB1}" type="pres">
      <dgm:prSet presAssocID="{123DCC10-F095-45BD-892E-85445E8F02A1}" presName="hierChild4" presStyleCnt="0"/>
      <dgm:spPr/>
    </dgm:pt>
    <dgm:pt modelId="{DD2DB3AA-D25E-448B-BEBD-75FDD3772470}" type="pres">
      <dgm:prSet presAssocID="{BCE0E650-BAEE-42FD-A2F7-AF3FD35EEC3A}" presName="Name37" presStyleLbl="parChTrans1D3" presStyleIdx="3" presStyleCnt="6"/>
      <dgm:spPr/>
    </dgm:pt>
    <dgm:pt modelId="{9AFB578E-102F-4EE1-AF90-AB693D48E863}" type="pres">
      <dgm:prSet presAssocID="{6FD9E506-6DBA-42FF-9A01-04659809C232}" presName="hierRoot2" presStyleCnt="0">
        <dgm:presLayoutVars>
          <dgm:hierBranch val="init"/>
        </dgm:presLayoutVars>
      </dgm:prSet>
      <dgm:spPr/>
    </dgm:pt>
    <dgm:pt modelId="{167F34B2-5382-4EF5-BD05-E1C15FBEED83}" type="pres">
      <dgm:prSet presAssocID="{6FD9E506-6DBA-42FF-9A01-04659809C232}" presName="rootComposite" presStyleCnt="0"/>
      <dgm:spPr/>
    </dgm:pt>
    <dgm:pt modelId="{AC58AEB2-D779-45FB-9900-D8D8A081B16A}" type="pres">
      <dgm:prSet presAssocID="{6FD9E506-6DBA-42FF-9A01-04659809C232}" presName="rootText" presStyleLbl="node3" presStyleIdx="3" presStyleCnt="6" custScaleX="117994" custScaleY="86345">
        <dgm:presLayoutVars>
          <dgm:chPref val="3"/>
        </dgm:presLayoutVars>
      </dgm:prSet>
      <dgm:spPr/>
    </dgm:pt>
    <dgm:pt modelId="{F0B5E2A1-5800-4B73-BCA1-8C848BF3C732}" type="pres">
      <dgm:prSet presAssocID="{6FD9E506-6DBA-42FF-9A01-04659809C232}" presName="rootConnector" presStyleLbl="node3" presStyleIdx="3" presStyleCnt="6"/>
      <dgm:spPr/>
    </dgm:pt>
    <dgm:pt modelId="{ABE43336-3891-43E0-A951-6B878E5E0404}" type="pres">
      <dgm:prSet presAssocID="{6FD9E506-6DBA-42FF-9A01-04659809C232}" presName="hierChild4" presStyleCnt="0"/>
      <dgm:spPr/>
    </dgm:pt>
    <dgm:pt modelId="{3E7DDB71-53A3-46D0-B51A-FB02FA670322}" type="pres">
      <dgm:prSet presAssocID="{7C425EBE-8DDF-43F3-80B3-DFD6E93F7D37}" presName="Name37" presStyleLbl="parChTrans1D4" presStyleIdx="8" presStyleCnt="18"/>
      <dgm:spPr/>
    </dgm:pt>
    <dgm:pt modelId="{6D508048-555A-478C-91C5-50B71B7F2067}" type="pres">
      <dgm:prSet presAssocID="{96CA2CB7-80F2-48D0-9775-EA3297992B4F}" presName="hierRoot2" presStyleCnt="0">
        <dgm:presLayoutVars>
          <dgm:hierBranch val="init"/>
        </dgm:presLayoutVars>
      </dgm:prSet>
      <dgm:spPr/>
    </dgm:pt>
    <dgm:pt modelId="{0118A855-07C7-4570-940B-BE0FAC578F34}" type="pres">
      <dgm:prSet presAssocID="{96CA2CB7-80F2-48D0-9775-EA3297992B4F}" presName="rootComposite" presStyleCnt="0"/>
      <dgm:spPr/>
    </dgm:pt>
    <dgm:pt modelId="{EC3680B4-0014-4471-97D1-F1E580D0F153}" type="pres">
      <dgm:prSet presAssocID="{96CA2CB7-80F2-48D0-9775-EA3297992B4F}" presName="rootText" presStyleLbl="node4" presStyleIdx="8" presStyleCnt="18">
        <dgm:presLayoutVars>
          <dgm:chPref val="3"/>
        </dgm:presLayoutVars>
      </dgm:prSet>
      <dgm:spPr/>
    </dgm:pt>
    <dgm:pt modelId="{A500126A-5323-4BCB-B1E9-DA3AAB20BCD3}" type="pres">
      <dgm:prSet presAssocID="{96CA2CB7-80F2-48D0-9775-EA3297992B4F}" presName="rootConnector" presStyleLbl="node4" presStyleIdx="8" presStyleCnt="18"/>
      <dgm:spPr/>
    </dgm:pt>
    <dgm:pt modelId="{38FE0585-34C2-4571-8D7F-FB199C3C4D98}" type="pres">
      <dgm:prSet presAssocID="{96CA2CB7-80F2-48D0-9775-EA3297992B4F}" presName="hierChild4" presStyleCnt="0"/>
      <dgm:spPr/>
    </dgm:pt>
    <dgm:pt modelId="{31407947-DC19-42AB-9B1A-79FA91C96EB7}" type="pres">
      <dgm:prSet presAssocID="{96CA2CB7-80F2-48D0-9775-EA3297992B4F}" presName="hierChild5" presStyleCnt="0"/>
      <dgm:spPr/>
    </dgm:pt>
    <dgm:pt modelId="{09A60049-1252-4929-95F6-57D14E68439C}" type="pres">
      <dgm:prSet presAssocID="{7539E193-B582-4DB2-8FDD-1B779231EE57}" presName="Name37" presStyleLbl="parChTrans1D4" presStyleIdx="9" presStyleCnt="18"/>
      <dgm:spPr/>
    </dgm:pt>
    <dgm:pt modelId="{EB3E361E-0736-42CC-88F4-04A96DCD389F}" type="pres">
      <dgm:prSet presAssocID="{D8B84055-753B-47BD-933A-ADC0EB007705}" presName="hierRoot2" presStyleCnt="0">
        <dgm:presLayoutVars>
          <dgm:hierBranch val="init"/>
        </dgm:presLayoutVars>
      </dgm:prSet>
      <dgm:spPr/>
    </dgm:pt>
    <dgm:pt modelId="{46807F4B-04E8-4EAF-904E-B63EA7513539}" type="pres">
      <dgm:prSet presAssocID="{D8B84055-753B-47BD-933A-ADC0EB007705}" presName="rootComposite" presStyleCnt="0"/>
      <dgm:spPr/>
    </dgm:pt>
    <dgm:pt modelId="{67D6DEDA-B95C-40C4-B53A-BEF0FB941268}" type="pres">
      <dgm:prSet presAssocID="{D8B84055-753B-47BD-933A-ADC0EB007705}" presName="rootText" presStyleLbl="node4" presStyleIdx="9" presStyleCnt="18">
        <dgm:presLayoutVars>
          <dgm:chPref val="3"/>
        </dgm:presLayoutVars>
      </dgm:prSet>
      <dgm:spPr/>
    </dgm:pt>
    <dgm:pt modelId="{A56E8DB1-D0BB-4471-B9E5-D218A3E2C6B0}" type="pres">
      <dgm:prSet presAssocID="{D8B84055-753B-47BD-933A-ADC0EB007705}" presName="rootConnector" presStyleLbl="node4" presStyleIdx="9" presStyleCnt="18"/>
      <dgm:spPr/>
    </dgm:pt>
    <dgm:pt modelId="{FB648B59-7E8A-490D-BF68-5F6C54E90618}" type="pres">
      <dgm:prSet presAssocID="{D8B84055-753B-47BD-933A-ADC0EB007705}" presName="hierChild4" presStyleCnt="0"/>
      <dgm:spPr/>
    </dgm:pt>
    <dgm:pt modelId="{EC83319E-742A-47D6-B185-D2DA942129D2}" type="pres">
      <dgm:prSet presAssocID="{D8B84055-753B-47BD-933A-ADC0EB007705}" presName="hierChild5" presStyleCnt="0"/>
      <dgm:spPr/>
    </dgm:pt>
    <dgm:pt modelId="{EA834B17-D59A-4357-8C3E-F99CBCAB2128}" type="pres">
      <dgm:prSet presAssocID="{5BC23837-15AB-458C-A49F-C0A49442AC73}" presName="Name37" presStyleLbl="parChTrans1D4" presStyleIdx="10" presStyleCnt="18"/>
      <dgm:spPr/>
    </dgm:pt>
    <dgm:pt modelId="{36506F7A-BC09-4E86-AA8D-0395ACF61E52}" type="pres">
      <dgm:prSet presAssocID="{FB084763-4451-4649-8BC9-7C31FB757B43}" presName="hierRoot2" presStyleCnt="0">
        <dgm:presLayoutVars>
          <dgm:hierBranch val="init"/>
        </dgm:presLayoutVars>
      </dgm:prSet>
      <dgm:spPr/>
    </dgm:pt>
    <dgm:pt modelId="{85C4F607-F726-4DDA-9FEE-2AE49BEBE76D}" type="pres">
      <dgm:prSet presAssocID="{FB084763-4451-4649-8BC9-7C31FB757B43}" presName="rootComposite" presStyleCnt="0"/>
      <dgm:spPr/>
    </dgm:pt>
    <dgm:pt modelId="{5A89BF46-2142-49E4-954C-CE7AF373D198}" type="pres">
      <dgm:prSet presAssocID="{FB084763-4451-4649-8BC9-7C31FB757B43}" presName="rootText" presStyleLbl="node4" presStyleIdx="10" presStyleCnt="18">
        <dgm:presLayoutVars>
          <dgm:chPref val="3"/>
        </dgm:presLayoutVars>
      </dgm:prSet>
      <dgm:spPr/>
      <dgm:t>
        <a:bodyPr/>
        <a:lstStyle/>
        <a:p>
          <a:endParaRPr lang="zh-CN" altLang="en-US"/>
        </a:p>
      </dgm:t>
    </dgm:pt>
    <dgm:pt modelId="{2EEA7564-450D-462A-AC66-F2359B0F9990}" type="pres">
      <dgm:prSet presAssocID="{FB084763-4451-4649-8BC9-7C31FB757B43}" presName="rootConnector" presStyleLbl="node4" presStyleIdx="10" presStyleCnt="18"/>
      <dgm:spPr/>
    </dgm:pt>
    <dgm:pt modelId="{13557569-78EA-44D1-8214-24D56DB1AD10}" type="pres">
      <dgm:prSet presAssocID="{FB084763-4451-4649-8BC9-7C31FB757B43}" presName="hierChild4" presStyleCnt="0"/>
      <dgm:spPr/>
    </dgm:pt>
    <dgm:pt modelId="{53BBE03E-4C6E-4704-B6C7-7BC35FDBA8F2}" type="pres">
      <dgm:prSet presAssocID="{FB084763-4451-4649-8BC9-7C31FB757B43}" presName="hierChild5" presStyleCnt="0"/>
      <dgm:spPr/>
    </dgm:pt>
    <dgm:pt modelId="{C654F5B0-8484-4566-8ACC-EED205E0D994}" type="pres">
      <dgm:prSet presAssocID="{6FD9E506-6DBA-42FF-9A01-04659809C232}" presName="hierChild5" presStyleCnt="0"/>
      <dgm:spPr/>
    </dgm:pt>
    <dgm:pt modelId="{868EB515-7872-4BC5-B949-F1B460DDD512}" type="pres">
      <dgm:prSet presAssocID="{79CC0DAD-A2CC-40CF-9C8A-5F7E3CB922F6}" presName="Name37" presStyleLbl="parChTrans1D3" presStyleIdx="4" presStyleCnt="6"/>
      <dgm:spPr/>
    </dgm:pt>
    <dgm:pt modelId="{F9FEA3AC-6F9F-4439-AEC7-ADD9CEB198AB}" type="pres">
      <dgm:prSet presAssocID="{A84A883E-007F-4EEF-B338-8E12E959E1F2}" presName="hierRoot2" presStyleCnt="0">
        <dgm:presLayoutVars>
          <dgm:hierBranch val="init"/>
        </dgm:presLayoutVars>
      </dgm:prSet>
      <dgm:spPr/>
    </dgm:pt>
    <dgm:pt modelId="{BF46DC0D-B3F0-4CBD-9303-1D8F530ADDB1}" type="pres">
      <dgm:prSet presAssocID="{A84A883E-007F-4EEF-B338-8E12E959E1F2}" presName="rootComposite" presStyleCnt="0"/>
      <dgm:spPr/>
    </dgm:pt>
    <dgm:pt modelId="{A93E6E27-5A4D-4494-AA77-A9DF9F16603C}" type="pres">
      <dgm:prSet presAssocID="{A84A883E-007F-4EEF-B338-8E12E959E1F2}" presName="rootText" presStyleLbl="node3" presStyleIdx="4" presStyleCnt="6" custScaleX="117994" custScaleY="86345">
        <dgm:presLayoutVars>
          <dgm:chPref val="3"/>
        </dgm:presLayoutVars>
      </dgm:prSet>
      <dgm:spPr/>
    </dgm:pt>
    <dgm:pt modelId="{F9A7E18D-F66D-47A7-8D02-1C5EDE9D3654}" type="pres">
      <dgm:prSet presAssocID="{A84A883E-007F-4EEF-B338-8E12E959E1F2}" presName="rootConnector" presStyleLbl="node3" presStyleIdx="4" presStyleCnt="6"/>
      <dgm:spPr/>
    </dgm:pt>
    <dgm:pt modelId="{1DF717B8-0A74-436D-976A-E6E8EE1EF9B0}" type="pres">
      <dgm:prSet presAssocID="{A84A883E-007F-4EEF-B338-8E12E959E1F2}" presName="hierChild4" presStyleCnt="0"/>
      <dgm:spPr/>
    </dgm:pt>
    <dgm:pt modelId="{6F12DAB4-9A7D-4F41-96DB-7BC5AB84C382}" type="pres">
      <dgm:prSet presAssocID="{05DF8F7A-CE2C-4A48-AA97-40A3BAFA680A}" presName="Name37" presStyleLbl="parChTrans1D4" presStyleIdx="11" presStyleCnt="18"/>
      <dgm:spPr/>
    </dgm:pt>
    <dgm:pt modelId="{E1D8310E-02F4-424C-9BD2-A5A2BB36167F}" type="pres">
      <dgm:prSet presAssocID="{C30A09F7-0FB2-433B-A097-9A982FDB46DE}" presName="hierRoot2" presStyleCnt="0">
        <dgm:presLayoutVars>
          <dgm:hierBranch val="init"/>
        </dgm:presLayoutVars>
      </dgm:prSet>
      <dgm:spPr/>
    </dgm:pt>
    <dgm:pt modelId="{718F451A-BA05-4D22-A8A1-91907318A0C2}" type="pres">
      <dgm:prSet presAssocID="{C30A09F7-0FB2-433B-A097-9A982FDB46DE}" presName="rootComposite" presStyleCnt="0"/>
      <dgm:spPr/>
    </dgm:pt>
    <dgm:pt modelId="{62A6EAF2-C2F0-4E55-8EB5-7515F211DD9C}" type="pres">
      <dgm:prSet presAssocID="{C30A09F7-0FB2-433B-A097-9A982FDB46DE}" presName="rootText" presStyleLbl="node4" presStyleIdx="11" presStyleCnt="18">
        <dgm:presLayoutVars>
          <dgm:chPref val="3"/>
        </dgm:presLayoutVars>
      </dgm:prSet>
      <dgm:spPr/>
    </dgm:pt>
    <dgm:pt modelId="{B16A093B-9250-454D-8A24-8E19E399407F}" type="pres">
      <dgm:prSet presAssocID="{C30A09F7-0FB2-433B-A097-9A982FDB46DE}" presName="rootConnector" presStyleLbl="node4" presStyleIdx="11" presStyleCnt="18"/>
      <dgm:spPr/>
    </dgm:pt>
    <dgm:pt modelId="{DF1FC6AC-3680-49D5-9062-60325E56C5E0}" type="pres">
      <dgm:prSet presAssocID="{C30A09F7-0FB2-433B-A097-9A982FDB46DE}" presName="hierChild4" presStyleCnt="0"/>
      <dgm:spPr/>
    </dgm:pt>
    <dgm:pt modelId="{DD329AA8-1204-4BE8-8BC9-1658777BEE0F}" type="pres">
      <dgm:prSet presAssocID="{C30A09F7-0FB2-433B-A097-9A982FDB46DE}" presName="hierChild5" presStyleCnt="0"/>
      <dgm:spPr/>
    </dgm:pt>
    <dgm:pt modelId="{F4C9982D-9AA4-4423-8882-5D4A9D6F0312}" type="pres">
      <dgm:prSet presAssocID="{675B64D5-4C55-4BFC-B32F-73940FF368B0}" presName="Name37" presStyleLbl="parChTrans1D4" presStyleIdx="12" presStyleCnt="18"/>
      <dgm:spPr/>
    </dgm:pt>
    <dgm:pt modelId="{B08D75A6-B427-4D12-AFE9-D084AEC4FF2E}" type="pres">
      <dgm:prSet presAssocID="{8723A8DB-9CB4-43B0-8846-546A232C874F}" presName="hierRoot2" presStyleCnt="0">
        <dgm:presLayoutVars>
          <dgm:hierBranch val="init"/>
        </dgm:presLayoutVars>
      </dgm:prSet>
      <dgm:spPr/>
    </dgm:pt>
    <dgm:pt modelId="{7FBF3CFD-9576-4717-8B8D-928923C97E8A}" type="pres">
      <dgm:prSet presAssocID="{8723A8DB-9CB4-43B0-8846-546A232C874F}" presName="rootComposite" presStyleCnt="0"/>
      <dgm:spPr/>
    </dgm:pt>
    <dgm:pt modelId="{3A8CB4F9-3780-4A04-A7F6-6497E01356DA}" type="pres">
      <dgm:prSet presAssocID="{8723A8DB-9CB4-43B0-8846-546A232C874F}" presName="rootText" presStyleLbl="node4" presStyleIdx="12" presStyleCnt="18">
        <dgm:presLayoutVars>
          <dgm:chPref val="3"/>
        </dgm:presLayoutVars>
      </dgm:prSet>
      <dgm:spPr/>
    </dgm:pt>
    <dgm:pt modelId="{EA805888-3EBD-4845-BB00-32373356E216}" type="pres">
      <dgm:prSet presAssocID="{8723A8DB-9CB4-43B0-8846-546A232C874F}" presName="rootConnector" presStyleLbl="node4" presStyleIdx="12" presStyleCnt="18"/>
      <dgm:spPr/>
    </dgm:pt>
    <dgm:pt modelId="{C2D78ACD-4C3E-4EE0-9F35-F62AC4FAA58D}" type="pres">
      <dgm:prSet presAssocID="{8723A8DB-9CB4-43B0-8846-546A232C874F}" presName="hierChild4" presStyleCnt="0"/>
      <dgm:spPr/>
    </dgm:pt>
    <dgm:pt modelId="{FC39F998-C676-4DE2-AA06-D86FCFDF379B}" type="pres">
      <dgm:prSet presAssocID="{8723A8DB-9CB4-43B0-8846-546A232C874F}" presName="hierChild5" presStyleCnt="0"/>
      <dgm:spPr/>
    </dgm:pt>
    <dgm:pt modelId="{7DFBF042-ECC9-4EAD-9ADE-22B360A64EDC}" type="pres">
      <dgm:prSet presAssocID="{31B638B0-83BE-48A6-8BAC-3FD1B05C7399}" presName="Name37" presStyleLbl="parChTrans1D4" presStyleIdx="13" presStyleCnt="18"/>
      <dgm:spPr/>
    </dgm:pt>
    <dgm:pt modelId="{2968DCC5-0A45-4B54-9F9F-44C6E84CBD1D}" type="pres">
      <dgm:prSet presAssocID="{6CB46233-A653-4900-9A4A-15759E1FE841}" presName="hierRoot2" presStyleCnt="0">
        <dgm:presLayoutVars>
          <dgm:hierBranch val="init"/>
        </dgm:presLayoutVars>
      </dgm:prSet>
      <dgm:spPr/>
    </dgm:pt>
    <dgm:pt modelId="{6916D57B-FD9E-4F92-B2F7-5E7E06864025}" type="pres">
      <dgm:prSet presAssocID="{6CB46233-A653-4900-9A4A-15759E1FE841}" presName="rootComposite" presStyleCnt="0"/>
      <dgm:spPr/>
    </dgm:pt>
    <dgm:pt modelId="{D2F026DA-71BA-4ABD-8BC7-1D6E7FF392D3}" type="pres">
      <dgm:prSet presAssocID="{6CB46233-A653-4900-9A4A-15759E1FE841}" presName="rootText" presStyleLbl="node4" presStyleIdx="13" presStyleCnt="18">
        <dgm:presLayoutVars>
          <dgm:chPref val="3"/>
        </dgm:presLayoutVars>
      </dgm:prSet>
      <dgm:spPr/>
    </dgm:pt>
    <dgm:pt modelId="{76ECBDBB-EA59-464A-87F5-66BADDFCB3C9}" type="pres">
      <dgm:prSet presAssocID="{6CB46233-A653-4900-9A4A-15759E1FE841}" presName="rootConnector" presStyleLbl="node4" presStyleIdx="13" presStyleCnt="18"/>
      <dgm:spPr/>
    </dgm:pt>
    <dgm:pt modelId="{A9AB88CE-0177-45D3-A2CA-A3CC3CA5495D}" type="pres">
      <dgm:prSet presAssocID="{6CB46233-A653-4900-9A4A-15759E1FE841}" presName="hierChild4" presStyleCnt="0"/>
      <dgm:spPr/>
    </dgm:pt>
    <dgm:pt modelId="{EB31D663-2120-43DA-B646-A28288DE81F9}" type="pres">
      <dgm:prSet presAssocID="{6CB46233-A653-4900-9A4A-15759E1FE841}" presName="hierChild5" presStyleCnt="0"/>
      <dgm:spPr/>
    </dgm:pt>
    <dgm:pt modelId="{442BB654-75EF-490B-AF98-4604C679494F}" type="pres">
      <dgm:prSet presAssocID="{74D66A6E-C5DB-44CA-B9DD-BB3E75B48A8F}" presName="Name37" presStyleLbl="parChTrans1D4" presStyleIdx="14" presStyleCnt="18"/>
      <dgm:spPr/>
    </dgm:pt>
    <dgm:pt modelId="{FAC156F3-1CA1-40BC-AD94-98D5B6498807}" type="pres">
      <dgm:prSet presAssocID="{5F493672-BF12-4336-B1ED-BE0D3B7F6EB3}" presName="hierRoot2" presStyleCnt="0">
        <dgm:presLayoutVars>
          <dgm:hierBranch val="init"/>
        </dgm:presLayoutVars>
      </dgm:prSet>
      <dgm:spPr/>
    </dgm:pt>
    <dgm:pt modelId="{7ECE9AB5-B44E-4C26-B713-F602AE3DFC92}" type="pres">
      <dgm:prSet presAssocID="{5F493672-BF12-4336-B1ED-BE0D3B7F6EB3}" presName="rootComposite" presStyleCnt="0"/>
      <dgm:spPr/>
    </dgm:pt>
    <dgm:pt modelId="{D7F1FB24-DF8F-42CC-9401-AFCD1EE29837}" type="pres">
      <dgm:prSet presAssocID="{5F493672-BF12-4336-B1ED-BE0D3B7F6EB3}" presName="rootText" presStyleLbl="node4" presStyleIdx="14" presStyleCnt="18">
        <dgm:presLayoutVars>
          <dgm:chPref val="3"/>
        </dgm:presLayoutVars>
      </dgm:prSet>
      <dgm:spPr/>
      <dgm:t>
        <a:bodyPr/>
        <a:lstStyle/>
        <a:p>
          <a:endParaRPr lang="zh-CN" altLang="en-US"/>
        </a:p>
      </dgm:t>
    </dgm:pt>
    <dgm:pt modelId="{57F81A9A-7937-40BD-AF1E-1E3968380BF2}" type="pres">
      <dgm:prSet presAssocID="{5F493672-BF12-4336-B1ED-BE0D3B7F6EB3}" presName="rootConnector" presStyleLbl="node4" presStyleIdx="14" presStyleCnt="18"/>
      <dgm:spPr/>
    </dgm:pt>
    <dgm:pt modelId="{F1CD73FB-6462-4A39-B9B3-766D6D2D060C}" type="pres">
      <dgm:prSet presAssocID="{5F493672-BF12-4336-B1ED-BE0D3B7F6EB3}" presName="hierChild4" presStyleCnt="0"/>
      <dgm:spPr/>
    </dgm:pt>
    <dgm:pt modelId="{E3F54923-C416-456E-9821-368C9B9DD470}" type="pres">
      <dgm:prSet presAssocID="{5F493672-BF12-4336-B1ED-BE0D3B7F6EB3}" presName="hierChild5" presStyleCnt="0"/>
      <dgm:spPr/>
    </dgm:pt>
    <dgm:pt modelId="{E21CAC9F-5AE4-45D9-9DAC-FD37BA673CBB}" type="pres">
      <dgm:prSet presAssocID="{A84A883E-007F-4EEF-B338-8E12E959E1F2}" presName="hierChild5" presStyleCnt="0"/>
      <dgm:spPr/>
    </dgm:pt>
    <dgm:pt modelId="{73BAA75E-6A14-459F-9127-E5979E771127}" type="pres">
      <dgm:prSet presAssocID="{E842D4D6-0F2C-4041-A4BA-6127928DF98F}" presName="Name37" presStyleLbl="parChTrans1D3" presStyleIdx="5" presStyleCnt="6"/>
      <dgm:spPr/>
    </dgm:pt>
    <dgm:pt modelId="{4E2ED82A-F1EE-4DC6-AC55-30769CACEA1A}" type="pres">
      <dgm:prSet presAssocID="{176C419D-0E6D-478F-9703-E8AF968C137E}" presName="hierRoot2" presStyleCnt="0">
        <dgm:presLayoutVars>
          <dgm:hierBranch val="init"/>
        </dgm:presLayoutVars>
      </dgm:prSet>
      <dgm:spPr/>
    </dgm:pt>
    <dgm:pt modelId="{849071EE-7A27-40DB-9E9F-E2925B06A603}" type="pres">
      <dgm:prSet presAssocID="{176C419D-0E6D-478F-9703-E8AF968C137E}" presName="rootComposite" presStyleCnt="0"/>
      <dgm:spPr/>
    </dgm:pt>
    <dgm:pt modelId="{0BAA4933-5AE4-4059-8E72-F22E0F7B4029}" type="pres">
      <dgm:prSet presAssocID="{176C419D-0E6D-478F-9703-E8AF968C137E}" presName="rootText" presStyleLbl="node3" presStyleIdx="5" presStyleCnt="6" custScaleX="117994" custScaleY="86345">
        <dgm:presLayoutVars>
          <dgm:chPref val="3"/>
        </dgm:presLayoutVars>
      </dgm:prSet>
      <dgm:spPr/>
    </dgm:pt>
    <dgm:pt modelId="{116F6594-B484-429A-AD0F-3299B5E86BA0}" type="pres">
      <dgm:prSet presAssocID="{176C419D-0E6D-478F-9703-E8AF968C137E}" presName="rootConnector" presStyleLbl="node3" presStyleIdx="5" presStyleCnt="6"/>
      <dgm:spPr/>
    </dgm:pt>
    <dgm:pt modelId="{2127C888-A97A-4D6F-B004-7DC07CEA3463}" type="pres">
      <dgm:prSet presAssocID="{176C419D-0E6D-478F-9703-E8AF968C137E}" presName="hierChild4" presStyleCnt="0"/>
      <dgm:spPr/>
    </dgm:pt>
    <dgm:pt modelId="{A9276E96-2A99-4D35-A2E8-79535BEB1973}" type="pres">
      <dgm:prSet presAssocID="{609E9A9F-A224-4197-AE7E-E3AFBCBF5699}" presName="Name37" presStyleLbl="parChTrans1D4" presStyleIdx="15" presStyleCnt="18"/>
      <dgm:spPr/>
    </dgm:pt>
    <dgm:pt modelId="{6548A3E8-3BF2-429F-BEEB-2CACD022B5AD}" type="pres">
      <dgm:prSet presAssocID="{A4139599-8D72-4764-B727-4690C1729E0B}" presName="hierRoot2" presStyleCnt="0">
        <dgm:presLayoutVars>
          <dgm:hierBranch val="init"/>
        </dgm:presLayoutVars>
      </dgm:prSet>
      <dgm:spPr/>
    </dgm:pt>
    <dgm:pt modelId="{B53792F5-7DAF-4281-8A24-BD73BC10E40D}" type="pres">
      <dgm:prSet presAssocID="{A4139599-8D72-4764-B727-4690C1729E0B}" presName="rootComposite" presStyleCnt="0"/>
      <dgm:spPr/>
    </dgm:pt>
    <dgm:pt modelId="{CDAD3099-C5DA-40F3-B49D-E471C39C59A9}" type="pres">
      <dgm:prSet presAssocID="{A4139599-8D72-4764-B727-4690C1729E0B}" presName="rootText" presStyleLbl="node4" presStyleIdx="15" presStyleCnt="18">
        <dgm:presLayoutVars>
          <dgm:chPref val="3"/>
        </dgm:presLayoutVars>
      </dgm:prSet>
      <dgm:spPr/>
    </dgm:pt>
    <dgm:pt modelId="{203B9F5B-08C0-4149-86BE-B9F7D784104F}" type="pres">
      <dgm:prSet presAssocID="{A4139599-8D72-4764-B727-4690C1729E0B}" presName="rootConnector" presStyleLbl="node4" presStyleIdx="15" presStyleCnt="18"/>
      <dgm:spPr/>
    </dgm:pt>
    <dgm:pt modelId="{B8395B7A-9A59-45DB-8B9F-27FD5BE2251B}" type="pres">
      <dgm:prSet presAssocID="{A4139599-8D72-4764-B727-4690C1729E0B}" presName="hierChild4" presStyleCnt="0"/>
      <dgm:spPr/>
    </dgm:pt>
    <dgm:pt modelId="{E27E78D0-2AB2-4354-BC6E-8A5F836119E7}" type="pres">
      <dgm:prSet presAssocID="{A4139599-8D72-4764-B727-4690C1729E0B}" presName="hierChild5" presStyleCnt="0"/>
      <dgm:spPr/>
    </dgm:pt>
    <dgm:pt modelId="{297CD42B-B719-4543-83BF-5A0097B1FD20}" type="pres">
      <dgm:prSet presAssocID="{2EF8BA9F-310E-4E78-B439-319C6C88E8C5}" presName="Name37" presStyleLbl="parChTrans1D4" presStyleIdx="16" presStyleCnt="18"/>
      <dgm:spPr/>
    </dgm:pt>
    <dgm:pt modelId="{3E57D9EE-774C-4D37-B95E-E441DCECA87A}" type="pres">
      <dgm:prSet presAssocID="{FE65833E-3C9B-43C3-A16E-228D7918EAE5}" presName="hierRoot2" presStyleCnt="0">
        <dgm:presLayoutVars>
          <dgm:hierBranch val="init"/>
        </dgm:presLayoutVars>
      </dgm:prSet>
      <dgm:spPr/>
    </dgm:pt>
    <dgm:pt modelId="{C1AE1902-F13E-4A1D-B003-9DAC3B4633F6}" type="pres">
      <dgm:prSet presAssocID="{FE65833E-3C9B-43C3-A16E-228D7918EAE5}" presName="rootComposite" presStyleCnt="0"/>
      <dgm:spPr/>
    </dgm:pt>
    <dgm:pt modelId="{D102BC1B-C4AC-4AE1-9798-9EFC5AC27EFD}" type="pres">
      <dgm:prSet presAssocID="{FE65833E-3C9B-43C3-A16E-228D7918EAE5}" presName="rootText" presStyleLbl="node4" presStyleIdx="16" presStyleCnt="18">
        <dgm:presLayoutVars>
          <dgm:chPref val="3"/>
        </dgm:presLayoutVars>
      </dgm:prSet>
      <dgm:spPr/>
      <dgm:t>
        <a:bodyPr/>
        <a:lstStyle/>
        <a:p>
          <a:endParaRPr lang="zh-CN" altLang="en-US"/>
        </a:p>
      </dgm:t>
    </dgm:pt>
    <dgm:pt modelId="{BC2DDA9F-BA25-4ED4-881E-4F7ABA12DD0E}" type="pres">
      <dgm:prSet presAssocID="{FE65833E-3C9B-43C3-A16E-228D7918EAE5}" presName="rootConnector" presStyleLbl="node4" presStyleIdx="16" presStyleCnt="18"/>
      <dgm:spPr/>
    </dgm:pt>
    <dgm:pt modelId="{A0BD54FC-6BDD-494A-8EB6-FE931B8ADF98}" type="pres">
      <dgm:prSet presAssocID="{FE65833E-3C9B-43C3-A16E-228D7918EAE5}" presName="hierChild4" presStyleCnt="0"/>
      <dgm:spPr/>
    </dgm:pt>
    <dgm:pt modelId="{FA1A035D-49A0-4EF3-9747-DC904EE26E67}" type="pres">
      <dgm:prSet presAssocID="{FE65833E-3C9B-43C3-A16E-228D7918EAE5}" presName="hierChild5" presStyleCnt="0"/>
      <dgm:spPr/>
    </dgm:pt>
    <dgm:pt modelId="{E56EF1EE-AC7A-4E2C-ACDD-0D43F061257F}" type="pres">
      <dgm:prSet presAssocID="{672D87AD-4DAF-4583-9042-014ED8E8B902}" presName="Name37" presStyleLbl="parChTrans1D4" presStyleIdx="17" presStyleCnt="18"/>
      <dgm:spPr/>
    </dgm:pt>
    <dgm:pt modelId="{126B5C97-F762-470D-9782-37C6A5709B09}" type="pres">
      <dgm:prSet presAssocID="{0263D350-6671-46AF-9B6F-1D37D4690B0F}" presName="hierRoot2" presStyleCnt="0">
        <dgm:presLayoutVars>
          <dgm:hierBranch val="init"/>
        </dgm:presLayoutVars>
      </dgm:prSet>
      <dgm:spPr/>
    </dgm:pt>
    <dgm:pt modelId="{BFAAD6F1-D310-44BB-9D5C-5FD341B4528B}" type="pres">
      <dgm:prSet presAssocID="{0263D350-6671-46AF-9B6F-1D37D4690B0F}" presName="rootComposite" presStyleCnt="0"/>
      <dgm:spPr/>
    </dgm:pt>
    <dgm:pt modelId="{F32A941B-10FB-4A1F-8788-DAF2D5C90FD3}" type="pres">
      <dgm:prSet presAssocID="{0263D350-6671-46AF-9B6F-1D37D4690B0F}" presName="rootText" presStyleLbl="node4" presStyleIdx="17" presStyleCnt="18">
        <dgm:presLayoutVars>
          <dgm:chPref val="3"/>
        </dgm:presLayoutVars>
      </dgm:prSet>
      <dgm:spPr/>
      <dgm:t>
        <a:bodyPr/>
        <a:lstStyle/>
        <a:p>
          <a:endParaRPr lang="zh-CN" altLang="en-US"/>
        </a:p>
      </dgm:t>
    </dgm:pt>
    <dgm:pt modelId="{2BC54DCC-61DC-4A8F-919A-F93CE97D72F3}" type="pres">
      <dgm:prSet presAssocID="{0263D350-6671-46AF-9B6F-1D37D4690B0F}" presName="rootConnector" presStyleLbl="node4" presStyleIdx="17" presStyleCnt="18"/>
      <dgm:spPr/>
    </dgm:pt>
    <dgm:pt modelId="{28F85F83-BB6D-4B95-A84E-588DC1D64832}" type="pres">
      <dgm:prSet presAssocID="{0263D350-6671-46AF-9B6F-1D37D4690B0F}" presName="hierChild4" presStyleCnt="0"/>
      <dgm:spPr/>
    </dgm:pt>
    <dgm:pt modelId="{342A4F4F-A06D-4A4A-9106-5F9B53F13C3A}" type="pres">
      <dgm:prSet presAssocID="{0263D350-6671-46AF-9B6F-1D37D4690B0F}" presName="hierChild5" presStyleCnt="0"/>
      <dgm:spPr/>
    </dgm:pt>
    <dgm:pt modelId="{531BCA6D-733C-4990-A0FC-715A7D27CD94}" type="pres">
      <dgm:prSet presAssocID="{176C419D-0E6D-478F-9703-E8AF968C137E}" presName="hierChild5" presStyleCnt="0"/>
      <dgm:spPr/>
    </dgm:pt>
    <dgm:pt modelId="{CAB7D494-9F0A-4F59-A563-2654D59E9922}" type="pres">
      <dgm:prSet presAssocID="{123DCC10-F095-45BD-892E-85445E8F02A1}" presName="hierChild5" presStyleCnt="0"/>
      <dgm:spPr/>
    </dgm:pt>
    <dgm:pt modelId="{676B8A3B-238E-4A07-83CF-DF9A0FB957AA}" type="pres">
      <dgm:prSet presAssocID="{CEA96F0F-5627-48C2-93A0-45010A382F4A}" presName="hierChild3" presStyleCnt="0"/>
      <dgm:spPr/>
    </dgm:pt>
  </dgm:ptLst>
  <dgm:cxnLst>
    <dgm:cxn modelId="{E8A6C945-8967-47B2-BA88-98E0E541CD37}" srcId="{176C419D-0E6D-478F-9703-E8AF968C137E}" destId="{0263D350-6671-46AF-9B6F-1D37D4690B0F}" srcOrd="2" destOrd="0" parTransId="{672D87AD-4DAF-4583-9042-014ED8E8B902}" sibTransId="{C8666DD7-AF25-484E-9D99-62AFC2675DBC}"/>
    <dgm:cxn modelId="{63EC1F52-C9D3-414E-908F-A2D9F79A6CA3}" type="presOf" srcId="{A4139599-8D72-4764-B727-4690C1729E0B}" destId="{203B9F5B-08C0-4149-86BE-B9F7D784104F}" srcOrd="1" destOrd="0" presId="urn:microsoft.com/office/officeart/2005/8/layout/orgChart1"/>
    <dgm:cxn modelId="{8BDC03DA-00F1-4CC2-B55A-EA80E5BC2F22}" type="presOf" srcId="{0263D350-6671-46AF-9B6F-1D37D4690B0F}" destId="{2BC54DCC-61DC-4A8F-919A-F93CE97D72F3}" srcOrd="1" destOrd="0" presId="urn:microsoft.com/office/officeart/2005/8/layout/orgChart1"/>
    <dgm:cxn modelId="{6BC449BD-4C6A-4EE3-8E29-695A92E503B8}" srcId="{E6AD7C48-96C6-451E-87E0-5C87359CC14E}" destId="{E767832F-CFC4-4524-89A3-FF8F394F50B8}" srcOrd="1" destOrd="0" parTransId="{F3374755-667B-4143-A103-E7159CDEDE03}" sibTransId="{C7704FCC-99FE-4027-BFC8-88CE510C7BA5}"/>
    <dgm:cxn modelId="{B79321E9-F8B1-4DBD-9E8A-8CC4E53B02A3}" srcId="{D857632A-4145-4805-814A-F0E07FB56163}" destId="{E6AD7C48-96C6-451E-87E0-5C87359CC14E}" srcOrd="2" destOrd="0" parTransId="{9DE46A3C-F6E8-4148-A2D0-440EF9269CA8}" sibTransId="{999D537D-7360-4B3F-9EE2-FF6768FF090D}"/>
    <dgm:cxn modelId="{5EE31EFC-FD69-4207-9119-D52AA5C21FE8}" type="presOf" srcId="{D857632A-4145-4805-814A-F0E07FB56163}" destId="{C67EF030-D4DF-451C-8E0B-0D48EAB8F303}" srcOrd="0" destOrd="0" presId="urn:microsoft.com/office/officeart/2005/8/layout/orgChart1"/>
    <dgm:cxn modelId="{FA740ECB-59DE-4F32-A614-723D00752C1F}" srcId="{6FD9E506-6DBA-42FF-9A01-04659809C232}" destId="{FB084763-4451-4649-8BC9-7C31FB757B43}" srcOrd="2" destOrd="0" parTransId="{5BC23837-15AB-458C-A49F-C0A49442AC73}" sibTransId="{DEDDF3E0-71C7-4168-BBF3-A876CEEB9DAB}"/>
    <dgm:cxn modelId="{74854A27-91D2-4263-B568-83428AFF174D}" type="presOf" srcId="{5F493672-BF12-4336-B1ED-BE0D3B7F6EB3}" destId="{57F81A9A-7937-40BD-AF1E-1E3968380BF2}" srcOrd="1" destOrd="0" presId="urn:microsoft.com/office/officeart/2005/8/layout/orgChart1"/>
    <dgm:cxn modelId="{6E7DB438-A3AF-4C04-8AE6-E35097D234BF}" srcId="{6146A78A-C158-4212-B003-9A004A4BA593}" destId="{2F557E58-0C72-4EF0-879C-018E8EC46BE7}" srcOrd="1" destOrd="0" parTransId="{4061A659-D8D6-4D18-A9CE-0D0A0A912A0C}" sibTransId="{44B0648B-AAE5-4674-ACD2-6990909B2652}"/>
    <dgm:cxn modelId="{ED8B3FC0-5458-49A9-B896-1D2682ADC330}" type="presOf" srcId="{D8B84055-753B-47BD-933A-ADC0EB007705}" destId="{67D6DEDA-B95C-40C4-B53A-BEF0FB941268}" srcOrd="0" destOrd="0" presId="urn:microsoft.com/office/officeart/2005/8/layout/orgChart1"/>
    <dgm:cxn modelId="{FC897E86-B399-4845-9F96-058B9AE69AD8}" type="presOf" srcId="{7539E193-B582-4DB2-8FDD-1B779231EE57}" destId="{09A60049-1252-4929-95F6-57D14E68439C}" srcOrd="0" destOrd="0" presId="urn:microsoft.com/office/officeart/2005/8/layout/orgChart1"/>
    <dgm:cxn modelId="{EB328234-D02E-433B-91C1-B1BFF9792941}" type="presOf" srcId="{79CC0DAD-A2CC-40CF-9C8A-5F7E3CB922F6}" destId="{868EB515-7872-4BC5-B949-F1B460DDD512}" srcOrd="0" destOrd="0" presId="urn:microsoft.com/office/officeart/2005/8/layout/orgChart1"/>
    <dgm:cxn modelId="{1F6EC6C8-7A92-4EB4-9E36-B115156AEC87}" srcId="{123DCC10-F095-45BD-892E-85445E8F02A1}" destId="{A84A883E-007F-4EEF-B338-8E12E959E1F2}" srcOrd="1" destOrd="0" parTransId="{79CC0DAD-A2CC-40CF-9C8A-5F7E3CB922F6}" sibTransId="{96014C59-0996-4141-82D5-86DBE038F9F4}"/>
    <dgm:cxn modelId="{1DE59C82-388D-44DA-B4B0-428C53182C9E}" type="presOf" srcId="{CEA96F0F-5627-48C2-93A0-45010A382F4A}" destId="{77EF3862-DE4B-4231-B18B-31FEF5C0399C}" srcOrd="1" destOrd="0" presId="urn:microsoft.com/office/officeart/2005/8/layout/orgChart1"/>
    <dgm:cxn modelId="{EDCF853B-73D3-4C47-9390-8F367D1FE5E0}" type="presOf" srcId="{ABFE22EE-7846-4202-9F7C-72F30E6D263D}" destId="{B6B3BAEE-8A3D-4C5B-88ED-B24B3D946B59}" srcOrd="0" destOrd="0" presId="urn:microsoft.com/office/officeart/2005/8/layout/orgChart1"/>
    <dgm:cxn modelId="{3877F633-4549-431D-A548-533F6F80CCCF}" type="presOf" srcId="{6FD9E506-6DBA-42FF-9A01-04659809C232}" destId="{AC58AEB2-D779-45FB-9900-D8D8A081B16A}" srcOrd="0" destOrd="0" presId="urn:microsoft.com/office/officeart/2005/8/layout/orgChart1"/>
    <dgm:cxn modelId="{B54EEE6D-4887-4475-BC0C-729FD01C5190}" srcId="{3BC248D1-DD54-4788-810A-496E364EE612}" destId="{B01F6AE0-FAF9-4EA5-9838-5098308AFAE4}" srcOrd="0" destOrd="0" parTransId="{ABFE22EE-7846-4202-9F7C-72F30E6D263D}" sibTransId="{67880CC4-E192-4C9B-A467-857226B0E633}"/>
    <dgm:cxn modelId="{1C0D94A8-4991-4B18-BE6F-EC1AA62C31B7}" type="presOf" srcId="{675B64D5-4C55-4BFC-B32F-73940FF368B0}" destId="{F4C9982D-9AA4-4423-8882-5D4A9D6F0312}" srcOrd="0" destOrd="0" presId="urn:microsoft.com/office/officeart/2005/8/layout/orgChart1"/>
    <dgm:cxn modelId="{71384059-5F85-42E2-A655-BCC31D3BE56D}" type="presOf" srcId="{4061A659-D8D6-4D18-A9CE-0D0A0A912A0C}" destId="{2B2D080E-EA0C-415A-AF70-CF6C8DB6FB0E}" srcOrd="0" destOrd="0" presId="urn:microsoft.com/office/officeart/2005/8/layout/orgChart1"/>
    <dgm:cxn modelId="{9F2CA89C-1435-4C22-AE1A-12537C6044BE}" srcId="{A3EAFFD0-67B6-42C7-ACF2-04E029A9D745}" destId="{CEA96F0F-5627-48C2-93A0-45010A382F4A}" srcOrd="0" destOrd="0" parTransId="{D60DEB87-BE07-45CF-ADCF-6C089E9E2321}" sibTransId="{F2F8BF73-5476-460E-8F83-C1033EDD74EC}"/>
    <dgm:cxn modelId="{BE9DC9F0-BD9E-4AC2-BD5B-087C12ADAC8C}" type="presOf" srcId="{3FA994C0-0FBE-49D8-A35D-D71C5D45A840}" destId="{BB459E89-D434-483D-A332-BF51988C4FAF}" srcOrd="1" destOrd="0" presId="urn:microsoft.com/office/officeart/2005/8/layout/orgChart1"/>
    <dgm:cxn modelId="{9DE116E0-12A8-487C-9942-0CC8AB336B18}" type="presOf" srcId="{FB084763-4451-4649-8BC9-7C31FB757B43}" destId="{2EEA7564-450D-462A-AC66-F2359B0F9990}" srcOrd="1" destOrd="0" presId="urn:microsoft.com/office/officeart/2005/8/layout/orgChart1"/>
    <dgm:cxn modelId="{A718D7E4-A3A2-4C90-8A6F-96F1ED534A29}" type="presOf" srcId="{425E9B39-8A0F-4825-A6C7-8AD335C41B7C}" destId="{F0226AF2-ACAC-4F3D-B8D0-BEB563C3AB39}" srcOrd="0" destOrd="0" presId="urn:microsoft.com/office/officeart/2005/8/layout/orgChart1"/>
    <dgm:cxn modelId="{81555009-D840-4E1D-931A-A49F3B3A0D99}" type="presOf" srcId="{3A5F3BB6-4158-4E90-86B4-8EA6C64289BB}" destId="{8B23970A-413F-48A7-921C-D912FF52C99B}" srcOrd="0" destOrd="0" presId="urn:microsoft.com/office/officeart/2005/8/layout/orgChart1"/>
    <dgm:cxn modelId="{9BAC7B0C-37B8-4057-B65A-AA8EC8753B9C}" type="presOf" srcId="{FE65833E-3C9B-43C3-A16E-228D7918EAE5}" destId="{BC2DDA9F-BA25-4ED4-881E-4F7ABA12DD0E}" srcOrd="1" destOrd="0" presId="urn:microsoft.com/office/officeart/2005/8/layout/orgChart1"/>
    <dgm:cxn modelId="{9D4F9C2D-8DC4-4D65-BD96-BCDD4462CA13}" type="presOf" srcId="{FE65833E-3C9B-43C3-A16E-228D7918EAE5}" destId="{D102BC1B-C4AC-4AE1-9798-9EFC5AC27EFD}" srcOrd="0" destOrd="0" presId="urn:microsoft.com/office/officeart/2005/8/layout/orgChart1"/>
    <dgm:cxn modelId="{90DC7EB3-2FAA-4CA3-B7E6-E6A6BE3410C0}" type="presOf" srcId="{CEA96F0F-5627-48C2-93A0-45010A382F4A}" destId="{A519DA9F-8099-4F7A-90CF-F5C129722E70}" srcOrd="0" destOrd="0" presId="urn:microsoft.com/office/officeart/2005/8/layout/orgChart1"/>
    <dgm:cxn modelId="{A3EB2E71-D01B-4012-BF99-1B6B1787C72B}" type="presOf" srcId="{A3EAFFD0-67B6-42C7-ACF2-04E029A9D745}" destId="{73E6A61D-9A71-45EA-A2A8-1F2150FCE83C}" srcOrd="0" destOrd="0" presId="urn:microsoft.com/office/officeart/2005/8/layout/orgChart1"/>
    <dgm:cxn modelId="{9C58D6C4-B2A8-45AF-A727-98DADFB107A5}" type="presOf" srcId="{123DCC10-F095-45BD-892E-85445E8F02A1}" destId="{9BCFAA14-3871-4518-A1C7-649B2ACA9C95}" srcOrd="1" destOrd="0" presId="urn:microsoft.com/office/officeart/2005/8/layout/orgChart1"/>
    <dgm:cxn modelId="{F28DA622-DD70-4E61-93F7-778D0D233761}" type="presOf" srcId="{B5BC32D2-D49B-4D50-81AE-F08BD4FE8691}" destId="{B8B4F861-E703-455E-BB8A-7B648C734D5E}" srcOrd="0" destOrd="0" presId="urn:microsoft.com/office/officeart/2005/8/layout/orgChart1"/>
    <dgm:cxn modelId="{0EA3BBF8-4AB7-4137-86F2-AE881AEB6FC5}" type="presOf" srcId="{3B5A7BE1-1DC1-421E-855D-4E8288B7DC98}" destId="{62196E22-A508-4C00-A7B7-C1E8E5EA29FB}" srcOrd="1" destOrd="0" presId="urn:microsoft.com/office/officeart/2005/8/layout/orgChart1"/>
    <dgm:cxn modelId="{B41E2B41-2BF3-47A6-8B7F-5DBE9BED1A07}" type="presOf" srcId="{C30A09F7-0FB2-433B-A097-9A982FDB46DE}" destId="{B16A093B-9250-454D-8A24-8E19E399407F}" srcOrd="1" destOrd="0" presId="urn:microsoft.com/office/officeart/2005/8/layout/orgChart1"/>
    <dgm:cxn modelId="{ED702965-219A-49B0-B8D1-AD6A8C92515C}" type="presOf" srcId="{BCE0E650-BAEE-42FD-A2F7-AF3FD35EEC3A}" destId="{DD2DB3AA-D25E-448B-BEBD-75FDD3772470}" srcOrd="0" destOrd="0" presId="urn:microsoft.com/office/officeart/2005/8/layout/orgChart1"/>
    <dgm:cxn modelId="{D7BE124B-093F-487C-B416-03B8FA20EEB5}" type="presOf" srcId="{E6AD7C48-96C6-451E-87E0-5C87359CC14E}" destId="{70F3E245-7471-46B2-B25A-51F2B5A7D79F}" srcOrd="0" destOrd="0" presId="urn:microsoft.com/office/officeart/2005/8/layout/orgChart1"/>
    <dgm:cxn modelId="{0A96C912-34D1-44F8-AD8E-1E5E9C10CA96}" type="presOf" srcId="{176C419D-0E6D-478F-9703-E8AF968C137E}" destId="{116F6594-B484-429A-AD0F-3299B5E86BA0}" srcOrd="1" destOrd="0" presId="urn:microsoft.com/office/officeart/2005/8/layout/orgChart1"/>
    <dgm:cxn modelId="{91BAFAD1-EAE6-457A-975A-7B6C4B4B99BD}" type="presOf" srcId="{5BC23837-15AB-458C-A49F-C0A49442AC73}" destId="{EA834B17-D59A-4357-8C3E-F99CBCAB2128}" srcOrd="0" destOrd="0" presId="urn:microsoft.com/office/officeart/2005/8/layout/orgChart1"/>
    <dgm:cxn modelId="{D13DA603-64C3-4A10-90EC-C980D3A04475}" srcId="{CEA96F0F-5627-48C2-93A0-45010A382F4A}" destId="{123DCC10-F095-45BD-892E-85445E8F02A1}" srcOrd="1" destOrd="0" parTransId="{3A5F3BB6-4158-4E90-86B4-8EA6C64289BB}" sibTransId="{A8545EEA-3D9E-4064-ADC7-26A55CC74CFA}"/>
    <dgm:cxn modelId="{1D22C511-EECA-4D2E-8B6F-01EF3D3F5623}" type="presOf" srcId="{11BCE33A-7352-4848-AF78-AD5D1F5C84E9}" destId="{0E299CFF-5029-4669-B1CB-C7A2738E631D}" srcOrd="0" destOrd="0" presId="urn:microsoft.com/office/officeart/2005/8/layout/orgChart1"/>
    <dgm:cxn modelId="{6FE0D000-5302-443C-AA05-5597A7B9B03E}" type="presOf" srcId="{C30A09F7-0FB2-433B-A097-9A982FDB46DE}" destId="{62A6EAF2-C2F0-4E55-8EB5-7515F211DD9C}" srcOrd="0" destOrd="0" presId="urn:microsoft.com/office/officeart/2005/8/layout/orgChart1"/>
    <dgm:cxn modelId="{A192838B-8189-4DFE-843D-C36E4E14E91F}" srcId="{6146A78A-C158-4212-B003-9A004A4BA593}" destId="{3FA994C0-0FBE-49D8-A35D-D71C5D45A840}" srcOrd="3" destOrd="0" parTransId="{54E945DD-10F2-4785-88FB-783E3A15E7CD}" sibTransId="{06A2252F-CA2F-41C1-B377-15097670A137}"/>
    <dgm:cxn modelId="{63040831-F4C6-453A-A998-C9EB7B7645D9}" type="presOf" srcId="{3B5A7BE1-1DC1-421E-855D-4E8288B7DC98}" destId="{A0983C8C-0156-431B-8F6A-FC0D3D564C8D}" srcOrd="0" destOrd="0" presId="urn:microsoft.com/office/officeart/2005/8/layout/orgChart1"/>
    <dgm:cxn modelId="{939FCBB6-0D69-4B5B-B1AD-497CA2A3FC7A}" type="presOf" srcId="{E6AD7C48-96C6-451E-87E0-5C87359CC14E}" destId="{DF70E1A1-3075-4E36-94EB-1B499A4C9F4B}" srcOrd="1" destOrd="0" presId="urn:microsoft.com/office/officeart/2005/8/layout/orgChart1"/>
    <dgm:cxn modelId="{58A78E73-54B9-4904-A0FA-52E19A6C0031}" type="presOf" srcId="{D8B84055-753B-47BD-933A-ADC0EB007705}" destId="{A56E8DB1-D0BB-4471-B9E5-D218A3E2C6B0}" srcOrd="1" destOrd="0" presId="urn:microsoft.com/office/officeart/2005/8/layout/orgChart1"/>
    <dgm:cxn modelId="{65333C33-D91A-446C-961D-7FDBAEC0808B}" type="presOf" srcId="{2064660B-B59C-46FD-9C24-4234969BE253}" destId="{33B037A5-8026-41E1-B6AD-6C81C5BF83E4}" srcOrd="0" destOrd="0" presId="urn:microsoft.com/office/officeart/2005/8/layout/orgChart1"/>
    <dgm:cxn modelId="{1C839260-FF9B-472E-835E-CADE52072BA5}" type="presOf" srcId="{F3374755-667B-4143-A103-E7159CDEDE03}" destId="{79933803-C5C6-445C-9A4A-C42F95327248}" srcOrd="0" destOrd="0" presId="urn:microsoft.com/office/officeart/2005/8/layout/orgChart1"/>
    <dgm:cxn modelId="{E783161D-7572-454C-A8AB-58C31B509EBB}" type="presOf" srcId="{2F557E58-0C72-4EF0-879C-018E8EC46BE7}" destId="{38272274-971D-4C32-9290-D1BD5B749563}" srcOrd="1" destOrd="0" presId="urn:microsoft.com/office/officeart/2005/8/layout/orgChart1"/>
    <dgm:cxn modelId="{F8FAAA55-DCF5-4EAB-8F63-B3D5502A7E6B}" type="presOf" srcId="{B01F6AE0-FAF9-4EA5-9838-5098308AFAE4}" destId="{C8BC3697-1639-416A-8E21-4B90D9322838}" srcOrd="1" destOrd="0" presId="urn:microsoft.com/office/officeart/2005/8/layout/orgChart1"/>
    <dgm:cxn modelId="{31A4D058-B266-45BF-9AE7-91C1D36B3175}" type="presOf" srcId="{6CB46233-A653-4900-9A4A-15759E1FE841}" destId="{D2F026DA-71BA-4ABD-8BC7-1D6E7FF392D3}" srcOrd="0" destOrd="0" presId="urn:microsoft.com/office/officeart/2005/8/layout/orgChart1"/>
    <dgm:cxn modelId="{D9610977-34BB-4BED-B6D4-7F8323C32363}" type="presOf" srcId="{A84A883E-007F-4EEF-B338-8E12E959E1F2}" destId="{F9A7E18D-F66D-47A7-8D02-1C5EDE9D3654}" srcOrd="1" destOrd="0" presId="urn:microsoft.com/office/officeart/2005/8/layout/orgChart1"/>
    <dgm:cxn modelId="{2A36DA55-C122-42B6-A4A5-2B75EE31A1F9}" type="presOf" srcId="{96CA2CB7-80F2-48D0-9775-EA3297992B4F}" destId="{A500126A-5323-4BCB-B1E9-DA3AAB20BCD3}" srcOrd="1" destOrd="0" presId="urn:microsoft.com/office/officeart/2005/8/layout/orgChart1"/>
    <dgm:cxn modelId="{23D64CB6-450B-4BEC-85C9-62A95137EC1B}" srcId="{A84A883E-007F-4EEF-B338-8E12E959E1F2}" destId="{5F493672-BF12-4336-B1ED-BE0D3B7F6EB3}" srcOrd="3" destOrd="0" parTransId="{74D66A6E-C5DB-44CA-B9DD-BB3E75B48A8F}" sibTransId="{8ECF0D08-0168-4130-9386-39C38A48088D}"/>
    <dgm:cxn modelId="{86861C35-D33B-46FD-BF02-6A8716F56EB8}" type="presOf" srcId="{2B5A213E-F851-476D-A8EC-C46B36B55E78}" destId="{3EBC7C09-37FE-41B7-9300-26EB6DEA582C}" srcOrd="0" destOrd="0" presId="urn:microsoft.com/office/officeart/2005/8/layout/orgChart1"/>
    <dgm:cxn modelId="{9DC07F64-8365-42D5-B1E1-75F28890EF82}" type="presOf" srcId="{5F493672-BF12-4336-B1ED-BE0D3B7F6EB3}" destId="{D7F1FB24-DF8F-42CC-9401-AFCD1EE29837}" srcOrd="0" destOrd="0" presId="urn:microsoft.com/office/officeart/2005/8/layout/orgChart1"/>
    <dgm:cxn modelId="{39C38A18-44E3-4EEC-9A1C-6685E3158A93}" type="presOf" srcId="{AAB30FCA-5448-4C42-A6AD-D641F8208E44}" destId="{A80A481C-48B7-403C-AC13-2C0744263E1A}" srcOrd="0" destOrd="0" presId="urn:microsoft.com/office/officeart/2005/8/layout/orgChart1"/>
    <dgm:cxn modelId="{6EEA459A-D89C-41F7-8290-DD3E8F90F25A}" type="presOf" srcId="{176C419D-0E6D-478F-9703-E8AF968C137E}" destId="{0BAA4933-5AE4-4059-8E72-F22E0F7B4029}" srcOrd="0" destOrd="0" presId="urn:microsoft.com/office/officeart/2005/8/layout/orgChart1"/>
    <dgm:cxn modelId="{E6114816-DD7D-48D1-B55C-72AED2C6B230}" type="presOf" srcId="{B5BC32D2-D49B-4D50-81AE-F08BD4FE8691}" destId="{E96DB0DD-524F-4E37-BD0E-CE8C792164BF}" srcOrd="1" destOrd="0" presId="urn:microsoft.com/office/officeart/2005/8/layout/orgChart1"/>
    <dgm:cxn modelId="{A7C69A96-7462-4819-838C-C2C68029AEEC}" type="presOf" srcId="{7C425EBE-8DDF-43F3-80B3-DFD6E93F7D37}" destId="{3E7DDB71-53A3-46D0-B51A-FB02FA670322}" srcOrd="0" destOrd="0" presId="urn:microsoft.com/office/officeart/2005/8/layout/orgChart1"/>
    <dgm:cxn modelId="{515795C3-ADC5-42DE-8CF4-53C93952A97D}" type="presOf" srcId="{425E9B39-8A0F-4825-A6C7-8AD335C41B7C}" destId="{42B49D36-960A-47AF-A976-E494E88223F2}" srcOrd="1" destOrd="0" presId="urn:microsoft.com/office/officeart/2005/8/layout/orgChart1"/>
    <dgm:cxn modelId="{4072A808-25B2-4A66-8060-5A26AE83F186}" srcId="{123DCC10-F095-45BD-892E-85445E8F02A1}" destId="{176C419D-0E6D-478F-9703-E8AF968C137E}" srcOrd="2" destOrd="0" parTransId="{E842D4D6-0F2C-4041-A4BA-6127928DF98F}" sibTransId="{B18D08A7-36EF-4B9F-BCFC-4C0C3612D691}"/>
    <dgm:cxn modelId="{FE85B7F4-F188-4B32-9FEA-4A105CDA39B9}" srcId="{176C419D-0E6D-478F-9703-E8AF968C137E}" destId="{FE65833E-3C9B-43C3-A16E-228D7918EAE5}" srcOrd="1" destOrd="0" parTransId="{2EF8BA9F-310E-4E78-B439-319C6C88E8C5}" sibTransId="{D8157C5F-AABB-4C7E-848E-3B817844942D}"/>
    <dgm:cxn modelId="{661897BC-D9D2-46C8-9F7B-42D660B67D98}" type="presOf" srcId="{2EF8BA9F-310E-4E78-B439-319C6C88E8C5}" destId="{297CD42B-B719-4543-83BF-5A0097B1FD20}" srcOrd="0" destOrd="0" presId="urn:microsoft.com/office/officeart/2005/8/layout/orgChart1"/>
    <dgm:cxn modelId="{6CB3E4F0-1DB3-4A05-8131-D2E816DEC74A}" type="presOf" srcId="{B01F6AE0-FAF9-4EA5-9838-5098308AFAE4}" destId="{05F0F85A-4B84-40C9-A1AF-413F3D5ADDAE}" srcOrd="0" destOrd="0" presId="urn:microsoft.com/office/officeart/2005/8/layout/orgChart1"/>
    <dgm:cxn modelId="{3371399A-3472-41FA-AEB7-13A175280686}" type="presOf" srcId="{6146A78A-C158-4212-B003-9A004A4BA593}" destId="{A963A5F8-6994-43BB-85D4-989B7BA1CCD5}" srcOrd="1" destOrd="0" presId="urn:microsoft.com/office/officeart/2005/8/layout/orgChart1"/>
    <dgm:cxn modelId="{60107E7E-1811-44C1-94C4-5F6A00E541EB}" type="presOf" srcId="{82676B42-337C-4BFD-851E-1782E7B66EE3}" destId="{A63CA1EC-FD91-4463-B733-CE5C2AC7055B}" srcOrd="0" destOrd="0" presId="urn:microsoft.com/office/officeart/2005/8/layout/orgChart1"/>
    <dgm:cxn modelId="{F63F6718-1066-4688-AD61-1C8FB53D9D42}" type="presOf" srcId="{2F557E58-0C72-4EF0-879C-018E8EC46BE7}" destId="{8E24817D-BAA3-4F55-B090-50F63F2303F0}" srcOrd="0" destOrd="0" presId="urn:microsoft.com/office/officeart/2005/8/layout/orgChart1"/>
    <dgm:cxn modelId="{D0D61F33-BA09-4239-B893-623D04C295C9}" srcId="{6146A78A-C158-4212-B003-9A004A4BA593}" destId="{3B5A7BE1-1DC1-421E-855D-4E8288B7DC98}" srcOrd="2" destOrd="0" parTransId="{0A09C6B7-B697-48B8-9F1F-2CE50733828E}" sibTransId="{13B5439A-0624-4E52-A6A0-ED185C5B56EF}"/>
    <dgm:cxn modelId="{7C66870D-1CDA-4124-B386-D625B498A000}" srcId="{A84A883E-007F-4EEF-B338-8E12E959E1F2}" destId="{C30A09F7-0FB2-433B-A097-9A982FDB46DE}" srcOrd="0" destOrd="0" parTransId="{05DF8F7A-CE2C-4A48-AA97-40A3BAFA680A}" sibTransId="{33A0305B-8BA6-4F96-8B07-962A52A75AD6}"/>
    <dgm:cxn modelId="{6DBC8065-BFC0-4295-B1D9-37ADCE5C7B1B}" type="presOf" srcId="{74D66A6E-C5DB-44CA-B9DD-BB3E75B48A8F}" destId="{442BB654-75EF-490B-AF98-4604C679494F}" srcOrd="0" destOrd="0" presId="urn:microsoft.com/office/officeart/2005/8/layout/orgChart1"/>
    <dgm:cxn modelId="{D3029019-481E-416E-BD0E-2841F9FEEB84}" type="presOf" srcId="{6FD9E506-6DBA-42FF-9A01-04659809C232}" destId="{F0B5E2A1-5800-4B73-BCA1-8C848BF3C732}" srcOrd="1" destOrd="0" presId="urn:microsoft.com/office/officeart/2005/8/layout/orgChart1"/>
    <dgm:cxn modelId="{F0844F13-80CA-4EB1-A58B-4728D4BB68B6}" type="presOf" srcId="{0A09C6B7-B697-48B8-9F1F-2CE50733828E}" destId="{4A4BC76D-FE19-4F35-88B7-4CF9D6D14991}" srcOrd="0" destOrd="0" presId="urn:microsoft.com/office/officeart/2005/8/layout/orgChart1"/>
    <dgm:cxn modelId="{D406E88F-F3AA-4D1D-8173-59500E2B577F}" srcId="{A84A883E-007F-4EEF-B338-8E12E959E1F2}" destId="{6CB46233-A653-4900-9A4A-15759E1FE841}" srcOrd="2" destOrd="0" parTransId="{31B638B0-83BE-48A6-8BAC-3FD1B05C7399}" sibTransId="{B8F2C1D1-D2AB-4301-B670-9EAFEEBC86B8}"/>
    <dgm:cxn modelId="{1720DC6E-8279-4D82-9D3A-131FAB442E62}" type="presOf" srcId="{A84A883E-007F-4EEF-B338-8E12E959E1F2}" destId="{A93E6E27-5A4D-4494-AA77-A9DF9F16603C}" srcOrd="0" destOrd="0" presId="urn:microsoft.com/office/officeart/2005/8/layout/orgChart1"/>
    <dgm:cxn modelId="{9AADFF50-B6B9-44C5-A310-71FD448234A9}" type="presOf" srcId="{2B5A213E-F851-476D-A8EC-C46B36B55E78}" destId="{627A1B5E-C290-4F4C-A40B-3ECD9F631140}" srcOrd="1" destOrd="0" presId="urn:microsoft.com/office/officeart/2005/8/layout/orgChart1"/>
    <dgm:cxn modelId="{5A117DC1-AEC4-4E24-8BD8-AC882D8366E4}" type="presOf" srcId="{C200302C-631F-4004-94D6-2A60FF100451}" destId="{9594D6DB-E16D-438A-8824-400213BEB071}" srcOrd="0" destOrd="0" presId="urn:microsoft.com/office/officeart/2005/8/layout/orgChart1"/>
    <dgm:cxn modelId="{BB735F18-6E93-4691-A950-5AF966A810AA}" srcId="{A84A883E-007F-4EEF-B338-8E12E959E1F2}" destId="{8723A8DB-9CB4-43B0-8846-546A232C874F}" srcOrd="1" destOrd="0" parTransId="{675B64D5-4C55-4BFC-B32F-73940FF368B0}" sibTransId="{5BF897AE-D932-4A83-A93F-FA966325B106}"/>
    <dgm:cxn modelId="{F00A3C51-2379-491F-8DB3-86797D31A015}" type="presOf" srcId="{96CA2CB7-80F2-48D0-9775-EA3297992B4F}" destId="{EC3680B4-0014-4471-97D1-F1E580D0F153}" srcOrd="0" destOrd="0" presId="urn:microsoft.com/office/officeart/2005/8/layout/orgChart1"/>
    <dgm:cxn modelId="{A2B31EDA-6FFE-4814-B108-797E504F1B38}" type="presOf" srcId="{E767832F-CFC4-4524-89A3-FF8F394F50B8}" destId="{5C442139-4025-4E69-B078-98065480DA40}" srcOrd="0" destOrd="0" presId="urn:microsoft.com/office/officeart/2005/8/layout/orgChart1"/>
    <dgm:cxn modelId="{701DB4E4-045A-449C-8FC9-145915B3FFA7}" type="presOf" srcId="{6146A78A-C158-4212-B003-9A004A4BA593}" destId="{ADFCCEA4-58D2-45A5-BB1C-E9CEBDC39906}" srcOrd="0" destOrd="0" presId="urn:microsoft.com/office/officeart/2005/8/layout/orgChart1"/>
    <dgm:cxn modelId="{2E5CC2EE-15DB-4812-B7AF-CD1BCD195EB5}" type="presOf" srcId="{0263D350-6671-46AF-9B6F-1D37D4690B0F}" destId="{F32A941B-10FB-4A1F-8788-DAF2D5C90FD3}" srcOrd="0" destOrd="0" presId="urn:microsoft.com/office/officeart/2005/8/layout/orgChart1"/>
    <dgm:cxn modelId="{E9D8ADAE-4EFB-4DD7-99F8-E056BD39660B}" type="presOf" srcId="{FB65B445-A1B9-441A-ADBA-5D041D7E6A9E}" destId="{3C336E0E-A59D-4ADF-B911-F0EC6CE88E3A}" srcOrd="0" destOrd="0" presId="urn:microsoft.com/office/officeart/2005/8/layout/orgChart1"/>
    <dgm:cxn modelId="{0E94E663-8DBD-4991-B223-F6F37B70F1D5}" srcId="{D857632A-4145-4805-814A-F0E07FB56163}" destId="{3BC248D1-DD54-4788-810A-496E364EE612}" srcOrd="1" destOrd="0" parTransId="{FB65B445-A1B9-441A-ADBA-5D041D7E6A9E}" sibTransId="{BA6EC81F-3CC4-4B2C-8A34-808243793BEC}"/>
    <dgm:cxn modelId="{24745433-8294-4B2F-BB1C-C8FAF903F062}" srcId="{123DCC10-F095-45BD-892E-85445E8F02A1}" destId="{6FD9E506-6DBA-42FF-9A01-04659809C232}" srcOrd="0" destOrd="0" parTransId="{BCE0E650-BAEE-42FD-A2F7-AF3FD35EEC3A}" sibTransId="{5675F403-3000-4D89-B2C8-0B6D63D6E7D3}"/>
    <dgm:cxn modelId="{519A79F2-3D06-4E66-9A11-0421A102628D}" srcId="{CEA96F0F-5627-48C2-93A0-45010A382F4A}" destId="{D857632A-4145-4805-814A-F0E07FB56163}" srcOrd="0" destOrd="0" parTransId="{11BCE33A-7352-4848-AF78-AD5D1F5C84E9}" sibTransId="{EE98E255-7707-4DE2-BD61-22042E5523A0}"/>
    <dgm:cxn modelId="{2231914C-1885-4510-B037-C13A3B4CF559}" type="presOf" srcId="{123DCC10-F095-45BD-892E-85445E8F02A1}" destId="{25150BFD-4542-4DE6-9F89-E1DC99C4DE62}" srcOrd="0" destOrd="0" presId="urn:microsoft.com/office/officeart/2005/8/layout/orgChart1"/>
    <dgm:cxn modelId="{807476E4-27CC-4080-BC2B-97392E42A2FF}" type="presOf" srcId="{FB084763-4451-4649-8BC9-7C31FB757B43}" destId="{5A89BF46-2142-49E4-954C-CE7AF373D198}" srcOrd="0" destOrd="0" presId="urn:microsoft.com/office/officeart/2005/8/layout/orgChart1"/>
    <dgm:cxn modelId="{2125BD01-B125-472B-9A19-3F650DDDA64C}" type="presOf" srcId="{3BC248D1-DD54-4788-810A-496E364EE612}" destId="{DD76EFBC-345E-4BBC-B573-3ECC874008BC}" srcOrd="0" destOrd="0" presId="urn:microsoft.com/office/officeart/2005/8/layout/orgChart1"/>
    <dgm:cxn modelId="{4204D39A-9887-4CC2-BD1D-7FE8340A459E}" srcId="{176C419D-0E6D-478F-9703-E8AF968C137E}" destId="{A4139599-8D72-4764-B727-4690C1729E0B}" srcOrd="0" destOrd="0" parTransId="{609E9A9F-A224-4197-AE7E-E3AFBCBF5699}" sibTransId="{40FFDB4D-08A7-40BF-A419-8264B15D67BA}"/>
    <dgm:cxn modelId="{0CBA1679-4C62-4183-B2BF-9B23EBBB2C20}" type="presOf" srcId="{672D87AD-4DAF-4583-9042-014ED8E8B902}" destId="{E56EF1EE-AC7A-4E2C-ACDD-0D43F061257F}" srcOrd="0" destOrd="0" presId="urn:microsoft.com/office/officeart/2005/8/layout/orgChart1"/>
    <dgm:cxn modelId="{51E0E965-C701-4135-A8B8-19CE9A0775F3}" type="presOf" srcId="{609E9A9F-A224-4197-AE7E-E3AFBCBF5699}" destId="{A9276E96-2A99-4D35-A2E8-79535BEB1973}" srcOrd="0" destOrd="0" presId="urn:microsoft.com/office/officeart/2005/8/layout/orgChart1"/>
    <dgm:cxn modelId="{414B06C3-6B94-44FF-BEE5-4450393660F7}" type="presOf" srcId="{05DF8F7A-CE2C-4A48-AA97-40A3BAFA680A}" destId="{6F12DAB4-9A7D-4F41-96DB-7BC5AB84C382}" srcOrd="0" destOrd="0" presId="urn:microsoft.com/office/officeart/2005/8/layout/orgChart1"/>
    <dgm:cxn modelId="{AB16776A-398E-4E2C-BBA0-2995381E9DC9}" srcId="{6FD9E506-6DBA-42FF-9A01-04659809C232}" destId="{96CA2CB7-80F2-48D0-9775-EA3297992B4F}" srcOrd="0" destOrd="0" parTransId="{7C425EBE-8DDF-43F3-80B3-DFD6E93F7D37}" sibTransId="{FF3818CF-63FB-4696-BA32-829C901D3621}"/>
    <dgm:cxn modelId="{B61D9A7B-1A9A-4910-839A-9406260E0D64}" type="presOf" srcId="{3BC248D1-DD54-4788-810A-496E364EE612}" destId="{94DB2019-A6AD-4F0C-8C5F-9D034EE72740}" srcOrd="1" destOrd="0" presId="urn:microsoft.com/office/officeart/2005/8/layout/orgChart1"/>
    <dgm:cxn modelId="{2F0B03BB-3C7C-4173-B0BD-35A4CBECA7A4}" srcId="{6FD9E506-6DBA-42FF-9A01-04659809C232}" destId="{D8B84055-753B-47BD-933A-ADC0EB007705}" srcOrd="1" destOrd="0" parTransId="{7539E193-B582-4DB2-8FDD-1B779231EE57}" sibTransId="{150689CC-26AC-4810-B5DC-5D1DFC7B1F64}"/>
    <dgm:cxn modelId="{02A31802-3BDF-4C9B-AF30-A96AE34BBDC7}" type="presOf" srcId="{D857632A-4145-4805-814A-F0E07FB56163}" destId="{DD296DEB-E0BE-437B-9514-637D9F48F6C7}" srcOrd="1" destOrd="0" presId="urn:microsoft.com/office/officeart/2005/8/layout/orgChart1"/>
    <dgm:cxn modelId="{EB7F73D6-DFB9-4EB0-AFE0-F56FAAF73C8C}" type="presOf" srcId="{E842D4D6-0F2C-4041-A4BA-6127928DF98F}" destId="{73BAA75E-6A14-459F-9127-E5979E771127}" srcOrd="0" destOrd="0" presId="urn:microsoft.com/office/officeart/2005/8/layout/orgChart1"/>
    <dgm:cxn modelId="{B8ADA8D8-98CE-4DF9-9B7E-CB4D4F8D9983}" srcId="{E6AD7C48-96C6-451E-87E0-5C87359CC14E}" destId="{425E9B39-8A0F-4825-A6C7-8AD335C41B7C}" srcOrd="0" destOrd="0" parTransId="{AAB30FCA-5448-4C42-A6AD-D641F8208E44}" sibTransId="{626AE46A-6155-435A-83C1-806C6170FA5C}"/>
    <dgm:cxn modelId="{D43FA57D-FF99-4129-87EA-03FAC89B3B27}" type="presOf" srcId="{A4139599-8D72-4764-B727-4690C1729E0B}" destId="{CDAD3099-C5DA-40F3-B49D-E471C39C59A9}" srcOrd="0" destOrd="0" presId="urn:microsoft.com/office/officeart/2005/8/layout/orgChart1"/>
    <dgm:cxn modelId="{6B31C316-D86A-4D6F-9238-586F3DFE3082}" type="presOf" srcId="{31B638B0-83BE-48A6-8BAC-3FD1B05C7399}" destId="{7DFBF042-ECC9-4EAD-9ADE-22B360A64EDC}" srcOrd="0" destOrd="0" presId="urn:microsoft.com/office/officeart/2005/8/layout/orgChart1"/>
    <dgm:cxn modelId="{F2BE6959-75D7-4D06-AEF7-20EF8A2515E5}" srcId="{6146A78A-C158-4212-B003-9A004A4BA593}" destId="{2B5A213E-F851-476D-A8EC-C46B36B55E78}" srcOrd="0" destOrd="0" parTransId="{C200302C-631F-4004-94D6-2A60FF100451}" sibTransId="{5A7C57C9-021A-4709-B655-6C06177C8253}"/>
    <dgm:cxn modelId="{E16FD80E-0966-4D75-8B2D-7B7CCE4AA797}" type="presOf" srcId="{6CB46233-A653-4900-9A4A-15759E1FE841}" destId="{76ECBDBB-EA59-464A-87F5-66BADDFCB3C9}" srcOrd="1" destOrd="0" presId="urn:microsoft.com/office/officeart/2005/8/layout/orgChart1"/>
    <dgm:cxn modelId="{13038338-BF78-4159-B58B-756EE863F654}" type="presOf" srcId="{E767832F-CFC4-4524-89A3-FF8F394F50B8}" destId="{8E40436E-84BD-4C5D-81FE-11C500F05D80}" srcOrd="1" destOrd="0" presId="urn:microsoft.com/office/officeart/2005/8/layout/orgChart1"/>
    <dgm:cxn modelId="{B40B0AC9-5F96-4968-A913-B6B16A231084}" srcId="{D857632A-4145-4805-814A-F0E07FB56163}" destId="{6146A78A-C158-4212-B003-9A004A4BA593}" srcOrd="0" destOrd="0" parTransId="{82676B42-337C-4BFD-851E-1782E7B66EE3}" sibTransId="{DF58ED30-53D9-47F7-A19D-4ECEC7C9CEEE}"/>
    <dgm:cxn modelId="{975D656D-BE23-447D-A361-CD6642706EBA}" type="presOf" srcId="{8723A8DB-9CB4-43B0-8846-546A232C874F}" destId="{3A8CB4F9-3780-4A04-A7F6-6497E01356DA}" srcOrd="0" destOrd="0" presId="urn:microsoft.com/office/officeart/2005/8/layout/orgChart1"/>
    <dgm:cxn modelId="{9CD43D33-D70E-4D38-B269-C6144EF431CE}" type="presOf" srcId="{3FA994C0-0FBE-49D8-A35D-D71C5D45A840}" destId="{0DA3B188-03C9-4213-BD8C-EA5C2D9C2213}" srcOrd="0" destOrd="0" presId="urn:microsoft.com/office/officeart/2005/8/layout/orgChart1"/>
    <dgm:cxn modelId="{E5746019-30C2-4ED8-A052-455536C638A1}" srcId="{3BC248D1-DD54-4788-810A-496E364EE612}" destId="{B5BC32D2-D49B-4D50-81AE-F08BD4FE8691}" srcOrd="1" destOrd="0" parTransId="{2064660B-B59C-46FD-9C24-4234969BE253}" sibTransId="{EC57184A-0082-4A88-9924-E5C77ECD9FAB}"/>
    <dgm:cxn modelId="{778866C7-8A60-40A9-9615-80BEED5B61A6}" type="presOf" srcId="{54E945DD-10F2-4785-88FB-783E3A15E7CD}" destId="{5AFF9EC3-9D19-4AFA-815F-AD98D948FB1F}" srcOrd="0" destOrd="0" presId="urn:microsoft.com/office/officeart/2005/8/layout/orgChart1"/>
    <dgm:cxn modelId="{FD842F44-1525-490B-8470-A846659783D3}" type="presOf" srcId="{9DE46A3C-F6E8-4148-A2D0-440EF9269CA8}" destId="{3D6E54AE-8E98-4ADB-B934-3AB9FBCA7B94}" srcOrd="0" destOrd="0" presId="urn:microsoft.com/office/officeart/2005/8/layout/orgChart1"/>
    <dgm:cxn modelId="{4477AA11-4C7E-4C53-BFCB-56B6E2FF58B6}" type="presOf" srcId="{8723A8DB-9CB4-43B0-8846-546A232C874F}" destId="{EA805888-3EBD-4845-BB00-32373356E216}" srcOrd="1" destOrd="0" presId="urn:microsoft.com/office/officeart/2005/8/layout/orgChart1"/>
    <dgm:cxn modelId="{8A42C115-4755-488F-BFD8-ECFA63AFE4C6}" type="presParOf" srcId="{73E6A61D-9A71-45EA-A2A8-1F2150FCE83C}" destId="{C79CC95F-5715-4D04-A979-890323FE1388}" srcOrd="0" destOrd="0" presId="urn:microsoft.com/office/officeart/2005/8/layout/orgChart1"/>
    <dgm:cxn modelId="{B6EC5713-E0A0-4872-A390-003C94642A14}" type="presParOf" srcId="{C79CC95F-5715-4D04-A979-890323FE1388}" destId="{1FD6297D-BDB4-41AD-A823-71AA0ADBA8A2}" srcOrd="0" destOrd="0" presId="urn:microsoft.com/office/officeart/2005/8/layout/orgChart1"/>
    <dgm:cxn modelId="{290C6393-B2AA-46B0-9FB7-AFEDDF5391AE}" type="presParOf" srcId="{1FD6297D-BDB4-41AD-A823-71AA0ADBA8A2}" destId="{A519DA9F-8099-4F7A-90CF-F5C129722E70}" srcOrd="0" destOrd="0" presId="urn:microsoft.com/office/officeart/2005/8/layout/orgChart1"/>
    <dgm:cxn modelId="{20EEACB4-08C6-4FA2-BA06-2969750D68B9}" type="presParOf" srcId="{1FD6297D-BDB4-41AD-A823-71AA0ADBA8A2}" destId="{77EF3862-DE4B-4231-B18B-31FEF5C0399C}" srcOrd="1" destOrd="0" presId="urn:microsoft.com/office/officeart/2005/8/layout/orgChart1"/>
    <dgm:cxn modelId="{9DE483F3-378D-4B43-A099-BA73B907E8D1}" type="presParOf" srcId="{C79CC95F-5715-4D04-A979-890323FE1388}" destId="{0138933F-D2D8-4D45-9DD3-C620D1579955}" srcOrd="1" destOrd="0" presId="urn:microsoft.com/office/officeart/2005/8/layout/orgChart1"/>
    <dgm:cxn modelId="{A1604BEE-AF8A-4A3E-A92A-9AB5C2897626}" type="presParOf" srcId="{0138933F-D2D8-4D45-9DD3-C620D1579955}" destId="{0E299CFF-5029-4669-B1CB-C7A2738E631D}" srcOrd="0" destOrd="0" presId="urn:microsoft.com/office/officeart/2005/8/layout/orgChart1"/>
    <dgm:cxn modelId="{3FAFF24B-E988-400B-9F7A-80DA8CA3B617}" type="presParOf" srcId="{0138933F-D2D8-4D45-9DD3-C620D1579955}" destId="{8A9F4A10-7414-40D0-A789-5E85465D402A}" srcOrd="1" destOrd="0" presId="urn:microsoft.com/office/officeart/2005/8/layout/orgChart1"/>
    <dgm:cxn modelId="{2C30C365-35E2-4192-863E-E1C017E9278C}" type="presParOf" srcId="{8A9F4A10-7414-40D0-A789-5E85465D402A}" destId="{48DDB57E-0D7B-447F-9780-FF48F083192B}" srcOrd="0" destOrd="0" presId="urn:microsoft.com/office/officeart/2005/8/layout/orgChart1"/>
    <dgm:cxn modelId="{389D7C43-4379-43D4-A6E4-2EF0DD77C322}" type="presParOf" srcId="{48DDB57E-0D7B-447F-9780-FF48F083192B}" destId="{C67EF030-D4DF-451C-8E0B-0D48EAB8F303}" srcOrd="0" destOrd="0" presId="urn:microsoft.com/office/officeart/2005/8/layout/orgChart1"/>
    <dgm:cxn modelId="{78D1962A-7C81-4899-8DB2-638ABEF9CE60}" type="presParOf" srcId="{48DDB57E-0D7B-447F-9780-FF48F083192B}" destId="{DD296DEB-E0BE-437B-9514-637D9F48F6C7}" srcOrd="1" destOrd="0" presId="urn:microsoft.com/office/officeart/2005/8/layout/orgChart1"/>
    <dgm:cxn modelId="{4505825F-3553-44D3-A770-B7D1E52BEB34}" type="presParOf" srcId="{8A9F4A10-7414-40D0-A789-5E85465D402A}" destId="{8DAA9E05-6DBB-4EE5-8ACD-DD7DBAED1E54}" srcOrd="1" destOrd="0" presId="urn:microsoft.com/office/officeart/2005/8/layout/orgChart1"/>
    <dgm:cxn modelId="{7990B230-CDB8-4CF6-8184-853669952153}" type="presParOf" srcId="{8DAA9E05-6DBB-4EE5-8ACD-DD7DBAED1E54}" destId="{A63CA1EC-FD91-4463-B733-CE5C2AC7055B}" srcOrd="0" destOrd="0" presId="urn:microsoft.com/office/officeart/2005/8/layout/orgChart1"/>
    <dgm:cxn modelId="{392341CA-89DE-4F71-8E14-9F8695042CA3}" type="presParOf" srcId="{8DAA9E05-6DBB-4EE5-8ACD-DD7DBAED1E54}" destId="{865A1425-0604-4C34-B700-7E6BB2835E51}" srcOrd="1" destOrd="0" presId="urn:microsoft.com/office/officeart/2005/8/layout/orgChart1"/>
    <dgm:cxn modelId="{E856C966-5F76-40BD-AED0-1ADF70E69613}" type="presParOf" srcId="{865A1425-0604-4C34-B700-7E6BB2835E51}" destId="{86263ACF-6635-4B59-94BF-D1D9C4780D46}" srcOrd="0" destOrd="0" presId="urn:microsoft.com/office/officeart/2005/8/layout/orgChart1"/>
    <dgm:cxn modelId="{31698626-E2CE-445A-931B-D7F34504FC4B}" type="presParOf" srcId="{86263ACF-6635-4B59-94BF-D1D9C4780D46}" destId="{ADFCCEA4-58D2-45A5-BB1C-E9CEBDC39906}" srcOrd="0" destOrd="0" presId="urn:microsoft.com/office/officeart/2005/8/layout/orgChart1"/>
    <dgm:cxn modelId="{A4B03F8F-8FD3-4B3E-BD09-D8AB2223F4FC}" type="presParOf" srcId="{86263ACF-6635-4B59-94BF-D1D9C4780D46}" destId="{A963A5F8-6994-43BB-85D4-989B7BA1CCD5}" srcOrd="1" destOrd="0" presId="urn:microsoft.com/office/officeart/2005/8/layout/orgChart1"/>
    <dgm:cxn modelId="{3B0C68C2-F7EE-43F8-BEBD-8AC4D1E56FF2}" type="presParOf" srcId="{865A1425-0604-4C34-B700-7E6BB2835E51}" destId="{080F27A3-7E34-4244-9A47-6BDF62B7DCE2}" srcOrd="1" destOrd="0" presId="urn:microsoft.com/office/officeart/2005/8/layout/orgChart1"/>
    <dgm:cxn modelId="{0C6860A7-2C10-4FB8-89F2-B2BB40673D4C}" type="presParOf" srcId="{080F27A3-7E34-4244-9A47-6BDF62B7DCE2}" destId="{9594D6DB-E16D-438A-8824-400213BEB071}" srcOrd="0" destOrd="0" presId="urn:microsoft.com/office/officeart/2005/8/layout/orgChart1"/>
    <dgm:cxn modelId="{A7943020-C21B-4FBF-AFB6-1A4EE0445E7A}" type="presParOf" srcId="{080F27A3-7E34-4244-9A47-6BDF62B7DCE2}" destId="{DAD33A6C-D01D-4285-B66F-53A79EBDB4A3}" srcOrd="1" destOrd="0" presId="urn:microsoft.com/office/officeart/2005/8/layout/orgChart1"/>
    <dgm:cxn modelId="{98D1F093-56F3-493D-A118-7FC190A5A102}" type="presParOf" srcId="{DAD33A6C-D01D-4285-B66F-53A79EBDB4A3}" destId="{850E97A6-C015-4041-857E-0128672B3B90}" srcOrd="0" destOrd="0" presId="urn:microsoft.com/office/officeart/2005/8/layout/orgChart1"/>
    <dgm:cxn modelId="{2694FB37-1D67-49E3-B3D7-F52B4FACD07F}" type="presParOf" srcId="{850E97A6-C015-4041-857E-0128672B3B90}" destId="{3EBC7C09-37FE-41B7-9300-26EB6DEA582C}" srcOrd="0" destOrd="0" presId="urn:microsoft.com/office/officeart/2005/8/layout/orgChart1"/>
    <dgm:cxn modelId="{FCDD0F2B-D55D-4D63-826D-BA7193709BC8}" type="presParOf" srcId="{850E97A6-C015-4041-857E-0128672B3B90}" destId="{627A1B5E-C290-4F4C-A40B-3ECD9F631140}" srcOrd="1" destOrd="0" presId="urn:microsoft.com/office/officeart/2005/8/layout/orgChart1"/>
    <dgm:cxn modelId="{451F21C9-302A-4A62-AE2F-62CA7383D681}" type="presParOf" srcId="{DAD33A6C-D01D-4285-B66F-53A79EBDB4A3}" destId="{3947C750-2BE9-446D-A60E-758C4A182E13}" srcOrd="1" destOrd="0" presId="urn:microsoft.com/office/officeart/2005/8/layout/orgChart1"/>
    <dgm:cxn modelId="{C368A066-49EF-49AC-A981-5A0BAF9BD02E}" type="presParOf" srcId="{DAD33A6C-D01D-4285-B66F-53A79EBDB4A3}" destId="{978C3978-2FE5-4153-90EF-2411B6B23501}" srcOrd="2" destOrd="0" presId="urn:microsoft.com/office/officeart/2005/8/layout/orgChart1"/>
    <dgm:cxn modelId="{952E01AF-2EE0-4F54-9441-90EA8BFA54D4}" type="presParOf" srcId="{080F27A3-7E34-4244-9A47-6BDF62B7DCE2}" destId="{2B2D080E-EA0C-415A-AF70-CF6C8DB6FB0E}" srcOrd="2" destOrd="0" presId="urn:microsoft.com/office/officeart/2005/8/layout/orgChart1"/>
    <dgm:cxn modelId="{9955A8BE-8AD4-424F-94FC-D3BDA356F0B5}" type="presParOf" srcId="{080F27A3-7E34-4244-9A47-6BDF62B7DCE2}" destId="{2A2614EC-77CC-497D-90B6-DAA05C9B7056}" srcOrd="3" destOrd="0" presId="urn:microsoft.com/office/officeart/2005/8/layout/orgChart1"/>
    <dgm:cxn modelId="{095106F0-764A-430E-BE28-A1E6D4E2950E}" type="presParOf" srcId="{2A2614EC-77CC-497D-90B6-DAA05C9B7056}" destId="{739364B9-67B4-4538-B976-5F8D8A2E431C}" srcOrd="0" destOrd="0" presId="urn:microsoft.com/office/officeart/2005/8/layout/orgChart1"/>
    <dgm:cxn modelId="{4AD7EE17-44E4-40DF-8AC0-C804A9D9F2C3}" type="presParOf" srcId="{739364B9-67B4-4538-B976-5F8D8A2E431C}" destId="{8E24817D-BAA3-4F55-B090-50F63F2303F0}" srcOrd="0" destOrd="0" presId="urn:microsoft.com/office/officeart/2005/8/layout/orgChart1"/>
    <dgm:cxn modelId="{4DA6B99B-BFC9-4026-8119-A3AB0AC69A3D}" type="presParOf" srcId="{739364B9-67B4-4538-B976-5F8D8A2E431C}" destId="{38272274-971D-4C32-9290-D1BD5B749563}" srcOrd="1" destOrd="0" presId="urn:microsoft.com/office/officeart/2005/8/layout/orgChart1"/>
    <dgm:cxn modelId="{4FB155E0-FF76-477B-B551-0363CCF9B876}" type="presParOf" srcId="{2A2614EC-77CC-497D-90B6-DAA05C9B7056}" destId="{547141D1-469E-4610-A75D-983580E2B351}" srcOrd="1" destOrd="0" presId="urn:microsoft.com/office/officeart/2005/8/layout/orgChart1"/>
    <dgm:cxn modelId="{D818E934-C977-4F5F-B76B-3813A7C310A6}" type="presParOf" srcId="{2A2614EC-77CC-497D-90B6-DAA05C9B7056}" destId="{47384B3D-9AE6-412F-B301-8C41BCF3BDD8}" srcOrd="2" destOrd="0" presId="urn:microsoft.com/office/officeart/2005/8/layout/orgChart1"/>
    <dgm:cxn modelId="{A65F8D14-3BD6-461B-A2A8-09D1FCC8C552}" type="presParOf" srcId="{080F27A3-7E34-4244-9A47-6BDF62B7DCE2}" destId="{4A4BC76D-FE19-4F35-88B7-4CF9D6D14991}" srcOrd="4" destOrd="0" presId="urn:microsoft.com/office/officeart/2005/8/layout/orgChart1"/>
    <dgm:cxn modelId="{158BA65A-6B0A-4243-874E-20E14C490FA8}" type="presParOf" srcId="{080F27A3-7E34-4244-9A47-6BDF62B7DCE2}" destId="{4E403D03-2F65-4E56-8493-E5F71BE40F7C}" srcOrd="5" destOrd="0" presId="urn:microsoft.com/office/officeart/2005/8/layout/orgChart1"/>
    <dgm:cxn modelId="{12076C77-CD84-4D66-AC90-E1D98AABAD66}" type="presParOf" srcId="{4E403D03-2F65-4E56-8493-E5F71BE40F7C}" destId="{B2A8303E-7889-4411-9B5B-2A3979286701}" srcOrd="0" destOrd="0" presId="urn:microsoft.com/office/officeart/2005/8/layout/orgChart1"/>
    <dgm:cxn modelId="{A342C40B-B400-45FA-89E3-212D68E1A7AD}" type="presParOf" srcId="{B2A8303E-7889-4411-9B5B-2A3979286701}" destId="{A0983C8C-0156-431B-8F6A-FC0D3D564C8D}" srcOrd="0" destOrd="0" presId="urn:microsoft.com/office/officeart/2005/8/layout/orgChart1"/>
    <dgm:cxn modelId="{8D089018-3F2E-4AC5-88B7-B0A13EB80C82}" type="presParOf" srcId="{B2A8303E-7889-4411-9B5B-2A3979286701}" destId="{62196E22-A508-4C00-A7B7-C1E8E5EA29FB}" srcOrd="1" destOrd="0" presId="urn:microsoft.com/office/officeart/2005/8/layout/orgChart1"/>
    <dgm:cxn modelId="{35A3F8B5-77D5-4008-ADF6-47FCD4DF8695}" type="presParOf" srcId="{4E403D03-2F65-4E56-8493-E5F71BE40F7C}" destId="{DA6076C1-B863-4E6C-B8FC-9FA101B647E9}" srcOrd="1" destOrd="0" presId="urn:microsoft.com/office/officeart/2005/8/layout/orgChart1"/>
    <dgm:cxn modelId="{828EA907-74BA-462C-B4E6-005C91233FBF}" type="presParOf" srcId="{4E403D03-2F65-4E56-8493-E5F71BE40F7C}" destId="{126ECF1B-1D61-46B8-881C-A454E952962A}" srcOrd="2" destOrd="0" presId="urn:microsoft.com/office/officeart/2005/8/layout/orgChart1"/>
    <dgm:cxn modelId="{448C475F-5B65-4CB5-8370-96F322374926}" type="presParOf" srcId="{080F27A3-7E34-4244-9A47-6BDF62B7DCE2}" destId="{5AFF9EC3-9D19-4AFA-815F-AD98D948FB1F}" srcOrd="6" destOrd="0" presId="urn:microsoft.com/office/officeart/2005/8/layout/orgChart1"/>
    <dgm:cxn modelId="{105AC211-52A7-47B1-B4E5-12C2D9C0BE4F}" type="presParOf" srcId="{080F27A3-7E34-4244-9A47-6BDF62B7DCE2}" destId="{A616D13F-5256-4A48-A851-A0F56E29A025}" srcOrd="7" destOrd="0" presId="urn:microsoft.com/office/officeart/2005/8/layout/orgChart1"/>
    <dgm:cxn modelId="{EBBA5D80-4611-4E0A-9577-09CDF74E02CD}" type="presParOf" srcId="{A616D13F-5256-4A48-A851-A0F56E29A025}" destId="{5729BE6E-D9E3-43E3-890D-C667B69368F3}" srcOrd="0" destOrd="0" presId="urn:microsoft.com/office/officeart/2005/8/layout/orgChart1"/>
    <dgm:cxn modelId="{070303D9-66ED-4F2C-95F7-566D2CA195BF}" type="presParOf" srcId="{5729BE6E-D9E3-43E3-890D-C667B69368F3}" destId="{0DA3B188-03C9-4213-BD8C-EA5C2D9C2213}" srcOrd="0" destOrd="0" presId="urn:microsoft.com/office/officeart/2005/8/layout/orgChart1"/>
    <dgm:cxn modelId="{DCC2550B-DA5B-4225-B7B0-4FBE74B2F9D2}" type="presParOf" srcId="{5729BE6E-D9E3-43E3-890D-C667B69368F3}" destId="{BB459E89-D434-483D-A332-BF51988C4FAF}" srcOrd="1" destOrd="0" presId="urn:microsoft.com/office/officeart/2005/8/layout/orgChart1"/>
    <dgm:cxn modelId="{4426FA87-CC66-4E40-B166-B1293A2EA58E}" type="presParOf" srcId="{A616D13F-5256-4A48-A851-A0F56E29A025}" destId="{2725CB26-F5B1-481F-A8C4-A526504F506E}" srcOrd="1" destOrd="0" presId="urn:microsoft.com/office/officeart/2005/8/layout/orgChart1"/>
    <dgm:cxn modelId="{DC58826C-04B1-4D4E-B111-EB02B9F65F62}" type="presParOf" srcId="{A616D13F-5256-4A48-A851-A0F56E29A025}" destId="{D0C06072-A4D3-4177-AC16-A08D9AB9D6B7}" srcOrd="2" destOrd="0" presId="urn:microsoft.com/office/officeart/2005/8/layout/orgChart1"/>
    <dgm:cxn modelId="{3B508896-0A8A-4A53-A658-F6A2C772D11A}" type="presParOf" srcId="{865A1425-0604-4C34-B700-7E6BB2835E51}" destId="{AB1A856F-2D35-45C2-9712-C48D92A4C4BD}" srcOrd="2" destOrd="0" presId="urn:microsoft.com/office/officeart/2005/8/layout/orgChart1"/>
    <dgm:cxn modelId="{E9198411-4A9A-4ED0-991B-DC8B84329039}" type="presParOf" srcId="{8DAA9E05-6DBB-4EE5-8ACD-DD7DBAED1E54}" destId="{3C336E0E-A59D-4ADF-B911-F0EC6CE88E3A}" srcOrd="2" destOrd="0" presId="urn:microsoft.com/office/officeart/2005/8/layout/orgChart1"/>
    <dgm:cxn modelId="{9FDF41C8-BAC3-4045-BA21-FF7EF7592D5D}" type="presParOf" srcId="{8DAA9E05-6DBB-4EE5-8ACD-DD7DBAED1E54}" destId="{C98FEFEE-FDA7-4EB5-9DE3-34F0BE0DAF08}" srcOrd="3" destOrd="0" presId="urn:microsoft.com/office/officeart/2005/8/layout/orgChart1"/>
    <dgm:cxn modelId="{341341E6-CF71-4AA2-BAC3-87CBBFFD2930}" type="presParOf" srcId="{C98FEFEE-FDA7-4EB5-9DE3-34F0BE0DAF08}" destId="{824B46E3-FE73-4C21-A2FC-E294802D0600}" srcOrd="0" destOrd="0" presId="urn:microsoft.com/office/officeart/2005/8/layout/orgChart1"/>
    <dgm:cxn modelId="{14BE8D37-B361-49A1-9DFD-67A0059770D2}" type="presParOf" srcId="{824B46E3-FE73-4C21-A2FC-E294802D0600}" destId="{DD76EFBC-345E-4BBC-B573-3ECC874008BC}" srcOrd="0" destOrd="0" presId="urn:microsoft.com/office/officeart/2005/8/layout/orgChart1"/>
    <dgm:cxn modelId="{30E628BF-5963-435F-9D2B-14BB4A0AD249}" type="presParOf" srcId="{824B46E3-FE73-4C21-A2FC-E294802D0600}" destId="{94DB2019-A6AD-4F0C-8C5F-9D034EE72740}" srcOrd="1" destOrd="0" presId="urn:microsoft.com/office/officeart/2005/8/layout/orgChart1"/>
    <dgm:cxn modelId="{8859DD64-6BCC-425F-BA91-1E234BE8CEDB}" type="presParOf" srcId="{C98FEFEE-FDA7-4EB5-9DE3-34F0BE0DAF08}" destId="{4A64C430-A1A3-44DD-A97C-55901FB96036}" srcOrd="1" destOrd="0" presId="urn:microsoft.com/office/officeart/2005/8/layout/orgChart1"/>
    <dgm:cxn modelId="{3F5A92BA-16AE-4258-8D25-7A6D695C61DA}" type="presParOf" srcId="{4A64C430-A1A3-44DD-A97C-55901FB96036}" destId="{B6B3BAEE-8A3D-4C5B-88ED-B24B3D946B59}" srcOrd="0" destOrd="0" presId="urn:microsoft.com/office/officeart/2005/8/layout/orgChart1"/>
    <dgm:cxn modelId="{1626E6B0-006C-4F06-BD5A-F9D5E5F45CB8}" type="presParOf" srcId="{4A64C430-A1A3-44DD-A97C-55901FB96036}" destId="{B8BBE864-9F37-43A4-BFF0-441F03D22C52}" srcOrd="1" destOrd="0" presId="urn:microsoft.com/office/officeart/2005/8/layout/orgChart1"/>
    <dgm:cxn modelId="{FA33B862-63E9-4C09-ADC5-BCC46E5F46C5}" type="presParOf" srcId="{B8BBE864-9F37-43A4-BFF0-441F03D22C52}" destId="{6399AF80-222C-4B15-B845-8AA2B57B71FE}" srcOrd="0" destOrd="0" presId="urn:microsoft.com/office/officeart/2005/8/layout/orgChart1"/>
    <dgm:cxn modelId="{8E3F4517-8CB6-43E1-9268-5970AAB1C11A}" type="presParOf" srcId="{6399AF80-222C-4B15-B845-8AA2B57B71FE}" destId="{05F0F85A-4B84-40C9-A1AF-413F3D5ADDAE}" srcOrd="0" destOrd="0" presId="urn:microsoft.com/office/officeart/2005/8/layout/orgChart1"/>
    <dgm:cxn modelId="{5FB6727F-36C1-4909-9C33-D9C432FFAFF5}" type="presParOf" srcId="{6399AF80-222C-4B15-B845-8AA2B57B71FE}" destId="{C8BC3697-1639-416A-8E21-4B90D9322838}" srcOrd="1" destOrd="0" presId="urn:microsoft.com/office/officeart/2005/8/layout/orgChart1"/>
    <dgm:cxn modelId="{6DABD044-1BE4-499F-A419-80944581E260}" type="presParOf" srcId="{B8BBE864-9F37-43A4-BFF0-441F03D22C52}" destId="{FE617E8F-48B5-4918-94C1-F53E51881A5A}" srcOrd="1" destOrd="0" presId="urn:microsoft.com/office/officeart/2005/8/layout/orgChart1"/>
    <dgm:cxn modelId="{9E313189-FAE7-47F3-9CBC-E7F719DFF742}" type="presParOf" srcId="{B8BBE864-9F37-43A4-BFF0-441F03D22C52}" destId="{3A453A05-5C86-4D17-BAA5-13B56FCCD57E}" srcOrd="2" destOrd="0" presId="urn:microsoft.com/office/officeart/2005/8/layout/orgChart1"/>
    <dgm:cxn modelId="{91CB3148-396E-4D85-92F0-FDE66E88B007}" type="presParOf" srcId="{4A64C430-A1A3-44DD-A97C-55901FB96036}" destId="{33B037A5-8026-41E1-B6AD-6C81C5BF83E4}" srcOrd="2" destOrd="0" presId="urn:microsoft.com/office/officeart/2005/8/layout/orgChart1"/>
    <dgm:cxn modelId="{60B4F12C-0EE8-42C4-A816-471DD529DDD2}" type="presParOf" srcId="{4A64C430-A1A3-44DD-A97C-55901FB96036}" destId="{88E0C5AA-09CE-4776-8AC4-0A6C02AA7F4E}" srcOrd="3" destOrd="0" presId="urn:microsoft.com/office/officeart/2005/8/layout/orgChart1"/>
    <dgm:cxn modelId="{5EC5BEF1-A7AE-4CE2-B609-F727A4467479}" type="presParOf" srcId="{88E0C5AA-09CE-4776-8AC4-0A6C02AA7F4E}" destId="{25B22940-4E97-40D3-8048-DAA973029D18}" srcOrd="0" destOrd="0" presId="urn:microsoft.com/office/officeart/2005/8/layout/orgChart1"/>
    <dgm:cxn modelId="{6FC145FF-00FF-4703-BE87-90B64468671D}" type="presParOf" srcId="{25B22940-4E97-40D3-8048-DAA973029D18}" destId="{B8B4F861-E703-455E-BB8A-7B648C734D5E}" srcOrd="0" destOrd="0" presId="urn:microsoft.com/office/officeart/2005/8/layout/orgChart1"/>
    <dgm:cxn modelId="{D2F9FC16-7AC9-4B9A-A2D3-98695A2F4FC6}" type="presParOf" srcId="{25B22940-4E97-40D3-8048-DAA973029D18}" destId="{E96DB0DD-524F-4E37-BD0E-CE8C792164BF}" srcOrd="1" destOrd="0" presId="urn:microsoft.com/office/officeart/2005/8/layout/orgChart1"/>
    <dgm:cxn modelId="{71347DCC-2ED6-46EA-94F4-F06618F5E0E2}" type="presParOf" srcId="{88E0C5AA-09CE-4776-8AC4-0A6C02AA7F4E}" destId="{4F3280F4-25D6-497D-AA7C-3801C03D7E83}" srcOrd="1" destOrd="0" presId="urn:microsoft.com/office/officeart/2005/8/layout/orgChart1"/>
    <dgm:cxn modelId="{B6F8D17D-FC30-4666-B93E-1BCB9635F931}" type="presParOf" srcId="{88E0C5AA-09CE-4776-8AC4-0A6C02AA7F4E}" destId="{1626B6C2-E19E-4530-85F2-D37FB0AE1CE6}" srcOrd="2" destOrd="0" presId="urn:microsoft.com/office/officeart/2005/8/layout/orgChart1"/>
    <dgm:cxn modelId="{33580460-9E6F-498B-8FF1-9E8D04E9A72D}" type="presParOf" srcId="{C98FEFEE-FDA7-4EB5-9DE3-34F0BE0DAF08}" destId="{3AB11017-90CE-4417-9E79-571153A47CF0}" srcOrd="2" destOrd="0" presId="urn:microsoft.com/office/officeart/2005/8/layout/orgChart1"/>
    <dgm:cxn modelId="{9BB8FF58-D17F-49CD-8FC7-45093EB44754}" type="presParOf" srcId="{8DAA9E05-6DBB-4EE5-8ACD-DD7DBAED1E54}" destId="{3D6E54AE-8E98-4ADB-B934-3AB9FBCA7B94}" srcOrd="4" destOrd="0" presId="urn:microsoft.com/office/officeart/2005/8/layout/orgChart1"/>
    <dgm:cxn modelId="{A7A344D6-0491-4C4F-A303-8B1B0E35F887}" type="presParOf" srcId="{8DAA9E05-6DBB-4EE5-8ACD-DD7DBAED1E54}" destId="{C9E88094-61EA-4977-8641-8BA4FE15CEDD}" srcOrd="5" destOrd="0" presId="urn:microsoft.com/office/officeart/2005/8/layout/orgChart1"/>
    <dgm:cxn modelId="{02D01A79-6536-4389-88B3-BADFB57E8016}" type="presParOf" srcId="{C9E88094-61EA-4977-8641-8BA4FE15CEDD}" destId="{0FDE5682-C385-43FC-8D93-F5D1AB0F8378}" srcOrd="0" destOrd="0" presId="urn:microsoft.com/office/officeart/2005/8/layout/orgChart1"/>
    <dgm:cxn modelId="{B4CCA665-8620-4509-B447-63ED5D7E3A99}" type="presParOf" srcId="{0FDE5682-C385-43FC-8D93-F5D1AB0F8378}" destId="{70F3E245-7471-46B2-B25A-51F2B5A7D79F}" srcOrd="0" destOrd="0" presId="urn:microsoft.com/office/officeart/2005/8/layout/orgChart1"/>
    <dgm:cxn modelId="{AC4AB0E6-6153-4912-BDB5-AB36FE4169FD}" type="presParOf" srcId="{0FDE5682-C385-43FC-8D93-F5D1AB0F8378}" destId="{DF70E1A1-3075-4E36-94EB-1B499A4C9F4B}" srcOrd="1" destOrd="0" presId="urn:microsoft.com/office/officeart/2005/8/layout/orgChart1"/>
    <dgm:cxn modelId="{1684B016-9F70-4080-8722-4521553160EC}" type="presParOf" srcId="{C9E88094-61EA-4977-8641-8BA4FE15CEDD}" destId="{4D03965C-3D3C-4829-9135-E6B3454D28D9}" srcOrd="1" destOrd="0" presId="urn:microsoft.com/office/officeart/2005/8/layout/orgChart1"/>
    <dgm:cxn modelId="{B48E666C-DFFD-437C-9666-B6E1FA7365A4}" type="presParOf" srcId="{4D03965C-3D3C-4829-9135-E6B3454D28D9}" destId="{A80A481C-48B7-403C-AC13-2C0744263E1A}" srcOrd="0" destOrd="0" presId="urn:microsoft.com/office/officeart/2005/8/layout/orgChart1"/>
    <dgm:cxn modelId="{92AB2D11-6E14-4B3A-88D3-65C89544A6DF}" type="presParOf" srcId="{4D03965C-3D3C-4829-9135-E6B3454D28D9}" destId="{93E40BAE-91D1-41F0-8EBD-30659075846C}" srcOrd="1" destOrd="0" presId="urn:microsoft.com/office/officeart/2005/8/layout/orgChart1"/>
    <dgm:cxn modelId="{3A36C55E-5EE5-4F70-89B9-7E923CE8F8E7}" type="presParOf" srcId="{93E40BAE-91D1-41F0-8EBD-30659075846C}" destId="{481CB8D1-9E10-4B16-BF30-FB884D371005}" srcOrd="0" destOrd="0" presId="urn:microsoft.com/office/officeart/2005/8/layout/orgChart1"/>
    <dgm:cxn modelId="{D0A3EFFC-F0F9-4FB6-B511-72F632570D89}" type="presParOf" srcId="{481CB8D1-9E10-4B16-BF30-FB884D371005}" destId="{F0226AF2-ACAC-4F3D-B8D0-BEB563C3AB39}" srcOrd="0" destOrd="0" presId="urn:microsoft.com/office/officeart/2005/8/layout/orgChart1"/>
    <dgm:cxn modelId="{E55B084A-E4D6-49B8-BC6A-BDDBD533AC0C}" type="presParOf" srcId="{481CB8D1-9E10-4B16-BF30-FB884D371005}" destId="{42B49D36-960A-47AF-A976-E494E88223F2}" srcOrd="1" destOrd="0" presId="urn:microsoft.com/office/officeart/2005/8/layout/orgChart1"/>
    <dgm:cxn modelId="{FEF758EC-4E1E-4D0B-BEF8-275426ABF3D7}" type="presParOf" srcId="{93E40BAE-91D1-41F0-8EBD-30659075846C}" destId="{F9E0A4EF-5FE7-4CF0-A533-97038A76CE12}" srcOrd="1" destOrd="0" presId="urn:microsoft.com/office/officeart/2005/8/layout/orgChart1"/>
    <dgm:cxn modelId="{53273CA5-5BEB-4023-A801-9748B4CDBA5E}" type="presParOf" srcId="{93E40BAE-91D1-41F0-8EBD-30659075846C}" destId="{A65B7DED-FE09-4408-880C-70DB6111FBE6}" srcOrd="2" destOrd="0" presId="urn:microsoft.com/office/officeart/2005/8/layout/orgChart1"/>
    <dgm:cxn modelId="{7A8F5662-7215-45C7-AECE-25A96D7B86D3}" type="presParOf" srcId="{4D03965C-3D3C-4829-9135-E6B3454D28D9}" destId="{79933803-C5C6-445C-9A4A-C42F95327248}" srcOrd="2" destOrd="0" presId="urn:microsoft.com/office/officeart/2005/8/layout/orgChart1"/>
    <dgm:cxn modelId="{978DBBE3-1599-440D-8982-517DBD4F2DCB}" type="presParOf" srcId="{4D03965C-3D3C-4829-9135-E6B3454D28D9}" destId="{F8509D30-5558-4D25-BA4A-AC93DF682344}" srcOrd="3" destOrd="0" presId="urn:microsoft.com/office/officeart/2005/8/layout/orgChart1"/>
    <dgm:cxn modelId="{7EE361CB-6404-4799-8C8A-7438614F5186}" type="presParOf" srcId="{F8509D30-5558-4D25-BA4A-AC93DF682344}" destId="{880E965E-FAAA-4B7A-8F21-A7121724101A}" srcOrd="0" destOrd="0" presId="urn:microsoft.com/office/officeart/2005/8/layout/orgChart1"/>
    <dgm:cxn modelId="{9E61DA08-9A5B-4B1F-A122-80A79AAAC470}" type="presParOf" srcId="{880E965E-FAAA-4B7A-8F21-A7121724101A}" destId="{5C442139-4025-4E69-B078-98065480DA40}" srcOrd="0" destOrd="0" presId="urn:microsoft.com/office/officeart/2005/8/layout/orgChart1"/>
    <dgm:cxn modelId="{941CB47C-F394-4FF5-B0B1-D03307F621AB}" type="presParOf" srcId="{880E965E-FAAA-4B7A-8F21-A7121724101A}" destId="{8E40436E-84BD-4C5D-81FE-11C500F05D80}" srcOrd="1" destOrd="0" presId="urn:microsoft.com/office/officeart/2005/8/layout/orgChart1"/>
    <dgm:cxn modelId="{1535C7FF-3299-4782-90A7-38A0506B1C19}" type="presParOf" srcId="{F8509D30-5558-4D25-BA4A-AC93DF682344}" destId="{BA4B877E-1C20-42D8-AEFD-7E181FF48852}" srcOrd="1" destOrd="0" presId="urn:microsoft.com/office/officeart/2005/8/layout/orgChart1"/>
    <dgm:cxn modelId="{8B10D967-DEFB-4918-ACB2-1F8012AECF6D}" type="presParOf" srcId="{F8509D30-5558-4D25-BA4A-AC93DF682344}" destId="{1A28DAED-F35A-4AA0-AB91-274B8568BDEF}" srcOrd="2" destOrd="0" presId="urn:microsoft.com/office/officeart/2005/8/layout/orgChart1"/>
    <dgm:cxn modelId="{F7FF0D50-AF21-4458-853B-4DF7645B0348}" type="presParOf" srcId="{C9E88094-61EA-4977-8641-8BA4FE15CEDD}" destId="{91BF1A95-C508-4036-98EB-739FD8C0ADA1}" srcOrd="2" destOrd="0" presId="urn:microsoft.com/office/officeart/2005/8/layout/orgChart1"/>
    <dgm:cxn modelId="{DD835D81-94A5-4FF1-BE5F-01AFF7A4B2B6}" type="presParOf" srcId="{8A9F4A10-7414-40D0-A789-5E85465D402A}" destId="{3264DF97-EE3A-45CE-B2A5-10CF5CA4AA9B}" srcOrd="2" destOrd="0" presId="urn:microsoft.com/office/officeart/2005/8/layout/orgChart1"/>
    <dgm:cxn modelId="{8EAAAFA1-4470-4844-9770-4D0950FF04C1}" type="presParOf" srcId="{0138933F-D2D8-4D45-9DD3-C620D1579955}" destId="{8B23970A-413F-48A7-921C-D912FF52C99B}" srcOrd="2" destOrd="0" presId="urn:microsoft.com/office/officeart/2005/8/layout/orgChart1"/>
    <dgm:cxn modelId="{1EB6BBB5-BB92-4F42-9E78-4232FD156B36}" type="presParOf" srcId="{0138933F-D2D8-4D45-9DD3-C620D1579955}" destId="{5BB747EB-31F7-4B0B-8F97-448C9C9DAB8E}" srcOrd="3" destOrd="0" presId="urn:microsoft.com/office/officeart/2005/8/layout/orgChart1"/>
    <dgm:cxn modelId="{D416EAD6-CBB7-4765-AFAF-CD7E49162DFD}" type="presParOf" srcId="{5BB747EB-31F7-4B0B-8F97-448C9C9DAB8E}" destId="{4180972E-1C6C-4F79-93B5-4BFEF9C1A8EB}" srcOrd="0" destOrd="0" presId="urn:microsoft.com/office/officeart/2005/8/layout/orgChart1"/>
    <dgm:cxn modelId="{227AAC2F-C7DE-4CF0-8C24-141F55F16D57}" type="presParOf" srcId="{4180972E-1C6C-4F79-93B5-4BFEF9C1A8EB}" destId="{25150BFD-4542-4DE6-9F89-E1DC99C4DE62}" srcOrd="0" destOrd="0" presId="urn:microsoft.com/office/officeart/2005/8/layout/orgChart1"/>
    <dgm:cxn modelId="{9332F8AC-65C9-4FFA-A5F3-3AB6BFD518A1}" type="presParOf" srcId="{4180972E-1C6C-4F79-93B5-4BFEF9C1A8EB}" destId="{9BCFAA14-3871-4518-A1C7-649B2ACA9C95}" srcOrd="1" destOrd="0" presId="urn:microsoft.com/office/officeart/2005/8/layout/orgChart1"/>
    <dgm:cxn modelId="{6EFE4209-E7EE-4724-AC66-DAB5045C2B43}" type="presParOf" srcId="{5BB747EB-31F7-4B0B-8F97-448C9C9DAB8E}" destId="{D1F9B0DA-FFAD-455B-9116-3B4804147CB1}" srcOrd="1" destOrd="0" presId="urn:microsoft.com/office/officeart/2005/8/layout/orgChart1"/>
    <dgm:cxn modelId="{FB222C0A-54BE-4648-BE65-098A410644E1}" type="presParOf" srcId="{D1F9B0DA-FFAD-455B-9116-3B4804147CB1}" destId="{DD2DB3AA-D25E-448B-BEBD-75FDD3772470}" srcOrd="0" destOrd="0" presId="urn:microsoft.com/office/officeart/2005/8/layout/orgChart1"/>
    <dgm:cxn modelId="{D389FEDC-76D6-4063-80FD-ADB6DF5CB888}" type="presParOf" srcId="{D1F9B0DA-FFAD-455B-9116-3B4804147CB1}" destId="{9AFB578E-102F-4EE1-AF90-AB693D48E863}" srcOrd="1" destOrd="0" presId="urn:microsoft.com/office/officeart/2005/8/layout/orgChart1"/>
    <dgm:cxn modelId="{484EC72B-78D0-43AA-90C1-3EF48DDC4079}" type="presParOf" srcId="{9AFB578E-102F-4EE1-AF90-AB693D48E863}" destId="{167F34B2-5382-4EF5-BD05-E1C15FBEED83}" srcOrd="0" destOrd="0" presId="urn:microsoft.com/office/officeart/2005/8/layout/orgChart1"/>
    <dgm:cxn modelId="{E3040752-9E1E-4250-BC9D-43E797ACB6EA}" type="presParOf" srcId="{167F34B2-5382-4EF5-BD05-E1C15FBEED83}" destId="{AC58AEB2-D779-45FB-9900-D8D8A081B16A}" srcOrd="0" destOrd="0" presId="urn:microsoft.com/office/officeart/2005/8/layout/orgChart1"/>
    <dgm:cxn modelId="{87C27FD4-B89C-4D3F-B6D8-E48CC96950BA}" type="presParOf" srcId="{167F34B2-5382-4EF5-BD05-E1C15FBEED83}" destId="{F0B5E2A1-5800-4B73-BCA1-8C848BF3C732}" srcOrd="1" destOrd="0" presId="urn:microsoft.com/office/officeart/2005/8/layout/orgChart1"/>
    <dgm:cxn modelId="{81AEE110-D238-433A-B449-F99727C3D6CE}" type="presParOf" srcId="{9AFB578E-102F-4EE1-AF90-AB693D48E863}" destId="{ABE43336-3891-43E0-A951-6B878E5E0404}" srcOrd="1" destOrd="0" presId="urn:microsoft.com/office/officeart/2005/8/layout/orgChart1"/>
    <dgm:cxn modelId="{6B7F8C20-4C65-4181-9B7C-E48255C81307}" type="presParOf" srcId="{ABE43336-3891-43E0-A951-6B878E5E0404}" destId="{3E7DDB71-53A3-46D0-B51A-FB02FA670322}" srcOrd="0" destOrd="0" presId="urn:microsoft.com/office/officeart/2005/8/layout/orgChart1"/>
    <dgm:cxn modelId="{27EFCE76-31AB-4CC9-BD67-F99D66E6D94A}" type="presParOf" srcId="{ABE43336-3891-43E0-A951-6B878E5E0404}" destId="{6D508048-555A-478C-91C5-50B71B7F2067}" srcOrd="1" destOrd="0" presId="urn:microsoft.com/office/officeart/2005/8/layout/orgChart1"/>
    <dgm:cxn modelId="{F4851607-2793-452C-8A16-F10D7B31CAA4}" type="presParOf" srcId="{6D508048-555A-478C-91C5-50B71B7F2067}" destId="{0118A855-07C7-4570-940B-BE0FAC578F34}" srcOrd="0" destOrd="0" presId="urn:microsoft.com/office/officeart/2005/8/layout/orgChart1"/>
    <dgm:cxn modelId="{9F579F60-9049-45C0-9D50-7F3398F01CD5}" type="presParOf" srcId="{0118A855-07C7-4570-940B-BE0FAC578F34}" destId="{EC3680B4-0014-4471-97D1-F1E580D0F153}" srcOrd="0" destOrd="0" presId="urn:microsoft.com/office/officeart/2005/8/layout/orgChart1"/>
    <dgm:cxn modelId="{3CB96AC6-3792-4B93-A951-82A38872BD53}" type="presParOf" srcId="{0118A855-07C7-4570-940B-BE0FAC578F34}" destId="{A500126A-5323-4BCB-B1E9-DA3AAB20BCD3}" srcOrd="1" destOrd="0" presId="urn:microsoft.com/office/officeart/2005/8/layout/orgChart1"/>
    <dgm:cxn modelId="{97CD8EA7-8513-4AD1-A79A-F6E949221A73}" type="presParOf" srcId="{6D508048-555A-478C-91C5-50B71B7F2067}" destId="{38FE0585-34C2-4571-8D7F-FB199C3C4D98}" srcOrd="1" destOrd="0" presId="urn:microsoft.com/office/officeart/2005/8/layout/orgChart1"/>
    <dgm:cxn modelId="{D94D77E9-DA50-49C0-A6AE-CD2A95255566}" type="presParOf" srcId="{6D508048-555A-478C-91C5-50B71B7F2067}" destId="{31407947-DC19-42AB-9B1A-79FA91C96EB7}" srcOrd="2" destOrd="0" presId="urn:microsoft.com/office/officeart/2005/8/layout/orgChart1"/>
    <dgm:cxn modelId="{418F326F-73B2-46F9-87E3-4738FCE7E321}" type="presParOf" srcId="{ABE43336-3891-43E0-A951-6B878E5E0404}" destId="{09A60049-1252-4929-95F6-57D14E68439C}" srcOrd="2" destOrd="0" presId="urn:microsoft.com/office/officeart/2005/8/layout/orgChart1"/>
    <dgm:cxn modelId="{3C1B22DE-1AE0-453B-B73E-60305118011F}" type="presParOf" srcId="{ABE43336-3891-43E0-A951-6B878E5E0404}" destId="{EB3E361E-0736-42CC-88F4-04A96DCD389F}" srcOrd="3" destOrd="0" presId="urn:microsoft.com/office/officeart/2005/8/layout/orgChart1"/>
    <dgm:cxn modelId="{5A87A84E-8C87-4EA9-A27B-B4476AF346B3}" type="presParOf" srcId="{EB3E361E-0736-42CC-88F4-04A96DCD389F}" destId="{46807F4B-04E8-4EAF-904E-B63EA7513539}" srcOrd="0" destOrd="0" presId="urn:microsoft.com/office/officeart/2005/8/layout/orgChart1"/>
    <dgm:cxn modelId="{195AE461-269D-4CCD-B67E-DF06FBE1A276}" type="presParOf" srcId="{46807F4B-04E8-4EAF-904E-B63EA7513539}" destId="{67D6DEDA-B95C-40C4-B53A-BEF0FB941268}" srcOrd="0" destOrd="0" presId="urn:microsoft.com/office/officeart/2005/8/layout/orgChart1"/>
    <dgm:cxn modelId="{00CF1E56-54E9-4437-B6BD-D79778A8772E}" type="presParOf" srcId="{46807F4B-04E8-4EAF-904E-B63EA7513539}" destId="{A56E8DB1-D0BB-4471-B9E5-D218A3E2C6B0}" srcOrd="1" destOrd="0" presId="urn:microsoft.com/office/officeart/2005/8/layout/orgChart1"/>
    <dgm:cxn modelId="{E301AD45-C404-437E-ACAA-FA52BFD01FCE}" type="presParOf" srcId="{EB3E361E-0736-42CC-88F4-04A96DCD389F}" destId="{FB648B59-7E8A-490D-BF68-5F6C54E90618}" srcOrd="1" destOrd="0" presId="urn:microsoft.com/office/officeart/2005/8/layout/orgChart1"/>
    <dgm:cxn modelId="{C724A433-FBB8-4977-AE3B-7CE4EAE9CBE1}" type="presParOf" srcId="{EB3E361E-0736-42CC-88F4-04A96DCD389F}" destId="{EC83319E-742A-47D6-B185-D2DA942129D2}" srcOrd="2" destOrd="0" presId="urn:microsoft.com/office/officeart/2005/8/layout/orgChart1"/>
    <dgm:cxn modelId="{F85D6D53-677D-4894-8EFA-95EAF7546E8C}" type="presParOf" srcId="{ABE43336-3891-43E0-A951-6B878E5E0404}" destId="{EA834B17-D59A-4357-8C3E-F99CBCAB2128}" srcOrd="4" destOrd="0" presId="urn:microsoft.com/office/officeart/2005/8/layout/orgChart1"/>
    <dgm:cxn modelId="{45BC50EF-B9CD-40F6-9B5A-4421A0706CB6}" type="presParOf" srcId="{ABE43336-3891-43E0-A951-6B878E5E0404}" destId="{36506F7A-BC09-4E86-AA8D-0395ACF61E52}" srcOrd="5" destOrd="0" presId="urn:microsoft.com/office/officeart/2005/8/layout/orgChart1"/>
    <dgm:cxn modelId="{6C6552FA-EA11-45C8-801B-766EB548148E}" type="presParOf" srcId="{36506F7A-BC09-4E86-AA8D-0395ACF61E52}" destId="{85C4F607-F726-4DDA-9FEE-2AE49BEBE76D}" srcOrd="0" destOrd="0" presId="urn:microsoft.com/office/officeart/2005/8/layout/orgChart1"/>
    <dgm:cxn modelId="{5BF57574-8613-4971-AB96-949BF9CE02A7}" type="presParOf" srcId="{85C4F607-F726-4DDA-9FEE-2AE49BEBE76D}" destId="{5A89BF46-2142-49E4-954C-CE7AF373D198}" srcOrd="0" destOrd="0" presId="urn:microsoft.com/office/officeart/2005/8/layout/orgChart1"/>
    <dgm:cxn modelId="{FBAAA252-891A-4B4B-ACF0-C0C2C76DFC08}" type="presParOf" srcId="{85C4F607-F726-4DDA-9FEE-2AE49BEBE76D}" destId="{2EEA7564-450D-462A-AC66-F2359B0F9990}" srcOrd="1" destOrd="0" presId="urn:microsoft.com/office/officeart/2005/8/layout/orgChart1"/>
    <dgm:cxn modelId="{43A746D6-42BD-4D29-86A8-3B98D103BD63}" type="presParOf" srcId="{36506F7A-BC09-4E86-AA8D-0395ACF61E52}" destId="{13557569-78EA-44D1-8214-24D56DB1AD10}" srcOrd="1" destOrd="0" presId="urn:microsoft.com/office/officeart/2005/8/layout/orgChart1"/>
    <dgm:cxn modelId="{A506A802-6D2E-4326-9312-0673EA1E9DFF}" type="presParOf" srcId="{36506F7A-BC09-4E86-AA8D-0395ACF61E52}" destId="{53BBE03E-4C6E-4704-B6C7-7BC35FDBA8F2}" srcOrd="2" destOrd="0" presId="urn:microsoft.com/office/officeart/2005/8/layout/orgChart1"/>
    <dgm:cxn modelId="{D24FA0AA-3D3F-4BFA-92B4-A4AF29CCF015}" type="presParOf" srcId="{9AFB578E-102F-4EE1-AF90-AB693D48E863}" destId="{C654F5B0-8484-4566-8ACC-EED205E0D994}" srcOrd="2" destOrd="0" presId="urn:microsoft.com/office/officeart/2005/8/layout/orgChart1"/>
    <dgm:cxn modelId="{746CEB7B-01E0-4A87-8992-1B75C53A476D}" type="presParOf" srcId="{D1F9B0DA-FFAD-455B-9116-3B4804147CB1}" destId="{868EB515-7872-4BC5-B949-F1B460DDD512}" srcOrd="2" destOrd="0" presId="urn:microsoft.com/office/officeart/2005/8/layout/orgChart1"/>
    <dgm:cxn modelId="{D97DB731-D423-4A6B-959C-E930363A4642}" type="presParOf" srcId="{D1F9B0DA-FFAD-455B-9116-3B4804147CB1}" destId="{F9FEA3AC-6F9F-4439-AEC7-ADD9CEB198AB}" srcOrd="3" destOrd="0" presId="urn:microsoft.com/office/officeart/2005/8/layout/orgChart1"/>
    <dgm:cxn modelId="{3A54BBAB-CEF5-44F5-9CC1-E6DC9E27A428}" type="presParOf" srcId="{F9FEA3AC-6F9F-4439-AEC7-ADD9CEB198AB}" destId="{BF46DC0D-B3F0-4CBD-9303-1D8F530ADDB1}" srcOrd="0" destOrd="0" presId="urn:microsoft.com/office/officeart/2005/8/layout/orgChart1"/>
    <dgm:cxn modelId="{A77D2409-6E62-4BB3-92B7-64F516929913}" type="presParOf" srcId="{BF46DC0D-B3F0-4CBD-9303-1D8F530ADDB1}" destId="{A93E6E27-5A4D-4494-AA77-A9DF9F16603C}" srcOrd="0" destOrd="0" presId="urn:microsoft.com/office/officeart/2005/8/layout/orgChart1"/>
    <dgm:cxn modelId="{B06E9861-E6B4-4A3E-A578-5C7D0AA395DA}" type="presParOf" srcId="{BF46DC0D-B3F0-4CBD-9303-1D8F530ADDB1}" destId="{F9A7E18D-F66D-47A7-8D02-1C5EDE9D3654}" srcOrd="1" destOrd="0" presId="urn:microsoft.com/office/officeart/2005/8/layout/orgChart1"/>
    <dgm:cxn modelId="{474C4140-33EC-4ED3-988B-DC4F5465BB7E}" type="presParOf" srcId="{F9FEA3AC-6F9F-4439-AEC7-ADD9CEB198AB}" destId="{1DF717B8-0A74-436D-976A-E6E8EE1EF9B0}" srcOrd="1" destOrd="0" presId="urn:microsoft.com/office/officeart/2005/8/layout/orgChart1"/>
    <dgm:cxn modelId="{B5C2A107-4F72-4902-BFCD-BF0D5D04DC77}" type="presParOf" srcId="{1DF717B8-0A74-436D-976A-E6E8EE1EF9B0}" destId="{6F12DAB4-9A7D-4F41-96DB-7BC5AB84C382}" srcOrd="0" destOrd="0" presId="urn:microsoft.com/office/officeart/2005/8/layout/orgChart1"/>
    <dgm:cxn modelId="{36E300C6-216B-49CD-B4D2-4A384599001A}" type="presParOf" srcId="{1DF717B8-0A74-436D-976A-E6E8EE1EF9B0}" destId="{E1D8310E-02F4-424C-9BD2-A5A2BB36167F}" srcOrd="1" destOrd="0" presId="urn:microsoft.com/office/officeart/2005/8/layout/orgChart1"/>
    <dgm:cxn modelId="{6D7880C9-A729-40FE-8524-CEAFCE23763E}" type="presParOf" srcId="{E1D8310E-02F4-424C-9BD2-A5A2BB36167F}" destId="{718F451A-BA05-4D22-A8A1-91907318A0C2}" srcOrd="0" destOrd="0" presId="urn:microsoft.com/office/officeart/2005/8/layout/orgChart1"/>
    <dgm:cxn modelId="{7C846686-49AA-47EC-805A-1EB36E8F6DA7}" type="presParOf" srcId="{718F451A-BA05-4D22-A8A1-91907318A0C2}" destId="{62A6EAF2-C2F0-4E55-8EB5-7515F211DD9C}" srcOrd="0" destOrd="0" presId="urn:microsoft.com/office/officeart/2005/8/layout/orgChart1"/>
    <dgm:cxn modelId="{9FF33192-E028-4367-91F9-41256AE37481}" type="presParOf" srcId="{718F451A-BA05-4D22-A8A1-91907318A0C2}" destId="{B16A093B-9250-454D-8A24-8E19E399407F}" srcOrd="1" destOrd="0" presId="urn:microsoft.com/office/officeart/2005/8/layout/orgChart1"/>
    <dgm:cxn modelId="{EA4C32D9-6167-484F-BA09-6DD78E382AA7}" type="presParOf" srcId="{E1D8310E-02F4-424C-9BD2-A5A2BB36167F}" destId="{DF1FC6AC-3680-49D5-9062-60325E56C5E0}" srcOrd="1" destOrd="0" presId="urn:microsoft.com/office/officeart/2005/8/layout/orgChart1"/>
    <dgm:cxn modelId="{F06219F2-1CDA-4844-9D36-AA701E3F01A7}" type="presParOf" srcId="{E1D8310E-02F4-424C-9BD2-A5A2BB36167F}" destId="{DD329AA8-1204-4BE8-8BC9-1658777BEE0F}" srcOrd="2" destOrd="0" presId="urn:microsoft.com/office/officeart/2005/8/layout/orgChart1"/>
    <dgm:cxn modelId="{8B77218E-B832-4F01-B827-3D045B353B7D}" type="presParOf" srcId="{1DF717B8-0A74-436D-976A-E6E8EE1EF9B0}" destId="{F4C9982D-9AA4-4423-8882-5D4A9D6F0312}" srcOrd="2" destOrd="0" presId="urn:microsoft.com/office/officeart/2005/8/layout/orgChart1"/>
    <dgm:cxn modelId="{61D418E4-1C9A-4633-B4C4-197F5C594F5E}" type="presParOf" srcId="{1DF717B8-0A74-436D-976A-E6E8EE1EF9B0}" destId="{B08D75A6-B427-4D12-AFE9-D084AEC4FF2E}" srcOrd="3" destOrd="0" presId="urn:microsoft.com/office/officeart/2005/8/layout/orgChart1"/>
    <dgm:cxn modelId="{9D130A1F-22CC-45CC-9E13-057249350836}" type="presParOf" srcId="{B08D75A6-B427-4D12-AFE9-D084AEC4FF2E}" destId="{7FBF3CFD-9576-4717-8B8D-928923C97E8A}" srcOrd="0" destOrd="0" presId="urn:microsoft.com/office/officeart/2005/8/layout/orgChart1"/>
    <dgm:cxn modelId="{755E811C-DDE3-4F54-A158-5E7855E56223}" type="presParOf" srcId="{7FBF3CFD-9576-4717-8B8D-928923C97E8A}" destId="{3A8CB4F9-3780-4A04-A7F6-6497E01356DA}" srcOrd="0" destOrd="0" presId="urn:microsoft.com/office/officeart/2005/8/layout/orgChart1"/>
    <dgm:cxn modelId="{A3BAC326-1E5C-4BEB-95BD-EEBA2718D946}" type="presParOf" srcId="{7FBF3CFD-9576-4717-8B8D-928923C97E8A}" destId="{EA805888-3EBD-4845-BB00-32373356E216}" srcOrd="1" destOrd="0" presId="urn:microsoft.com/office/officeart/2005/8/layout/orgChart1"/>
    <dgm:cxn modelId="{5F3557A8-BE4F-4718-B1D3-38173C206C1C}" type="presParOf" srcId="{B08D75A6-B427-4D12-AFE9-D084AEC4FF2E}" destId="{C2D78ACD-4C3E-4EE0-9F35-F62AC4FAA58D}" srcOrd="1" destOrd="0" presId="urn:microsoft.com/office/officeart/2005/8/layout/orgChart1"/>
    <dgm:cxn modelId="{1DCD8ED6-2AF3-4029-A86D-3BE3332175CA}" type="presParOf" srcId="{B08D75A6-B427-4D12-AFE9-D084AEC4FF2E}" destId="{FC39F998-C676-4DE2-AA06-D86FCFDF379B}" srcOrd="2" destOrd="0" presId="urn:microsoft.com/office/officeart/2005/8/layout/orgChart1"/>
    <dgm:cxn modelId="{4CD4D5F3-8E9C-49C7-9FC5-5ED0C50504FD}" type="presParOf" srcId="{1DF717B8-0A74-436D-976A-E6E8EE1EF9B0}" destId="{7DFBF042-ECC9-4EAD-9ADE-22B360A64EDC}" srcOrd="4" destOrd="0" presId="urn:microsoft.com/office/officeart/2005/8/layout/orgChart1"/>
    <dgm:cxn modelId="{0665CF5B-E350-4526-B111-59A1217D8439}" type="presParOf" srcId="{1DF717B8-0A74-436D-976A-E6E8EE1EF9B0}" destId="{2968DCC5-0A45-4B54-9F9F-44C6E84CBD1D}" srcOrd="5" destOrd="0" presId="urn:microsoft.com/office/officeart/2005/8/layout/orgChart1"/>
    <dgm:cxn modelId="{3C75AB45-7428-4728-81FE-F697A8828958}" type="presParOf" srcId="{2968DCC5-0A45-4B54-9F9F-44C6E84CBD1D}" destId="{6916D57B-FD9E-4F92-B2F7-5E7E06864025}" srcOrd="0" destOrd="0" presId="urn:microsoft.com/office/officeart/2005/8/layout/orgChart1"/>
    <dgm:cxn modelId="{44736793-6419-451D-86BD-E053BDCD994A}" type="presParOf" srcId="{6916D57B-FD9E-4F92-B2F7-5E7E06864025}" destId="{D2F026DA-71BA-4ABD-8BC7-1D6E7FF392D3}" srcOrd="0" destOrd="0" presId="urn:microsoft.com/office/officeart/2005/8/layout/orgChart1"/>
    <dgm:cxn modelId="{7EC71D3C-1D31-4F16-BBEC-9CC21679DC47}" type="presParOf" srcId="{6916D57B-FD9E-4F92-B2F7-5E7E06864025}" destId="{76ECBDBB-EA59-464A-87F5-66BADDFCB3C9}" srcOrd="1" destOrd="0" presId="urn:microsoft.com/office/officeart/2005/8/layout/orgChart1"/>
    <dgm:cxn modelId="{90290B4A-0CF1-4E52-951D-E710C5D99196}" type="presParOf" srcId="{2968DCC5-0A45-4B54-9F9F-44C6E84CBD1D}" destId="{A9AB88CE-0177-45D3-A2CA-A3CC3CA5495D}" srcOrd="1" destOrd="0" presId="urn:microsoft.com/office/officeart/2005/8/layout/orgChart1"/>
    <dgm:cxn modelId="{ADF7E348-205A-43EF-9FBA-2CF538B72FF8}" type="presParOf" srcId="{2968DCC5-0A45-4B54-9F9F-44C6E84CBD1D}" destId="{EB31D663-2120-43DA-B646-A28288DE81F9}" srcOrd="2" destOrd="0" presId="urn:microsoft.com/office/officeart/2005/8/layout/orgChart1"/>
    <dgm:cxn modelId="{CF5568BB-F16B-481D-B1E0-8DA1696E4636}" type="presParOf" srcId="{1DF717B8-0A74-436D-976A-E6E8EE1EF9B0}" destId="{442BB654-75EF-490B-AF98-4604C679494F}" srcOrd="6" destOrd="0" presId="urn:microsoft.com/office/officeart/2005/8/layout/orgChart1"/>
    <dgm:cxn modelId="{F59751D0-CA07-4FCC-BC66-B19CF692DE02}" type="presParOf" srcId="{1DF717B8-0A74-436D-976A-E6E8EE1EF9B0}" destId="{FAC156F3-1CA1-40BC-AD94-98D5B6498807}" srcOrd="7" destOrd="0" presId="urn:microsoft.com/office/officeart/2005/8/layout/orgChart1"/>
    <dgm:cxn modelId="{A768CED5-1B38-408A-8F1B-E43561E12784}" type="presParOf" srcId="{FAC156F3-1CA1-40BC-AD94-98D5B6498807}" destId="{7ECE9AB5-B44E-4C26-B713-F602AE3DFC92}" srcOrd="0" destOrd="0" presId="urn:microsoft.com/office/officeart/2005/8/layout/orgChart1"/>
    <dgm:cxn modelId="{C6C8547D-104C-4273-AFD3-B1C07524D553}" type="presParOf" srcId="{7ECE9AB5-B44E-4C26-B713-F602AE3DFC92}" destId="{D7F1FB24-DF8F-42CC-9401-AFCD1EE29837}" srcOrd="0" destOrd="0" presId="urn:microsoft.com/office/officeart/2005/8/layout/orgChart1"/>
    <dgm:cxn modelId="{6AEDD8C2-499E-4A49-BD39-8394F8BA8A03}" type="presParOf" srcId="{7ECE9AB5-B44E-4C26-B713-F602AE3DFC92}" destId="{57F81A9A-7937-40BD-AF1E-1E3968380BF2}" srcOrd="1" destOrd="0" presId="urn:microsoft.com/office/officeart/2005/8/layout/orgChart1"/>
    <dgm:cxn modelId="{410F94FD-3CD1-4BBB-A4D4-178E51F4F9AF}" type="presParOf" srcId="{FAC156F3-1CA1-40BC-AD94-98D5B6498807}" destId="{F1CD73FB-6462-4A39-B9B3-766D6D2D060C}" srcOrd="1" destOrd="0" presId="urn:microsoft.com/office/officeart/2005/8/layout/orgChart1"/>
    <dgm:cxn modelId="{B30F5190-DA2A-49B3-8C54-B141C55AB614}" type="presParOf" srcId="{FAC156F3-1CA1-40BC-AD94-98D5B6498807}" destId="{E3F54923-C416-456E-9821-368C9B9DD470}" srcOrd="2" destOrd="0" presId="urn:microsoft.com/office/officeart/2005/8/layout/orgChart1"/>
    <dgm:cxn modelId="{D2976F0B-A198-4C11-B054-B818A8ADFEC1}" type="presParOf" srcId="{F9FEA3AC-6F9F-4439-AEC7-ADD9CEB198AB}" destId="{E21CAC9F-5AE4-45D9-9DAC-FD37BA673CBB}" srcOrd="2" destOrd="0" presId="urn:microsoft.com/office/officeart/2005/8/layout/orgChart1"/>
    <dgm:cxn modelId="{45816E6D-3116-4DD0-ACD9-2AF5107E7381}" type="presParOf" srcId="{D1F9B0DA-FFAD-455B-9116-3B4804147CB1}" destId="{73BAA75E-6A14-459F-9127-E5979E771127}" srcOrd="4" destOrd="0" presId="urn:microsoft.com/office/officeart/2005/8/layout/orgChart1"/>
    <dgm:cxn modelId="{3F53D761-5E79-4BDA-AC84-BDDDBBE5546F}" type="presParOf" srcId="{D1F9B0DA-FFAD-455B-9116-3B4804147CB1}" destId="{4E2ED82A-F1EE-4DC6-AC55-30769CACEA1A}" srcOrd="5" destOrd="0" presId="urn:microsoft.com/office/officeart/2005/8/layout/orgChart1"/>
    <dgm:cxn modelId="{52E2BE28-5445-4500-8E7B-E036BEBB6EA4}" type="presParOf" srcId="{4E2ED82A-F1EE-4DC6-AC55-30769CACEA1A}" destId="{849071EE-7A27-40DB-9E9F-E2925B06A603}" srcOrd="0" destOrd="0" presId="urn:microsoft.com/office/officeart/2005/8/layout/orgChart1"/>
    <dgm:cxn modelId="{4AC8C1FB-D7BE-4DA9-90AB-003BAD032BBA}" type="presParOf" srcId="{849071EE-7A27-40DB-9E9F-E2925B06A603}" destId="{0BAA4933-5AE4-4059-8E72-F22E0F7B4029}" srcOrd="0" destOrd="0" presId="urn:microsoft.com/office/officeart/2005/8/layout/orgChart1"/>
    <dgm:cxn modelId="{2B9D1A5F-8D00-4267-A832-2AF62FBEAD99}" type="presParOf" srcId="{849071EE-7A27-40DB-9E9F-E2925B06A603}" destId="{116F6594-B484-429A-AD0F-3299B5E86BA0}" srcOrd="1" destOrd="0" presId="urn:microsoft.com/office/officeart/2005/8/layout/orgChart1"/>
    <dgm:cxn modelId="{9D6199DE-B947-4C6A-A680-1E55E81B8510}" type="presParOf" srcId="{4E2ED82A-F1EE-4DC6-AC55-30769CACEA1A}" destId="{2127C888-A97A-4D6F-B004-7DC07CEA3463}" srcOrd="1" destOrd="0" presId="urn:microsoft.com/office/officeart/2005/8/layout/orgChart1"/>
    <dgm:cxn modelId="{B38D0DDA-EAEA-489F-B362-AF11B89FF70B}" type="presParOf" srcId="{2127C888-A97A-4D6F-B004-7DC07CEA3463}" destId="{A9276E96-2A99-4D35-A2E8-79535BEB1973}" srcOrd="0" destOrd="0" presId="urn:microsoft.com/office/officeart/2005/8/layout/orgChart1"/>
    <dgm:cxn modelId="{C4B51BFF-D555-4528-A3E9-25962022D1FC}" type="presParOf" srcId="{2127C888-A97A-4D6F-B004-7DC07CEA3463}" destId="{6548A3E8-3BF2-429F-BEEB-2CACD022B5AD}" srcOrd="1" destOrd="0" presId="urn:microsoft.com/office/officeart/2005/8/layout/orgChart1"/>
    <dgm:cxn modelId="{AF9F75E8-AFEB-47A0-99EB-13B68CFCF2EE}" type="presParOf" srcId="{6548A3E8-3BF2-429F-BEEB-2CACD022B5AD}" destId="{B53792F5-7DAF-4281-8A24-BD73BC10E40D}" srcOrd="0" destOrd="0" presId="urn:microsoft.com/office/officeart/2005/8/layout/orgChart1"/>
    <dgm:cxn modelId="{A8039CD7-119C-42DD-96E7-6B64A7C09E23}" type="presParOf" srcId="{B53792F5-7DAF-4281-8A24-BD73BC10E40D}" destId="{CDAD3099-C5DA-40F3-B49D-E471C39C59A9}" srcOrd="0" destOrd="0" presId="urn:microsoft.com/office/officeart/2005/8/layout/orgChart1"/>
    <dgm:cxn modelId="{CBB8CCC7-203E-4100-8145-E040059E1A5F}" type="presParOf" srcId="{B53792F5-7DAF-4281-8A24-BD73BC10E40D}" destId="{203B9F5B-08C0-4149-86BE-B9F7D784104F}" srcOrd="1" destOrd="0" presId="urn:microsoft.com/office/officeart/2005/8/layout/orgChart1"/>
    <dgm:cxn modelId="{491A9699-4682-4047-A359-00A6F583420D}" type="presParOf" srcId="{6548A3E8-3BF2-429F-BEEB-2CACD022B5AD}" destId="{B8395B7A-9A59-45DB-8B9F-27FD5BE2251B}" srcOrd="1" destOrd="0" presId="urn:microsoft.com/office/officeart/2005/8/layout/orgChart1"/>
    <dgm:cxn modelId="{539176C9-25ED-4D76-AE91-672488C713A1}" type="presParOf" srcId="{6548A3E8-3BF2-429F-BEEB-2CACD022B5AD}" destId="{E27E78D0-2AB2-4354-BC6E-8A5F836119E7}" srcOrd="2" destOrd="0" presId="urn:microsoft.com/office/officeart/2005/8/layout/orgChart1"/>
    <dgm:cxn modelId="{5A0886C1-D49E-4DE6-B5DE-331B073FD9F5}" type="presParOf" srcId="{2127C888-A97A-4D6F-B004-7DC07CEA3463}" destId="{297CD42B-B719-4543-83BF-5A0097B1FD20}" srcOrd="2" destOrd="0" presId="urn:microsoft.com/office/officeart/2005/8/layout/orgChart1"/>
    <dgm:cxn modelId="{0F5C996A-9A8F-4C9C-9C34-5AAB161B31A6}" type="presParOf" srcId="{2127C888-A97A-4D6F-B004-7DC07CEA3463}" destId="{3E57D9EE-774C-4D37-B95E-E441DCECA87A}" srcOrd="3" destOrd="0" presId="urn:microsoft.com/office/officeart/2005/8/layout/orgChart1"/>
    <dgm:cxn modelId="{22D4CE34-8293-436D-9BD1-594863EDB34E}" type="presParOf" srcId="{3E57D9EE-774C-4D37-B95E-E441DCECA87A}" destId="{C1AE1902-F13E-4A1D-B003-9DAC3B4633F6}" srcOrd="0" destOrd="0" presId="urn:microsoft.com/office/officeart/2005/8/layout/orgChart1"/>
    <dgm:cxn modelId="{1FCB4F1B-3823-46A4-B9DE-8E0D93F45E9C}" type="presParOf" srcId="{C1AE1902-F13E-4A1D-B003-9DAC3B4633F6}" destId="{D102BC1B-C4AC-4AE1-9798-9EFC5AC27EFD}" srcOrd="0" destOrd="0" presId="urn:microsoft.com/office/officeart/2005/8/layout/orgChart1"/>
    <dgm:cxn modelId="{6EBA8E61-438C-41E5-BE69-03CD500738AC}" type="presParOf" srcId="{C1AE1902-F13E-4A1D-B003-9DAC3B4633F6}" destId="{BC2DDA9F-BA25-4ED4-881E-4F7ABA12DD0E}" srcOrd="1" destOrd="0" presId="urn:microsoft.com/office/officeart/2005/8/layout/orgChart1"/>
    <dgm:cxn modelId="{CA4C2104-7CD1-4B80-BDEE-8E331C926F35}" type="presParOf" srcId="{3E57D9EE-774C-4D37-B95E-E441DCECA87A}" destId="{A0BD54FC-6BDD-494A-8EB6-FE931B8ADF98}" srcOrd="1" destOrd="0" presId="urn:microsoft.com/office/officeart/2005/8/layout/orgChart1"/>
    <dgm:cxn modelId="{2605C546-C1D5-47B3-9AFE-19D7809676F4}" type="presParOf" srcId="{3E57D9EE-774C-4D37-B95E-E441DCECA87A}" destId="{FA1A035D-49A0-4EF3-9747-DC904EE26E67}" srcOrd="2" destOrd="0" presId="urn:microsoft.com/office/officeart/2005/8/layout/orgChart1"/>
    <dgm:cxn modelId="{AABC6B66-EE87-4B5A-9E42-7341088719FE}" type="presParOf" srcId="{2127C888-A97A-4D6F-B004-7DC07CEA3463}" destId="{E56EF1EE-AC7A-4E2C-ACDD-0D43F061257F}" srcOrd="4" destOrd="0" presId="urn:microsoft.com/office/officeart/2005/8/layout/orgChart1"/>
    <dgm:cxn modelId="{A0CF819E-2046-4EBD-81B9-374E5976EC90}" type="presParOf" srcId="{2127C888-A97A-4D6F-B004-7DC07CEA3463}" destId="{126B5C97-F762-470D-9782-37C6A5709B09}" srcOrd="5" destOrd="0" presId="urn:microsoft.com/office/officeart/2005/8/layout/orgChart1"/>
    <dgm:cxn modelId="{364184DF-8CAD-4937-95C7-5D78E453B5ED}" type="presParOf" srcId="{126B5C97-F762-470D-9782-37C6A5709B09}" destId="{BFAAD6F1-D310-44BB-9D5C-5FD341B4528B}" srcOrd="0" destOrd="0" presId="urn:microsoft.com/office/officeart/2005/8/layout/orgChart1"/>
    <dgm:cxn modelId="{06B39246-8BCA-43F5-825D-34DFDD021AA1}" type="presParOf" srcId="{BFAAD6F1-D310-44BB-9D5C-5FD341B4528B}" destId="{F32A941B-10FB-4A1F-8788-DAF2D5C90FD3}" srcOrd="0" destOrd="0" presId="urn:microsoft.com/office/officeart/2005/8/layout/orgChart1"/>
    <dgm:cxn modelId="{051C63C4-6184-450D-BF6E-E937BC273B54}" type="presParOf" srcId="{BFAAD6F1-D310-44BB-9D5C-5FD341B4528B}" destId="{2BC54DCC-61DC-4A8F-919A-F93CE97D72F3}" srcOrd="1" destOrd="0" presId="urn:microsoft.com/office/officeart/2005/8/layout/orgChart1"/>
    <dgm:cxn modelId="{A58EAFE7-BB9D-476C-8C24-3FA775434F7D}" type="presParOf" srcId="{126B5C97-F762-470D-9782-37C6A5709B09}" destId="{28F85F83-BB6D-4B95-A84E-588DC1D64832}" srcOrd="1" destOrd="0" presId="urn:microsoft.com/office/officeart/2005/8/layout/orgChart1"/>
    <dgm:cxn modelId="{A9A620C5-ACB8-41BE-BDCB-A7F767F6A0FF}" type="presParOf" srcId="{126B5C97-F762-470D-9782-37C6A5709B09}" destId="{342A4F4F-A06D-4A4A-9106-5F9B53F13C3A}" srcOrd="2" destOrd="0" presId="urn:microsoft.com/office/officeart/2005/8/layout/orgChart1"/>
    <dgm:cxn modelId="{8B6CD300-8D86-4D17-AB02-06CA301930FC}" type="presParOf" srcId="{4E2ED82A-F1EE-4DC6-AC55-30769CACEA1A}" destId="{531BCA6D-733C-4990-A0FC-715A7D27CD94}" srcOrd="2" destOrd="0" presId="urn:microsoft.com/office/officeart/2005/8/layout/orgChart1"/>
    <dgm:cxn modelId="{1548AA53-4C99-4BFB-B131-988D37313BE8}" type="presParOf" srcId="{5BB747EB-31F7-4B0B-8F97-448C9C9DAB8E}" destId="{CAB7D494-9F0A-4F59-A563-2654D59E9922}" srcOrd="2" destOrd="0" presId="urn:microsoft.com/office/officeart/2005/8/layout/orgChart1"/>
    <dgm:cxn modelId="{A8D01378-4799-4670-901C-8D5F9556BCE0}" type="presParOf" srcId="{C79CC95F-5715-4D04-A979-890323FE1388}" destId="{676B8A3B-238E-4A07-83CF-DF9A0FB957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3866D-CAF0-4FEC-9D4A-41DD0FCC95AC}">
      <dsp:nvSpPr>
        <dsp:cNvPr id="0" name=""/>
        <dsp:cNvSpPr/>
      </dsp:nvSpPr>
      <dsp:spPr>
        <a:xfrm>
          <a:off x="1701415" y="0"/>
          <a:ext cx="3709169" cy="3709169"/>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51E78-D720-4EF3-BC5D-4101138945A2}">
      <dsp:nvSpPr>
        <dsp:cNvPr id="0" name=""/>
        <dsp:cNvSpPr/>
      </dsp:nvSpPr>
      <dsp:spPr>
        <a:xfrm>
          <a:off x="2053786" y="352371"/>
          <a:ext cx="1446575" cy="144657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登录简单</a:t>
          </a:r>
          <a:endParaRPr lang="en-US" altLang="zh-CN" sz="1800" kern="1200" dirty="0" smtClean="0"/>
        </a:p>
        <a:p>
          <a:pPr lvl="0" algn="ctr" defTabSz="800100">
            <a:lnSpc>
              <a:spcPct val="90000"/>
            </a:lnSpc>
            <a:spcBef>
              <a:spcPct val="0"/>
            </a:spcBef>
            <a:spcAft>
              <a:spcPct val="35000"/>
            </a:spcAft>
          </a:pPr>
          <a:r>
            <a:rPr lang="zh-CN" altLang="en-US" sz="1800" kern="1200" dirty="0" smtClean="0"/>
            <a:t>使用方便</a:t>
          </a:r>
          <a:endParaRPr lang="en-US" altLang="zh-CN" sz="1800" kern="1200" dirty="0" smtClean="0"/>
        </a:p>
        <a:p>
          <a:pPr lvl="0" algn="ctr" defTabSz="800100">
            <a:lnSpc>
              <a:spcPct val="90000"/>
            </a:lnSpc>
            <a:spcBef>
              <a:spcPct val="0"/>
            </a:spcBef>
            <a:spcAft>
              <a:spcPct val="35000"/>
            </a:spcAft>
          </a:pPr>
          <a:r>
            <a:rPr lang="zh-CN" altLang="en-US" sz="1800" kern="1200" dirty="0" smtClean="0"/>
            <a:t>硬件要求低</a:t>
          </a:r>
          <a:endParaRPr lang="zh-CN" altLang="en-US" sz="1800" kern="1200" dirty="0"/>
        </a:p>
      </dsp:txBody>
      <dsp:txXfrm>
        <a:off x="2124402" y="422987"/>
        <a:ext cx="1305343" cy="1305343"/>
      </dsp:txXfrm>
    </dsp:sp>
    <dsp:sp modelId="{4A81FAA8-BDCF-4145-B2E5-3035291A1585}">
      <dsp:nvSpPr>
        <dsp:cNvPr id="0" name=""/>
        <dsp:cNvSpPr/>
      </dsp:nvSpPr>
      <dsp:spPr>
        <a:xfrm>
          <a:off x="3611637" y="352371"/>
          <a:ext cx="1446575" cy="1446575"/>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个人的阅读兴趣与大量的图书资源联结</a:t>
          </a:r>
          <a:endParaRPr lang="zh-CN" altLang="en-US" sz="1800" kern="1200" dirty="0"/>
        </a:p>
      </dsp:txBody>
      <dsp:txXfrm>
        <a:off x="3682253" y="422987"/>
        <a:ext cx="1305343" cy="1305343"/>
      </dsp:txXfrm>
    </dsp:sp>
    <dsp:sp modelId="{9CB389EB-54F8-4C6D-A6CB-07B061850E12}">
      <dsp:nvSpPr>
        <dsp:cNvPr id="0" name=""/>
        <dsp:cNvSpPr/>
      </dsp:nvSpPr>
      <dsp:spPr>
        <a:xfrm>
          <a:off x="2053786" y="1910222"/>
          <a:ext cx="1446575" cy="1446575"/>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提供图书借阅历史记录的统计分析功能</a:t>
          </a:r>
          <a:endParaRPr lang="zh-CN" altLang="en-US" sz="1800" kern="1200" dirty="0"/>
        </a:p>
      </dsp:txBody>
      <dsp:txXfrm>
        <a:off x="2124402" y="1980838"/>
        <a:ext cx="1305343" cy="1305343"/>
      </dsp:txXfrm>
    </dsp:sp>
    <dsp:sp modelId="{2567C2AB-8917-440F-B1CA-826F2B2678A3}">
      <dsp:nvSpPr>
        <dsp:cNvPr id="0" name=""/>
        <dsp:cNvSpPr/>
      </dsp:nvSpPr>
      <dsp:spPr>
        <a:xfrm>
          <a:off x="3611637" y="1910222"/>
          <a:ext cx="1446575" cy="1446575"/>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t>对阅读的书籍进行评分和添加评论</a:t>
          </a:r>
          <a:endParaRPr lang="zh-CN" altLang="en-US" sz="1800" kern="1200" dirty="0"/>
        </a:p>
      </dsp:txBody>
      <dsp:txXfrm>
        <a:off x="3682253" y="1980838"/>
        <a:ext cx="1305343" cy="1305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9067D-CD2B-45C2-BC62-CE00BF54FEE4}">
      <dsp:nvSpPr>
        <dsp:cNvPr id="0" name=""/>
        <dsp:cNvSpPr/>
      </dsp:nvSpPr>
      <dsp:spPr>
        <a:xfrm>
          <a:off x="5096957" y="1043213"/>
          <a:ext cx="4283592" cy="349206"/>
        </a:xfrm>
        <a:custGeom>
          <a:avLst/>
          <a:gdLst/>
          <a:ahLst/>
          <a:cxnLst/>
          <a:rect l="0" t="0" r="0" b="0"/>
          <a:pathLst>
            <a:path>
              <a:moveTo>
                <a:pt x="0" y="0"/>
              </a:moveTo>
              <a:lnTo>
                <a:pt x="0" y="276219"/>
              </a:lnTo>
              <a:lnTo>
                <a:pt x="4283592" y="276219"/>
              </a:lnTo>
              <a:lnTo>
                <a:pt x="4283592"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C5608BB-0303-470B-9613-63ED0D9DD9F5}">
      <dsp:nvSpPr>
        <dsp:cNvPr id="0" name=""/>
        <dsp:cNvSpPr/>
      </dsp:nvSpPr>
      <dsp:spPr>
        <a:xfrm>
          <a:off x="5096957" y="1043213"/>
          <a:ext cx="2429157" cy="349206"/>
        </a:xfrm>
        <a:custGeom>
          <a:avLst/>
          <a:gdLst/>
          <a:ahLst/>
          <a:cxnLst/>
          <a:rect l="0" t="0" r="0" b="0"/>
          <a:pathLst>
            <a:path>
              <a:moveTo>
                <a:pt x="0" y="0"/>
              </a:moveTo>
              <a:lnTo>
                <a:pt x="0" y="276219"/>
              </a:lnTo>
              <a:lnTo>
                <a:pt x="2429157" y="276219"/>
              </a:lnTo>
              <a:lnTo>
                <a:pt x="2429157"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AA9D0D4-6DF5-47A7-BCF3-E5F08F761D58}">
      <dsp:nvSpPr>
        <dsp:cNvPr id="0" name=""/>
        <dsp:cNvSpPr/>
      </dsp:nvSpPr>
      <dsp:spPr>
        <a:xfrm>
          <a:off x="5096957" y="1043213"/>
          <a:ext cx="644290" cy="349206"/>
        </a:xfrm>
        <a:custGeom>
          <a:avLst/>
          <a:gdLst/>
          <a:ahLst/>
          <a:cxnLst/>
          <a:rect l="0" t="0" r="0" b="0"/>
          <a:pathLst>
            <a:path>
              <a:moveTo>
                <a:pt x="0" y="0"/>
              </a:moveTo>
              <a:lnTo>
                <a:pt x="0" y="276219"/>
              </a:lnTo>
              <a:lnTo>
                <a:pt x="644290" y="276219"/>
              </a:lnTo>
              <a:lnTo>
                <a:pt x="644290"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F488B05-EB76-4511-BFAB-1AEFDD2EF007}">
      <dsp:nvSpPr>
        <dsp:cNvPr id="0" name=""/>
        <dsp:cNvSpPr/>
      </dsp:nvSpPr>
      <dsp:spPr>
        <a:xfrm>
          <a:off x="4044306" y="1043213"/>
          <a:ext cx="1052650" cy="349206"/>
        </a:xfrm>
        <a:custGeom>
          <a:avLst/>
          <a:gdLst/>
          <a:ahLst/>
          <a:cxnLst/>
          <a:rect l="0" t="0" r="0" b="0"/>
          <a:pathLst>
            <a:path>
              <a:moveTo>
                <a:pt x="1052650" y="0"/>
              </a:moveTo>
              <a:lnTo>
                <a:pt x="1052650" y="276219"/>
              </a:lnTo>
              <a:lnTo>
                <a:pt x="0" y="276219"/>
              </a:lnTo>
              <a:lnTo>
                <a:pt x="0"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3B21DDF-8B8D-4B21-8246-8AC4E91BA9A4}">
      <dsp:nvSpPr>
        <dsp:cNvPr id="0" name=""/>
        <dsp:cNvSpPr/>
      </dsp:nvSpPr>
      <dsp:spPr>
        <a:xfrm>
          <a:off x="2377583" y="1043213"/>
          <a:ext cx="2719373" cy="349206"/>
        </a:xfrm>
        <a:custGeom>
          <a:avLst/>
          <a:gdLst/>
          <a:ahLst/>
          <a:cxnLst/>
          <a:rect l="0" t="0" r="0" b="0"/>
          <a:pathLst>
            <a:path>
              <a:moveTo>
                <a:pt x="2719373" y="0"/>
              </a:moveTo>
              <a:lnTo>
                <a:pt x="2719373" y="276219"/>
              </a:lnTo>
              <a:lnTo>
                <a:pt x="0" y="276219"/>
              </a:lnTo>
              <a:lnTo>
                <a:pt x="0"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E1F0306-4E15-4873-84F6-5D7147CF2E2A}">
      <dsp:nvSpPr>
        <dsp:cNvPr id="0" name=""/>
        <dsp:cNvSpPr/>
      </dsp:nvSpPr>
      <dsp:spPr>
        <a:xfrm>
          <a:off x="727606" y="1043213"/>
          <a:ext cx="4369350" cy="349206"/>
        </a:xfrm>
        <a:custGeom>
          <a:avLst/>
          <a:gdLst/>
          <a:ahLst/>
          <a:cxnLst/>
          <a:rect l="0" t="0" r="0" b="0"/>
          <a:pathLst>
            <a:path>
              <a:moveTo>
                <a:pt x="4369350" y="0"/>
              </a:moveTo>
              <a:lnTo>
                <a:pt x="4369350" y="276219"/>
              </a:lnTo>
              <a:lnTo>
                <a:pt x="0" y="276219"/>
              </a:lnTo>
              <a:lnTo>
                <a:pt x="0" y="349206"/>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EAA9767-1C0B-4872-ABAF-357715526A8B}">
      <dsp:nvSpPr>
        <dsp:cNvPr id="0" name=""/>
        <dsp:cNvSpPr/>
      </dsp:nvSpPr>
      <dsp:spPr>
        <a:xfrm>
          <a:off x="4174832" y="441141"/>
          <a:ext cx="1844250" cy="60207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D5B14D7-7957-4620-B8E1-9BE0B1090EC5}">
      <dsp:nvSpPr>
        <dsp:cNvPr id="0" name=""/>
        <dsp:cNvSpPr/>
      </dsp:nvSpPr>
      <dsp:spPr>
        <a:xfrm>
          <a:off x="4262372" y="524305"/>
          <a:ext cx="1844250" cy="602071"/>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rPr>
            <a:t>功能多样</a:t>
          </a:r>
          <a:endParaRPr lang="zh-CN" altLang="en-US" sz="2000" b="1" kern="1200" dirty="0">
            <a:latin typeface="黑体" panose="02010609060101010101" pitchFamily="49" charset="-122"/>
            <a:ea typeface="黑体" panose="02010609060101010101" pitchFamily="49" charset="-122"/>
          </a:endParaRPr>
        </a:p>
      </dsp:txBody>
      <dsp:txXfrm>
        <a:off x="4280006" y="541939"/>
        <a:ext cx="1808982" cy="566803"/>
      </dsp:txXfrm>
    </dsp:sp>
    <dsp:sp modelId="{D899FF2A-12B0-421D-9ED3-BC1CB8C5866D}">
      <dsp:nvSpPr>
        <dsp:cNvPr id="0" name=""/>
        <dsp:cNvSpPr/>
      </dsp:nvSpPr>
      <dsp:spPr>
        <a:xfrm>
          <a:off x="1619" y="1392419"/>
          <a:ext cx="1451973" cy="2397544"/>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8372899-65D6-4AB5-9087-FD932C681958}">
      <dsp:nvSpPr>
        <dsp:cNvPr id="0" name=""/>
        <dsp:cNvSpPr/>
      </dsp:nvSpPr>
      <dsp:spPr>
        <a:xfrm>
          <a:off x="89159" y="1475583"/>
          <a:ext cx="1451973" cy="2397544"/>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楷体" panose="02010609060101010101" pitchFamily="49" charset="-122"/>
              <a:ea typeface="楷体" panose="02010609060101010101" pitchFamily="49" charset="-122"/>
            </a:rPr>
            <a:t>用户在小程序端实现注册，登录，以及基本资料的编辑</a:t>
          </a:r>
          <a:endParaRPr lang="zh-CN" altLang="en-US" sz="1800" kern="1200" dirty="0">
            <a:latin typeface="楷体" panose="02010609060101010101" pitchFamily="49" charset="-122"/>
            <a:ea typeface="楷体" panose="02010609060101010101" pitchFamily="49" charset="-122"/>
          </a:endParaRPr>
        </a:p>
      </dsp:txBody>
      <dsp:txXfrm>
        <a:off x="131686" y="1518110"/>
        <a:ext cx="1366919" cy="2312490"/>
      </dsp:txXfrm>
    </dsp:sp>
    <dsp:sp modelId="{E5F04CD7-642F-4854-AD9B-0C7519049EDF}">
      <dsp:nvSpPr>
        <dsp:cNvPr id="0" name=""/>
        <dsp:cNvSpPr/>
      </dsp:nvSpPr>
      <dsp:spPr>
        <a:xfrm>
          <a:off x="1628673" y="1392419"/>
          <a:ext cx="1497819" cy="2389730"/>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ECCA8DD-995E-442A-9A48-08D3CA20CEE9}">
      <dsp:nvSpPr>
        <dsp:cNvPr id="0" name=""/>
        <dsp:cNvSpPr/>
      </dsp:nvSpPr>
      <dsp:spPr>
        <a:xfrm>
          <a:off x="1716213" y="1475583"/>
          <a:ext cx="1497819" cy="2389730"/>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楷体" panose="02010609060101010101" pitchFamily="49" charset="-122"/>
              <a:ea typeface="楷体" panose="02010609060101010101" pitchFamily="49" charset="-122"/>
            </a:rPr>
            <a:t>微信小程序上实现借书，还书，还书提醒和推荐提醒，对图书进行评论，评分</a:t>
          </a:r>
          <a:endParaRPr lang="zh-CN" altLang="en-US" sz="1800" kern="1200" dirty="0">
            <a:latin typeface="楷体" panose="02010609060101010101" pitchFamily="49" charset="-122"/>
            <a:ea typeface="楷体" panose="02010609060101010101" pitchFamily="49" charset="-122"/>
          </a:endParaRPr>
        </a:p>
      </dsp:txBody>
      <dsp:txXfrm>
        <a:off x="1760083" y="1519453"/>
        <a:ext cx="1410079" cy="2301990"/>
      </dsp:txXfrm>
    </dsp:sp>
    <dsp:sp modelId="{4982DFF0-FA04-4950-A40F-ABA91A323E0C}">
      <dsp:nvSpPr>
        <dsp:cNvPr id="0" name=""/>
        <dsp:cNvSpPr/>
      </dsp:nvSpPr>
      <dsp:spPr>
        <a:xfrm>
          <a:off x="3301573" y="1392419"/>
          <a:ext cx="1485465" cy="241004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B3961D5-DADF-4BF9-87F3-332B5B148CE3}">
      <dsp:nvSpPr>
        <dsp:cNvPr id="0" name=""/>
        <dsp:cNvSpPr/>
      </dsp:nvSpPr>
      <dsp:spPr>
        <a:xfrm>
          <a:off x="3389113" y="1475583"/>
          <a:ext cx="1485465" cy="241004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latin typeface="楷体" panose="02010609060101010101" pitchFamily="49" charset="-122"/>
              <a:ea typeface="楷体" panose="02010609060101010101" pitchFamily="49" charset="-122"/>
            </a:rPr>
            <a:t>对图书信息的管理功能。后台管理员可以进行图书的基本管理操作。</a:t>
          </a:r>
          <a:endParaRPr lang="zh-CN" altLang="en-US" sz="1800" kern="1200" dirty="0">
            <a:latin typeface="楷体" panose="02010609060101010101" pitchFamily="49" charset="-122"/>
            <a:ea typeface="楷体" panose="02010609060101010101" pitchFamily="49" charset="-122"/>
          </a:endParaRPr>
        </a:p>
      </dsp:txBody>
      <dsp:txXfrm>
        <a:off x="3432621" y="1519091"/>
        <a:ext cx="1398449" cy="2323026"/>
      </dsp:txXfrm>
    </dsp:sp>
    <dsp:sp modelId="{482209DC-FFE0-4ACD-BEAC-42EF6F18F86A}">
      <dsp:nvSpPr>
        <dsp:cNvPr id="0" name=""/>
        <dsp:cNvSpPr/>
      </dsp:nvSpPr>
      <dsp:spPr>
        <a:xfrm>
          <a:off x="4962119" y="1392419"/>
          <a:ext cx="1558256" cy="2388684"/>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194C9F1-F71A-48C3-B7FD-BA281FFF833B}">
      <dsp:nvSpPr>
        <dsp:cNvPr id="0" name=""/>
        <dsp:cNvSpPr/>
      </dsp:nvSpPr>
      <dsp:spPr>
        <a:xfrm>
          <a:off x="5049659" y="1475583"/>
          <a:ext cx="1558256" cy="2388684"/>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latin typeface="楷体" panose="02010609060101010101" pitchFamily="49" charset="-122"/>
              <a:ea typeface="楷体" panose="02010609060101010101" pitchFamily="49" charset="-122"/>
            </a:rPr>
            <a:t>对管理员的管理功能。对管理员的基本信息进行基本的操作。</a:t>
          </a:r>
          <a:endParaRPr lang="zh-CN" altLang="en-US" sz="1800" kern="1200" dirty="0">
            <a:latin typeface="楷体" panose="02010609060101010101" pitchFamily="49" charset="-122"/>
            <a:ea typeface="楷体" panose="02010609060101010101" pitchFamily="49" charset="-122"/>
          </a:endParaRPr>
        </a:p>
      </dsp:txBody>
      <dsp:txXfrm>
        <a:off x="5095299" y="1521223"/>
        <a:ext cx="1466976" cy="2297404"/>
      </dsp:txXfrm>
    </dsp:sp>
    <dsp:sp modelId="{E2660652-BE48-47E8-9E67-7437F0F0CF7C}">
      <dsp:nvSpPr>
        <dsp:cNvPr id="0" name=""/>
        <dsp:cNvSpPr/>
      </dsp:nvSpPr>
      <dsp:spPr>
        <a:xfrm>
          <a:off x="6695456" y="1392419"/>
          <a:ext cx="1661316" cy="239280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00AFD3-3CD3-42D2-9FD2-926CE28D1546}">
      <dsp:nvSpPr>
        <dsp:cNvPr id="0" name=""/>
        <dsp:cNvSpPr/>
      </dsp:nvSpPr>
      <dsp:spPr>
        <a:xfrm>
          <a:off x="6782996" y="1475583"/>
          <a:ext cx="1661316" cy="239280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latin typeface="楷体" panose="02010609060101010101" pitchFamily="49" charset="-122"/>
              <a:ea typeface="楷体" panose="02010609060101010101" pitchFamily="49" charset="-122"/>
            </a:rPr>
            <a:t>用户的信息管理功能。对用户的基本信息的查询，用户阅读情况的统计，对于不法用户可加入黑名单</a:t>
          </a:r>
          <a:endParaRPr lang="zh-CN" altLang="en-US" sz="1800" kern="1200" dirty="0">
            <a:latin typeface="楷体" panose="02010609060101010101" pitchFamily="49" charset="-122"/>
            <a:ea typeface="楷体" panose="02010609060101010101" pitchFamily="49" charset="-122"/>
          </a:endParaRPr>
        </a:p>
      </dsp:txBody>
      <dsp:txXfrm>
        <a:off x="6831654" y="1524241"/>
        <a:ext cx="1564000" cy="2295486"/>
      </dsp:txXfrm>
    </dsp:sp>
    <dsp:sp modelId="{130AD0BF-8EAB-4E94-BDCB-F29EEB3CD1DF}">
      <dsp:nvSpPr>
        <dsp:cNvPr id="0" name=""/>
        <dsp:cNvSpPr/>
      </dsp:nvSpPr>
      <dsp:spPr>
        <a:xfrm>
          <a:off x="8531852" y="1392419"/>
          <a:ext cx="1697392" cy="2411282"/>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0FF12F-8673-4AA0-9333-E381FA31A952}">
      <dsp:nvSpPr>
        <dsp:cNvPr id="0" name=""/>
        <dsp:cNvSpPr/>
      </dsp:nvSpPr>
      <dsp:spPr>
        <a:xfrm>
          <a:off x="8619393" y="1475583"/>
          <a:ext cx="1697392" cy="2411282"/>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sz="1800" kern="1200" dirty="0" smtClean="0">
              <a:latin typeface="楷体" panose="02010609060101010101" pitchFamily="49" charset="-122"/>
              <a:ea typeface="楷体" panose="02010609060101010101" pitchFamily="49" charset="-122"/>
            </a:rPr>
            <a:t>实现图书推荐功能。采用协同过滤的图书推荐模型</a:t>
          </a:r>
          <a:r>
            <a:rPr lang="zh-CN" altLang="en-US" sz="1800" kern="1200" dirty="0" smtClean="0">
              <a:latin typeface="楷体" panose="02010609060101010101" pitchFamily="49" charset="-122"/>
              <a:ea typeface="楷体" panose="02010609060101010101" pitchFamily="49" charset="-122"/>
            </a:rPr>
            <a:t>。</a:t>
          </a:r>
          <a:r>
            <a:rPr lang="zh-CN" sz="1800" kern="1200" dirty="0" smtClean="0">
              <a:latin typeface="楷体" panose="02010609060101010101" pitchFamily="49" charset="-122"/>
              <a:ea typeface="楷体" panose="02010609060101010101" pitchFamily="49" charset="-122"/>
            </a:rPr>
            <a:t>给用户量身定制，定期给用户推荐书籍</a:t>
          </a:r>
          <a:r>
            <a:rPr lang="zh-CN" altLang="en-US" sz="1800" kern="1200" dirty="0" smtClean="0">
              <a:latin typeface="楷体" panose="02010609060101010101" pitchFamily="49" charset="-122"/>
              <a:ea typeface="楷体" panose="02010609060101010101" pitchFamily="49" charset="-122"/>
            </a:rPr>
            <a:t>。</a:t>
          </a:r>
          <a:endParaRPr lang="zh-CN" altLang="en-US" sz="1800" kern="1200" dirty="0">
            <a:latin typeface="楷体" panose="02010609060101010101" pitchFamily="49" charset="-122"/>
            <a:ea typeface="楷体" panose="02010609060101010101" pitchFamily="49" charset="-122"/>
          </a:endParaRPr>
        </a:p>
      </dsp:txBody>
      <dsp:txXfrm>
        <a:off x="8669108" y="1525298"/>
        <a:ext cx="1597962" cy="231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694CD-FF76-4C52-81B8-1A4A90770D95}">
      <dsp:nvSpPr>
        <dsp:cNvPr id="0" name=""/>
        <dsp:cNvSpPr/>
      </dsp:nvSpPr>
      <dsp:spPr>
        <a:xfrm>
          <a:off x="2692834" y="2349456"/>
          <a:ext cx="991696" cy="495848"/>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a:off x="2707357" y="2363979"/>
        <a:ext cx="962650" cy="466802"/>
      </dsp:txXfrm>
    </dsp:sp>
    <dsp:sp modelId="{C49FF095-961C-4BB3-8C7E-31ACD0148D6D}">
      <dsp:nvSpPr>
        <dsp:cNvPr id="0" name=""/>
        <dsp:cNvSpPr/>
      </dsp:nvSpPr>
      <dsp:spPr>
        <a:xfrm rot="17706190">
          <a:off x="3197379" y="1822186"/>
          <a:ext cx="1692231" cy="17995"/>
        </a:xfrm>
        <a:custGeom>
          <a:avLst/>
          <a:gdLst/>
          <a:ahLst/>
          <a:cxnLst/>
          <a:rect l="0" t="0" r="0" b="0"/>
          <a:pathLst>
            <a:path>
              <a:moveTo>
                <a:pt x="0" y="8997"/>
              </a:moveTo>
              <a:lnTo>
                <a:pt x="1692231" y="89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001189" y="1788878"/>
        <a:ext cx="84611" cy="84611"/>
      </dsp:txXfrm>
    </dsp:sp>
    <dsp:sp modelId="{9C6B5F1A-FB5B-431C-840D-01BDCE5A4CC3}">
      <dsp:nvSpPr>
        <dsp:cNvPr id="0" name=""/>
        <dsp:cNvSpPr/>
      </dsp:nvSpPr>
      <dsp:spPr>
        <a:xfrm>
          <a:off x="4402459" y="817063"/>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图书信息管理</a:t>
          </a:r>
          <a:endParaRPr lang="zh-CN" altLang="en-US" sz="1500" kern="1200" dirty="0"/>
        </a:p>
      </dsp:txBody>
      <dsp:txXfrm>
        <a:off x="4416982" y="831586"/>
        <a:ext cx="962650" cy="466802"/>
      </dsp:txXfrm>
    </dsp:sp>
    <dsp:sp modelId="{BC9A74E4-1080-4458-8927-6984D3A69B0F}">
      <dsp:nvSpPr>
        <dsp:cNvPr id="0" name=""/>
        <dsp:cNvSpPr/>
      </dsp:nvSpPr>
      <dsp:spPr>
        <a:xfrm rot="19763591">
          <a:off x="5282367" y="647458"/>
          <a:ext cx="1604780" cy="17995"/>
        </a:xfrm>
        <a:custGeom>
          <a:avLst/>
          <a:gdLst/>
          <a:ahLst/>
          <a:cxnLst/>
          <a:rect l="0" t="0" r="0" b="0"/>
          <a:pathLst>
            <a:path>
              <a:moveTo>
                <a:pt x="0" y="8997"/>
              </a:moveTo>
              <a:lnTo>
                <a:pt x="1604780"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44637" y="616336"/>
        <a:ext cx="80239" cy="80239"/>
      </dsp:txXfrm>
    </dsp:sp>
    <dsp:sp modelId="{7E03F5A7-3E37-4938-AF1B-0A43D37A0D1F}">
      <dsp:nvSpPr>
        <dsp:cNvPr id="0" name=""/>
        <dsp:cNvSpPr/>
      </dsp:nvSpPr>
      <dsp:spPr>
        <a:xfrm>
          <a:off x="6775359" y="0"/>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添加图书</a:t>
          </a:r>
          <a:endParaRPr lang="zh-CN" altLang="en-US" sz="1500" kern="1200" dirty="0"/>
        </a:p>
      </dsp:txBody>
      <dsp:txXfrm>
        <a:off x="6789882" y="14523"/>
        <a:ext cx="962650" cy="466802"/>
      </dsp:txXfrm>
    </dsp:sp>
    <dsp:sp modelId="{FA24CA00-07E4-4A7A-9D9A-792033D2C18C}">
      <dsp:nvSpPr>
        <dsp:cNvPr id="0" name=""/>
        <dsp:cNvSpPr/>
      </dsp:nvSpPr>
      <dsp:spPr>
        <a:xfrm rot="20406896">
          <a:off x="5350368" y="806199"/>
          <a:ext cx="1468777" cy="17995"/>
        </a:xfrm>
        <a:custGeom>
          <a:avLst/>
          <a:gdLst/>
          <a:ahLst/>
          <a:cxnLst/>
          <a:rect l="0" t="0" r="0" b="0"/>
          <a:pathLst>
            <a:path>
              <a:moveTo>
                <a:pt x="0" y="8997"/>
              </a:moveTo>
              <a:lnTo>
                <a:pt x="1468777"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48037" y="778477"/>
        <a:ext cx="73438" cy="73438"/>
      </dsp:txXfrm>
    </dsp:sp>
    <dsp:sp modelId="{118892C0-E8E5-4847-8881-DCFA2E22FD1D}">
      <dsp:nvSpPr>
        <dsp:cNvPr id="0" name=""/>
        <dsp:cNvSpPr/>
      </dsp:nvSpPr>
      <dsp:spPr>
        <a:xfrm>
          <a:off x="6775359" y="367525"/>
          <a:ext cx="1002118" cy="3957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删除图书</a:t>
          </a:r>
          <a:endParaRPr lang="zh-CN" altLang="en-US" sz="1500" kern="1200" dirty="0"/>
        </a:p>
      </dsp:txBody>
      <dsp:txXfrm>
        <a:off x="6786950" y="379116"/>
        <a:ext cx="978936" cy="372579"/>
      </dsp:txXfrm>
    </dsp:sp>
    <dsp:sp modelId="{08237DF1-1413-4C30-8B07-5B75C0DDF976}">
      <dsp:nvSpPr>
        <dsp:cNvPr id="0" name=""/>
        <dsp:cNvSpPr/>
      </dsp:nvSpPr>
      <dsp:spPr>
        <a:xfrm rot="51269">
          <a:off x="5394078" y="1066290"/>
          <a:ext cx="1381358" cy="17995"/>
        </a:xfrm>
        <a:custGeom>
          <a:avLst/>
          <a:gdLst/>
          <a:ahLst/>
          <a:cxnLst/>
          <a:rect l="0" t="0" r="0" b="0"/>
          <a:pathLst>
            <a:path>
              <a:moveTo>
                <a:pt x="0" y="8997"/>
              </a:moveTo>
              <a:lnTo>
                <a:pt x="1381358"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50223" y="1040753"/>
        <a:ext cx="69067" cy="69067"/>
      </dsp:txXfrm>
    </dsp:sp>
    <dsp:sp modelId="{AE08740F-CA37-4DD2-B69E-5EE9281EA1B8}">
      <dsp:nvSpPr>
        <dsp:cNvPr id="0" name=""/>
        <dsp:cNvSpPr/>
      </dsp:nvSpPr>
      <dsp:spPr>
        <a:xfrm>
          <a:off x="6775359" y="837663"/>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修改图书</a:t>
          </a:r>
          <a:endParaRPr lang="zh-CN" altLang="en-US" sz="1500" kern="1200" dirty="0"/>
        </a:p>
      </dsp:txBody>
      <dsp:txXfrm>
        <a:off x="6789882" y="852186"/>
        <a:ext cx="962650" cy="466802"/>
      </dsp:txXfrm>
    </dsp:sp>
    <dsp:sp modelId="{D9050AFD-E553-441D-AEC8-FDC7F3D1BE2A}">
      <dsp:nvSpPr>
        <dsp:cNvPr id="0" name=""/>
        <dsp:cNvSpPr/>
      </dsp:nvSpPr>
      <dsp:spPr>
        <a:xfrm rot="1389561">
          <a:off x="5333624" y="1351402"/>
          <a:ext cx="1502265" cy="17995"/>
        </a:xfrm>
        <a:custGeom>
          <a:avLst/>
          <a:gdLst/>
          <a:ahLst/>
          <a:cxnLst/>
          <a:rect l="0" t="0" r="0" b="0"/>
          <a:pathLst>
            <a:path>
              <a:moveTo>
                <a:pt x="0" y="8997"/>
              </a:moveTo>
              <a:lnTo>
                <a:pt x="1502265"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47200" y="1322843"/>
        <a:ext cx="75113" cy="75113"/>
      </dsp:txXfrm>
    </dsp:sp>
    <dsp:sp modelId="{3864DCC8-7F7B-46A3-886D-299365BDCFD1}">
      <dsp:nvSpPr>
        <dsp:cNvPr id="0" name=""/>
        <dsp:cNvSpPr/>
      </dsp:nvSpPr>
      <dsp:spPr>
        <a:xfrm>
          <a:off x="6775359" y="1407889"/>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查询图书</a:t>
          </a:r>
          <a:endParaRPr lang="zh-CN" altLang="en-US" sz="1500" kern="1200" dirty="0"/>
        </a:p>
      </dsp:txBody>
      <dsp:txXfrm>
        <a:off x="6789882" y="1422412"/>
        <a:ext cx="962650" cy="466802"/>
      </dsp:txXfrm>
    </dsp:sp>
    <dsp:sp modelId="{959CAFD8-BA40-4498-AD33-69E5F6143C69}">
      <dsp:nvSpPr>
        <dsp:cNvPr id="0" name=""/>
        <dsp:cNvSpPr/>
      </dsp:nvSpPr>
      <dsp:spPr>
        <a:xfrm rot="401864">
          <a:off x="3681401" y="2641853"/>
          <a:ext cx="916932" cy="17995"/>
        </a:xfrm>
        <a:custGeom>
          <a:avLst/>
          <a:gdLst/>
          <a:ahLst/>
          <a:cxnLst/>
          <a:rect l="0" t="0" r="0" b="0"/>
          <a:pathLst>
            <a:path>
              <a:moveTo>
                <a:pt x="0" y="8997"/>
              </a:moveTo>
              <a:lnTo>
                <a:pt x="916932" y="89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16944" y="2627928"/>
        <a:ext cx="45846" cy="45846"/>
      </dsp:txXfrm>
    </dsp:sp>
    <dsp:sp modelId="{9B15CF46-9DEA-4CCF-A578-1EDDED177F86}">
      <dsp:nvSpPr>
        <dsp:cNvPr id="0" name=""/>
        <dsp:cNvSpPr/>
      </dsp:nvSpPr>
      <dsp:spPr>
        <a:xfrm>
          <a:off x="4595205" y="2456399"/>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用户信息管理</a:t>
          </a:r>
          <a:endParaRPr lang="zh-CN" altLang="en-US" sz="1500" kern="1200" dirty="0"/>
        </a:p>
      </dsp:txBody>
      <dsp:txXfrm>
        <a:off x="4609728" y="2470922"/>
        <a:ext cx="962650" cy="466802"/>
      </dsp:txXfrm>
    </dsp:sp>
    <dsp:sp modelId="{23BC9F30-ED44-4DC9-B632-4A0E404EC164}">
      <dsp:nvSpPr>
        <dsp:cNvPr id="0" name=""/>
        <dsp:cNvSpPr/>
      </dsp:nvSpPr>
      <dsp:spPr>
        <a:xfrm rot="20623845">
          <a:off x="5561876" y="2520251"/>
          <a:ext cx="1249852" cy="17995"/>
        </a:xfrm>
        <a:custGeom>
          <a:avLst/>
          <a:gdLst/>
          <a:ahLst/>
          <a:cxnLst/>
          <a:rect l="0" t="0" r="0" b="0"/>
          <a:pathLst>
            <a:path>
              <a:moveTo>
                <a:pt x="0" y="8997"/>
              </a:moveTo>
              <a:lnTo>
                <a:pt x="1249852"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55556" y="2498002"/>
        <a:ext cx="62492" cy="62492"/>
      </dsp:txXfrm>
    </dsp:sp>
    <dsp:sp modelId="{A001FE37-48FA-4B4C-ABF7-7CBE4A1FA7E0}">
      <dsp:nvSpPr>
        <dsp:cNvPr id="0" name=""/>
        <dsp:cNvSpPr/>
      </dsp:nvSpPr>
      <dsp:spPr>
        <a:xfrm>
          <a:off x="6786704" y="2106251"/>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加入黑名单</a:t>
          </a:r>
          <a:endParaRPr lang="zh-CN" altLang="en-US" sz="1500" kern="1200" dirty="0"/>
        </a:p>
      </dsp:txBody>
      <dsp:txXfrm>
        <a:off x="6801227" y="2120774"/>
        <a:ext cx="962650" cy="466802"/>
      </dsp:txXfrm>
    </dsp:sp>
    <dsp:sp modelId="{93C69154-455B-4AB7-99CC-6F11198779E1}">
      <dsp:nvSpPr>
        <dsp:cNvPr id="0" name=""/>
        <dsp:cNvSpPr/>
      </dsp:nvSpPr>
      <dsp:spPr>
        <a:xfrm rot="623645">
          <a:off x="5576892" y="2805364"/>
          <a:ext cx="1219820" cy="17995"/>
        </a:xfrm>
        <a:custGeom>
          <a:avLst/>
          <a:gdLst/>
          <a:ahLst/>
          <a:cxnLst/>
          <a:rect l="0" t="0" r="0" b="0"/>
          <a:pathLst>
            <a:path>
              <a:moveTo>
                <a:pt x="0" y="8997"/>
              </a:moveTo>
              <a:lnTo>
                <a:pt x="1219820"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56307" y="2783866"/>
        <a:ext cx="60991" cy="60991"/>
      </dsp:txXfrm>
    </dsp:sp>
    <dsp:sp modelId="{D7F4D2FA-BDDF-4212-B5A3-6917772673E2}">
      <dsp:nvSpPr>
        <dsp:cNvPr id="0" name=""/>
        <dsp:cNvSpPr/>
      </dsp:nvSpPr>
      <dsp:spPr>
        <a:xfrm>
          <a:off x="6786704" y="2676476"/>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数据统计</a:t>
          </a:r>
          <a:endParaRPr lang="zh-CN" altLang="en-US" sz="1500" kern="1200" dirty="0"/>
        </a:p>
      </dsp:txBody>
      <dsp:txXfrm>
        <a:off x="6801227" y="2690999"/>
        <a:ext cx="962650" cy="466802"/>
      </dsp:txXfrm>
    </dsp:sp>
    <dsp:sp modelId="{1251E43A-93E2-484A-A83B-D93F3CE716B0}">
      <dsp:nvSpPr>
        <dsp:cNvPr id="0" name=""/>
        <dsp:cNvSpPr/>
      </dsp:nvSpPr>
      <dsp:spPr>
        <a:xfrm rot="3690155">
          <a:off x="3220728" y="3367924"/>
          <a:ext cx="1774027" cy="17995"/>
        </a:xfrm>
        <a:custGeom>
          <a:avLst/>
          <a:gdLst/>
          <a:ahLst/>
          <a:cxnLst/>
          <a:rect l="0" t="0" r="0" b="0"/>
          <a:pathLst>
            <a:path>
              <a:moveTo>
                <a:pt x="0" y="8997"/>
              </a:moveTo>
              <a:lnTo>
                <a:pt x="1774027" y="89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063391" y="3332571"/>
        <a:ext cx="88701" cy="88701"/>
      </dsp:txXfrm>
    </dsp:sp>
    <dsp:sp modelId="{08DE7F19-FEA0-4B5F-AE23-F60533239223}">
      <dsp:nvSpPr>
        <dsp:cNvPr id="0" name=""/>
        <dsp:cNvSpPr/>
      </dsp:nvSpPr>
      <dsp:spPr>
        <a:xfrm>
          <a:off x="4530953" y="3908539"/>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管理员管理</a:t>
          </a:r>
          <a:endParaRPr lang="zh-CN" altLang="en-US" sz="1500" kern="1200" dirty="0"/>
        </a:p>
      </dsp:txBody>
      <dsp:txXfrm>
        <a:off x="4545476" y="3923062"/>
        <a:ext cx="962650" cy="466802"/>
      </dsp:txXfrm>
    </dsp:sp>
    <dsp:sp modelId="{3182D4FB-328B-4D30-9135-9E2B3AF7120D}">
      <dsp:nvSpPr>
        <dsp:cNvPr id="0" name=""/>
        <dsp:cNvSpPr/>
      </dsp:nvSpPr>
      <dsp:spPr>
        <a:xfrm rot="19914396">
          <a:off x="5437849" y="3808529"/>
          <a:ext cx="1439496" cy="17995"/>
        </a:xfrm>
        <a:custGeom>
          <a:avLst/>
          <a:gdLst/>
          <a:ahLst/>
          <a:cxnLst/>
          <a:rect l="0" t="0" r="0" b="0"/>
          <a:pathLst>
            <a:path>
              <a:moveTo>
                <a:pt x="0" y="8997"/>
              </a:moveTo>
              <a:lnTo>
                <a:pt x="1439496"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21610" y="3781539"/>
        <a:ext cx="71974" cy="71974"/>
      </dsp:txXfrm>
    </dsp:sp>
    <dsp:sp modelId="{AEB6B1F6-EF5A-4810-9FA3-D2A64B11E770}">
      <dsp:nvSpPr>
        <dsp:cNvPr id="0" name=""/>
        <dsp:cNvSpPr/>
      </dsp:nvSpPr>
      <dsp:spPr>
        <a:xfrm>
          <a:off x="6792545" y="3230666"/>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查询信息</a:t>
          </a:r>
          <a:endParaRPr lang="zh-CN" altLang="en-US" sz="1500" kern="1200" dirty="0"/>
        </a:p>
      </dsp:txBody>
      <dsp:txXfrm>
        <a:off x="6807068" y="3245189"/>
        <a:ext cx="962650" cy="466802"/>
      </dsp:txXfrm>
    </dsp:sp>
    <dsp:sp modelId="{DF865255-66B5-4160-A48C-21983A54E2AE}">
      <dsp:nvSpPr>
        <dsp:cNvPr id="0" name=""/>
        <dsp:cNvSpPr/>
      </dsp:nvSpPr>
      <dsp:spPr>
        <a:xfrm rot="21309279">
          <a:off x="5520371" y="4093641"/>
          <a:ext cx="1274451" cy="17995"/>
        </a:xfrm>
        <a:custGeom>
          <a:avLst/>
          <a:gdLst/>
          <a:ahLst/>
          <a:cxnLst/>
          <a:rect l="0" t="0" r="0" b="0"/>
          <a:pathLst>
            <a:path>
              <a:moveTo>
                <a:pt x="0" y="8997"/>
              </a:moveTo>
              <a:lnTo>
                <a:pt x="1274451"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25736" y="4070778"/>
        <a:ext cx="63722" cy="63722"/>
      </dsp:txXfrm>
    </dsp:sp>
    <dsp:sp modelId="{51ABA889-B865-4F31-AB87-9F274CA39CF5}">
      <dsp:nvSpPr>
        <dsp:cNvPr id="0" name=""/>
        <dsp:cNvSpPr/>
      </dsp:nvSpPr>
      <dsp:spPr>
        <a:xfrm>
          <a:off x="6792545" y="3800891"/>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修改信息</a:t>
          </a:r>
          <a:endParaRPr lang="zh-CN" altLang="en-US" sz="1500" kern="1200" dirty="0"/>
        </a:p>
      </dsp:txBody>
      <dsp:txXfrm>
        <a:off x="6807068" y="3815414"/>
        <a:ext cx="962650" cy="466802"/>
      </dsp:txXfrm>
    </dsp:sp>
    <dsp:sp modelId="{5C227314-7F23-4147-B3CD-3988BC30A738}">
      <dsp:nvSpPr>
        <dsp:cNvPr id="0" name=""/>
        <dsp:cNvSpPr/>
      </dsp:nvSpPr>
      <dsp:spPr>
        <a:xfrm rot="1200889">
          <a:off x="5481835" y="4378754"/>
          <a:ext cx="1351522" cy="17995"/>
        </a:xfrm>
        <a:custGeom>
          <a:avLst/>
          <a:gdLst/>
          <a:ahLst/>
          <a:cxnLst/>
          <a:rect l="0" t="0" r="0" b="0"/>
          <a:pathLst>
            <a:path>
              <a:moveTo>
                <a:pt x="0" y="8997"/>
              </a:moveTo>
              <a:lnTo>
                <a:pt x="1351522" y="89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23809" y="4353964"/>
        <a:ext cx="67576" cy="67576"/>
      </dsp:txXfrm>
    </dsp:sp>
    <dsp:sp modelId="{599DB2E7-23E4-4805-9BDC-FDBA65DDCC65}">
      <dsp:nvSpPr>
        <dsp:cNvPr id="0" name=""/>
        <dsp:cNvSpPr/>
      </dsp:nvSpPr>
      <dsp:spPr>
        <a:xfrm>
          <a:off x="6792545" y="4371116"/>
          <a:ext cx="991696" cy="495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删除信息</a:t>
          </a:r>
          <a:endParaRPr lang="zh-CN" altLang="en-US" sz="1500" kern="1200" dirty="0"/>
        </a:p>
      </dsp:txBody>
      <dsp:txXfrm>
        <a:off x="6807068" y="4385639"/>
        <a:ext cx="962650" cy="466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694CD-FF76-4C52-81B8-1A4A90770D95}">
      <dsp:nvSpPr>
        <dsp:cNvPr id="0" name=""/>
        <dsp:cNvSpPr/>
      </dsp:nvSpPr>
      <dsp:spPr>
        <a:xfrm>
          <a:off x="3919746" y="3163714"/>
          <a:ext cx="895433" cy="447716"/>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a:off x="3932859" y="3176827"/>
        <a:ext cx="869207" cy="421490"/>
      </dsp:txXfrm>
    </dsp:sp>
    <dsp:sp modelId="{C49FF095-961C-4BB3-8C7E-31ACD0148D6D}">
      <dsp:nvSpPr>
        <dsp:cNvPr id="0" name=""/>
        <dsp:cNvSpPr/>
      </dsp:nvSpPr>
      <dsp:spPr>
        <a:xfrm rot="17294200">
          <a:off x="4144157" y="2459670"/>
          <a:ext cx="1953322" cy="594"/>
        </a:xfrm>
        <a:custGeom>
          <a:avLst/>
          <a:gdLst/>
          <a:ahLst/>
          <a:cxnLst/>
          <a:rect l="0" t="0" r="0" b="0"/>
          <a:pathLst>
            <a:path>
              <a:moveTo>
                <a:pt x="0" y="297"/>
              </a:moveTo>
              <a:lnTo>
                <a:pt x="1953322" y="2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144157" y="1483306"/>
        <a:ext cx="1953322" cy="1953322"/>
      </dsp:txXfrm>
    </dsp:sp>
    <dsp:sp modelId="{9C6B5F1A-FB5B-431C-840D-01BDCE5A4CC3}">
      <dsp:nvSpPr>
        <dsp:cNvPr id="0" name=""/>
        <dsp:cNvSpPr/>
      </dsp:nvSpPr>
      <dsp:spPr>
        <a:xfrm>
          <a:off x="5426458" y="1308503"/>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smtClean="0"/>
            <a:t>基本设置</a:t>
          </a:r>
          <a:endParaRPr lang="zh-CN" altLang="en-US" sz="1200" b="1" kern="1200" dirty="0"/>
        </a:p>
      </dsp:txBody>
      <dsp:txXfrm>
        <a:off x="5439571" y="1321616"/>
        <a:ext cx="869207" cy="421490"/>
      </dsp:txXfrm>
    </dsp:sp>
    <dsp:sp modelId="{BC9A74E4-1080-4458-8927-6984D3A69B0F}">
      <dsp:nvSpPr>
        <dsp:cNvPr id="0" name=""/>
        <dsp:cNvSpPr/>
      </dsp:nvSpPr>
      <dsp:spPr>
        <a:xfrm rot="20836812">
          <a:off x="6300834" y="1343142"/>
          <a:ext cx="1716041" cy="594"/>
        </a:xfrm>
        <a:custGeom>
          <a:avLst/>
          <a:gdLst/>
          <a:ahLst/>
          <a:cxnLst/>
          <a:rect l="0" t="0" r="0" b="0"/>
          <a:pathLst>
            <a:path>
              <a:moveTo>
                <a:pt x="0" y="297"/>
              </a:moveTo>
              <a:lnTo>
                <a:pt x="1716041"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00834" y="485419"/>
        <a:ext cx="1716041" cy="1716041"/>
      </dsp:txXfrm>
    </dsp:sp>
    <dsp:sp modelId="{7E03F5A7-3E37-4938-AF1B-0A43D37A0D1F}">
      <dsp:nvSpPr>
        <dsp:cNvPr id="0" name=""/>
        <dsp:cNvSpPr/>
      </dsp:nvSpPr>
      <dsp:spPr>
        <a:xfrm>
          <a:off x="7995819" y="930659"/>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编辑资料</a:t>
          </a:r>
          <a:endParaRPr lang="zh-CN" altLang="en-US" sz="1200" kern="1200" dirty="0"/>
        </a:p>
      </dsp:txBody>
      <dsp:txXfrm>
        <a:off x="8008932" y="943772"/>
        <a:ext cx="869207" cy="421490"/>
      </dsp:txXfrm>
    </dsp:sp>
    <dsp:sp modelId="{FA24CA00-07E4-4A7A-9D9A-792033D2C18C}">
      <dsp:nvSpPr>
        <dsp:cNvPr id="0" name=""/>
        <dsp:cNvSpPr/>
      </dsp:nvSpPr>
      <dsp:spPr>
        <a:xfrm rot="28263">
          <a:off x="6321848" y="1542666"/>
          <a:ext cx="2579279" cy="594"/>
        </a:xfrm>
        <a:custGeom>
          <a:avLst/>
          <a:gdLst/>
          <a:ahLst/>
          <a:cxnLst/>
          <a:rect l="0" t="0" r="0" b="0"/>
          <a:pathLst>
            <a:path>
              <a:moveTo>
                <a:pt x="0" y="297"/>
              </a:moveTo>
              <a:lnTo>
                <a:pt x="2579279"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21848" y="253324"/>
        <a:ext cx="2579279" cy="2579279"/>
      </dsp:txXfrm>
    </dsp:sp>
    <dsp:sp modelId="{118892C0-E8E5-4847-8881-DCFA2E22FD1D}">
      <dsp:nvSpPr>
        <dsp:cNvPr id="0" name=""/>
        <dsp:cNvSpPr/>
      </dsp:nvSpPr>
      <dsp:spPr>
        <a:xfrm>
          <a:off x="8901084" y="1329708"/>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开通会员</a:t>
          </a:r>
          <a:endParaRPr lang="zh-CN" altLang="en-US" sz="1200" kern="1200" dirty="0"/>
        </a:p>
      </dsp:txBody>
      <dsp:txXfrm>
        <a:off x="8914197" y="1342821"/>
        <a:ext cx="869207" cy="421490"/>
      </dsp:txXfrm>
    </dsp:sp>
    <dsp:sp modelId="{08237DF1-1413-4C30-8B07-5B75C0DDF976}">
      <dsp:nvSpPr>
        <dsp:cNvPr id="0" name=""/>
        <dsp:cNvSpPr/>
      </dsp:nvSpPr>
      <dsp:spPr>
        <a:xfrm rot="528874">
          <a:off x="6306479" y="1732040"/>
          <a:ext cx="2610018" cy="594"/>
        </a:xfrm>
        <a:custGeom>
          <a:avLst/>
          <a:gdLst/>
          <a:ahLst/>
          <a:cxnLst/>
          <a:rect l="0" t="0" r="0" b="0"/>
          <a:pathLst>
            <a:path>
              <a:moveTo>
                <a:pt x="0" y="297"/>
              </a:moveTo>
              <a:lnTo>
                <a:pt x="2610018"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06479" y="427328"/>
        <a:ext cx="2610018" cy="2610018"/>
      </dsp:txXfrm>
    </dsp:sp>
    <dsp:sp modelId="{AE08740F-CA37-4DD2-B69E-5EE9281EA1B8}">
      <dsp:nvSpPr>
        <dsp:cNvPr id="0" name=""/>
        <dsp:cNvSpPr/>
      </dsp:nvSpPr>
      <dsp:spPr>
        <a:xfrm>
          <a:off x="8901084" y="1708454"/>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打开提醒</a:t>
          </a:r>
          <a:endParaRPr lang="zh-CN" altLang="en-US" sz="1200" kern="1200" dirty="0"/>
        </a:p>
      </dsp:txBody>
      <dsp:txXfrm>
        <a:off x="8914197" y="1721567"/>
        <a:ext cx="869207" cy="421490"/>
      </dsp:txXfrm>
    </dsp:sp>
    <dsp:sp modelId="{D9050AFD-E553-441D-AEC8-FDC7F3D1BE2A}">
      <dsp:nvSpPr>
        <dsp:cNvPr id="0" name=""/>
        <dsp:cNvSpPr/>
      </dsp:nvSpPr>
      <dsp:spPr>
        <a:xfrm rot="1120624">
          <a:off x="6250204" y="1967993"/>
          <a:ext cx="2722566" cy="594"/>
        </a:xfrm>
        <a:custGeom>
          <a:avLst/>
          <a:gdLst/>
          <a:ahLst/>
          <a:cxnLst/>
          <a:rect l="0" t="0" r="0" b="0"/>
          <a:pathLst>
            <a:path>
              <a:moveTo>
                <a:pt x="0" y="297"/>
              </a:moveTo>
              <a:lnTo>
                <a:pt x="2722566"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250204" y="607007"/>
        <a:ext cx="2722566" cy="2722566"/>
      </dsp:txXfrm>
    </dsp:sp>
    <dsp:sp modelId="{3864DCC8-7F7B-46A3-886D-299365BDCFD1}">
      <dsp:nvSpPr>
        <dsp:cNvPr id="0" name=""/>
        <dsp:cNvSpPr/>
      </dsp:nvSpPr>
      <dsp:spPr>
        <a:xfrm>
          <a:off x="8901083" y="2180361"/>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消息设置</a:t>
          </a:r>
          <a:endParaRPr lang="zh-CN" altLang="en-US" sz="1200" kern="1200" dirty="0"/>
        </a:p>
      </dsp:txBody>
      <dsp:txXfrm>
        <a:off x="8914196" y="2193474"/>
        <a:ext cx="869207" cy="421490"/>
      </dsp:txXfrm>
    </dsp:sp>
    <dsp:sp modelId="{959CAFD8-BA40-4498-AD33-69E5F6143C69}">
      <dsp:nvSpPr>
        <dsp:cNvPr id="0" name=""/>
        <dsp:cNvSpPr/>
      </dsp:nvSpPr>
      <dsp:spPr>
        <a:xfrm rot="18083841">
          <a:off x="4536349" y="2890432"/>
          <a:ext cx="1164147" cy="594"/>
        </a:xfrm>
        <a:custGeom>
          <a:avLst/>
          <a:gdLst/>
          <a:ahLst/>
          <a:cxnLst/>
          <a:rect l="0" t="0" r="0" b="0"/>
          <a:pathLst>
            <a:path>
              <a:moveTo>
                <a:pt x="0" y="297"/>
              </a:moveTo>
              <a:lnTo>
                <a:pt x="1164147" y="2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536349" y="2308656"/>
        <a:ext cx="1164147" cy="1164147"/>
      </dsp:txXfrm>
    </dsp:sp>
    <dsp:sp modelId="{9B15CF46-9DEA-4CCF-A578-1EDDED177F86}">
      <dsp:nvSpPr>
        <dsp:cNvPr id="0" name=""/>
        <dsp:cNvSpPr/>
      </dsp:nvSpPr>
      <dsp:spPr>
        <a:xfrm>
          <a:off x="5421665" y="2170027"/>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smtClean="0"/>
            <a:t>首页</a:t>
          </a:r>
          <a:endParaRPr lang="zh-CN" altLang="en-US" sz="1200" b="1" kern="1200" dirty="0"/>
        </a:p>
      </dsp:txBody>
      <dsp:txXfrm>
        <a:off x="5434778" y="2183140"/>
        <a:ext cx="869207" cy="421490"/>
      </dsp:txXfrm>
    </dsp:sp>
    <dsp:sp modelId="{23BC9F30-ED44-4DC9-B632-4A0E404EC164}">
      <dsp:nvSpPr>
        <dsp:cNvPr id="0" name=""/>
        <dsp:cNvSpPr/>
      </dsp:nvSpPr>
      <dsp:spPr>
        <a:xfrm rot="21471694">
          <a:off x="6316834" y="2379367"/>
          <a:ext cx="762256" cy="594"/>
        </a:xfrm>
        <a:custGeom>
          <a:avLst/>
          <a:gdLst/>
          <a:ahLst/>
          <a:cxnLst/>
          <a:rect l="0" t="0" r="0" b="0"/>
          <a:pathLst>
            <a:path>
              <a:moveTo>
                <a:pt x="0" y="297"/>
              </a:moveTo>
              <a:lnTo>
                <a:pt x="762256"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16834" y="1998536"/>
        <a:ext cx="762256" cy="762256"/>
      </dsp:txXfrm>
    </dsp:sp>
    <dsp:sp modelId="{A001FE37-48FA-4B4C-ABF7-7CBE4A1FA7E0}">
      <dsp:nvSpPr>
        <dsp:cNvPr id="0" name=""/>
        <dsp:cNvSpPr/>
      </dsp:nvSpPr>
      <dsp:spPr>
        <a:xfrm>
          <a:off x="7078825" y="2141585"/>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菜单栏</a:t>
          </a:r>
          <a:endParaRPr lang="zh-CN" altLang="en-US" sz="1200" kern="1200" dirty="0"/>
        </a:p>
      </dsp:txBody>
      <dsp:txXfrm>
        <a:off x="7091938" y="2154698"/>
        <a:ext cx="869207" cy="421490"/>
      </dsp:txXfrm>
    </dsp:sp>
    <dsp:sp modelId="{93C69154-455B-4AB7-99CC-6F11198779E1}">
      <dsp:nvSpPr>
        <dsp:cNvPr id="0" name=""/>
        <dsp:cNvSpPr/>
      </dsp:nvSpPr>
      <dsp:spPr>
        <a:xfrm rot="1608056">
          <a:off x="6271262" y="2585984"/>
          <a:ext cx="853399" cy="594"/>
        </a:xfrm>
        <a:custGeom>
          <a:avLst/>
          <a:gdLst/>
          <a:ahLst/>
          <a:cxnLst/>
          <a:rect l="0" t="0" r="0" b="0"/>
          <a:pathLst>
            <a:path>
              <a:moveTo>
                <a:pt x="0" y="297"/>
              </a:moveTo>
              <a:lnTo>
                <a:pt x="853399"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271262" y="2159582"/>
        <a:ext cx="853399" cy="853399"/>
      </dsp:txXfrm>
    </dsp:sp>
    <dsp:sp modelId="{D7F4D2FA-BDDF-4212-B5A3-6917772673E2}">
      <dsp:nvSpPr>
        <dsp:cNvPr id="0" name=""/>
        <dsp:cNvSpPr/>
      </dsp:nvSpPr>
      <dsp:spPr>
        <a:xfrm>
          <a:off x="7078825" y="2554818"/>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搜索栏</a:t>
          </a:r>
          <a:endParaRPr lang="zh-CN" altLang="en-US" sz="1200" kern="1200" dirty="0"/>
        </a:p>
      </dsp:txBody>
      <dsp:txXfrm>
        <a:off x="7091938" y="2567931"/>
        <a:ext cx="869207" cy="421490"/>
      </dsp:txXfrm>
    </dsp:sp>
    <dsp:sp modelId="{1FD7EF2E-42B8-4EDD-9F61-D795C76B1FBC}">
      <dsp:nvSpPr>
        <dsp:cNvPr id="0" name=""/>
        <dsp:cNvSpPr/>
      </dsp:nvSpPr>
      <dsp:spPr>
        <a:xfrm rot="2870384">
          <a:off x="6130532" y="2814207"/>
          <a:ext cx="1134859" cy="594"/>
        </a:xfrm>
        <a:custGeom>
          <a:avLst/>
          <a:gdLst/>
          <a:ahLst/>
          <a:cxnLst/>
          <a:rect l="0" t="0" r="0" b="0"/>
          <a:pathLst>
            <a:path>
              <a:moveTo>
                <a:pt x="0" y="297"/>
              </a:moveTo>
              <a:lnTo>
                <a:pt x="1134859"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130532" y="2247075"/>
        <a:ext cx="1134859" cy="1134859"/>
      </dsp:txXfrm>
    </dsp:sp>
    <dsp:sp modelId="{7A725209-F8C1-4253-A8CA-AB9693F0F3FC}">
      <dsp:nvSpPr>
        <dsp:cNvPr id="0" name=""/>
        <dsp:cNvSpPr/>
      </dsp:nvSpPr>
      <dsp:spPr>
        <a:xfrm>
          <a:off x="7078825" y="3011265"/>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详情分布</a:t>
          </a:r>
          <a:endParaRPr lang="zh-CN" altLang="en-US" sz="1200" kern="1200" dirty="0"/>
        </a:p>
      </dsp:txBody>
      <dsp:txXfrm>
        <a:off x="7091938" y="3024378"/>
        <a:ext cx="869207" cy="421490"/>
      </dsp:txXfrm>
    </dsp:sp>
    <dsp:sp modelId="{1251E43A-93E2-484A-A83B-D93F3CE716B0}">
      <dsp:nvSpPr>
        <dsp:cNvPr id="0" name=""/>
        <dsp:cNvSpPr/>
      </dsp:nvSpPr>
      <dsp:spPr>
        <a:xfrm rot="2527178">
          <a:off x="4691111" y="3709480"/>
          <a:ext cx="960827" cy="594"/>
        </a:xfrm>
        <a:custGeom>
          <a:avLst/>
          <a:gdLst/>
          <a:ahLst/>
          <a:cxnLst/>
          <a:rect l="0" t="0" r="0" b="0"/>
          <a:pathLst>
            <a:path>
              <a:moveTo>
                <a:pt x="0" y="297"/>
              </a:moveTo>
              <a:lnTo>
                <a:pt x="960827" y="2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691111" y="3229363"/>
        <a:ext cx="960827" cy="960827"/>
      </dsp:txXfrm>
    </dsp:sp>
    <dsp:sp modelId="{08DE7F19-FEA0-4B5F-AE23-F60533239223}">
      <dsp:nvSpPr>
        <dsp:cNvPr id="0" name=""/>
        <dsp:cNvSpPr/>
      </dsp:nvSpPr>
      <dsp:spPr>
        <a:xfrm>
          <a:off x="5527870" y="3808123"/>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smtClean="0"/>
            <a:t>推荐</a:t>
          </a:r>
          <a:endParaRPr lang="zh-CN" altLang="en-US" sz="1200" b="1" kern="1200" dirty="0"/>
        </a:p>
      </dsp:txBody>
      <dsp:txXfrm>
        <a:off x="5540983" y="3821236"/>
        <a:ext cx="869207" cy="421490"/>
      </dsp:txXfrm>
    </dsp:sp>
    <dsp:sp modelId="{3182D4FB-328B-4D30-9135-9E2B3AF7120D}">
      <dsp:nvSpPr>
        <dsp:cNvPr id="0" name=""/>
        <dsp:cNvSpPr/>
      </dsp:nvSpPr>
      <dsp:spPr>
        <a:xfrm rot="20757336">
          <a:off x="6384768" y="3718844"/>
          <a:ext cx="2578273" cy="594"/>
        </a:xfrm>
        <a:custGeom>
          <a:avLst/>
          <a:gdLst/>
          <a:ahLst/>
          <a:cxnLst/>
          <a:rect l="0" t="0" r="0" b="0"/>
          <a:pathLst>
            <a:path>
              <a:moveTo>
                <a:pt x="0" y="297"/>
              </a:moveTo>
              <a:lnTo>
                <a:pt x="2578273"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84768" y="2430005"/>
        <a:ext cx="2578273" cy="2578273"/>
      </dsp:txXfrm>
    </dsp:sp>
    <dsp:sp modelId="{AEB6B1F6-EF5A-4810-9FA3-D2A64B11E770}">
      <dsp:nvSpPr>
        <dsp:cNvPr id="0" name=""/>
        <dsp:cNvSpPr/>
      </dsp:nvSpPr>
      <dsp:spPr>
        <a:xfrm>
          <a:off x="8924508" y="3182444"/>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个性推荐</a:t>
          </a:r>
          <a:endParaRPr lang="zh-CN" altLang="en-US" sz="1200" kern="1200" dirty="0"/>
        </a:p>
      </dsp:txBody>
      <dsp:txXfrm>
        <a:off x="8937621" y="3195557"/>
        <a:ext cx="869207" cy="421490"/>
      </dsp:txXfrm>
    </dsp:sp>
    <dsp:sp modelId="{DF865255-66B5-4160-A48C-21983A54E2AE}">
      <dsp:nvSpPr>
        <dsp:cNvPr id="0" name=""/>
        <dsp:cNvSpPr/>
      </dsp:nvSpPr>
      <dsp:spPr>
        <a:xfrm rot="21426709">
          <a:off x="6421726" y="3969115"/>
          <a:ext cx="2483526" cy="594"/>
        </a:xfrm>
        <a:custGeom>
          <a:avLst/>
          <a:gdLst/>
          <a:ahLst/>
          <a:cxnLst/>
          <a:rect l="0" t="0" r="0" b="0"/>
          <a:pathLst>
            <a:path>
              <a:moveTo>
                <a:pt x="0" y="297"/>
              </a:moveTo>
              <a:lnTo>
                <a:pt x="2483526"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421726" y="2727649"/>
        <a:ext cx="2483526" cy="2483526"/>
      </dsp:txXfrm>
    </dsp:sp>
    <dsp:sp modelId="{51ABA889-B865-4F31-AB87-9F274CA39CF5}">
      <dsp:nvSpPr>
        <dsp:cNvPr id="0" name=""/>
        <dsp:cNvSpPr/>
      </dsp:nvSpPr>
      <dsp:spPr>
        <a:xfrm>
          <a:off x="8903675" y="3682986"/>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热门推荐</a:t>
          </a:r>
          <a:endParaRPr lang="zh-CN" altLang="en-US" sz="1200" kern="1200" dirty="0"/>
        </a:p>
      </dsp:txBody>
      <dsp:txXfrm>
        <a:off x="8916788" y="3696099"/>
        <a:ext cx="869207" cy="421490"/>
      </dsp:txXfrm>
    </dsp:sp>
    <dsp:sp modelId="{5C227314-7F23-4147-B3CD-3988BC30A738}">
      <dsp:nvSpPr>
        <dsp:cNvPr id="0" name=""/>
        <dsp:cNvSpPr/>
      </dsp:nvSpPr>
      <dsp:spPr>
        <a:xfrm rot="515793">
          <a:off x="6409227" y="4218972"/>
          <a:ext cx="2505934" cy="594"/>
        </a:xfrm>
        <a:custGeom>
          <a:avLst/>
          <a:gdLst/>
          <a:ahLst/>
          <a:cxnLst/>
          <a:rect l="0" t="0" r="0" b="0"/>
          <a:pathLst>
            <a:path>
              <a:moveTo>
                <a:pt x="0" y="297"/>
              </a:moveTo>
              <a:lnTo>
                <a:pt x="2505934"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409227" y="2966303"/>
        <a:ext cx="2505934" cy="2505934"/>
      </dsp:txXfrm>
    </dsp:sp>
    <dsp:sp modelId="{599DB2E7-23E4-4805-9BDC-FDBA65DDCC65}">
      <dsp:nvSpPr>
        <dsp:cNvPr id="0" name=""/>
        <dsp:cNvSpPr/>
      </dsp:nvSpPr>
      <dsp:spPr>
        <a:xfrm>
          <a:off x="8901084" y="4182699"/>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推新推荐</a:t>
          </a:r>
          <a:endParaRPr lang="zh-CN" altLang="en-US" sz="1200" kern="1200" dirty="0"/>
        </a:p>
      </dsp:txBody>
      <dsp:txXfrm>
        <a:off x="8914197" y="4195812"/>
        <a:ext cx="869207" cy="421490"/>
      </dsp:txXfrm>
    </dsp:sp>
    <dsp:sp modelId="{1151D125-C2C2-4DE9-929E-6BD7CF6DD769}">
      <dsp:nvSpPr>
        <dsp:cNvPr id="0" name=""/>
        <dsp:cNvSpPr/>
      </dsp:nvSpPr>
      <dsp:spPr>
        <a:xfrm rot="1079673">
          <a:off x="6359588" y="4434093"/>
          <a:ext cx="2605212" cy="594"/>
        </a:xfrm>
        <a:custGeom>
          <a:avLst/>
          <a:gdLst/>
          <a:ahLst/>
          <a:cxnLst/>
          <a:rect l="0" t="0" r="0" b="0"/>
          <a:pathLst>
            <a:path>
              <a:moveTo>
                <a:pt x="0" y="297"/>
              </a:moveTo>
              <a:lnTo>
                <a:pt x="2605212"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59588" y="3131785"/>
        <a:ext cx="2605212" cy="2605212"/>
      </dsp:txXfrm>
    </dsp:sp>
    <dsp:sp modelId="{057557D5-AD61-4D3B-8274-CF761A0AE1FB}">
      <dsp:nvSpPr>
        <dsp:cNvPr id="0" name=""/>
        <dsp:cNvSpPr/>
      </dsp:nvSpPr>
      <dsp:spPr>
        <a:xfrm>
          <a:off x="8901084" y="4612942"/>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高评推荐</a:t>
          </a:r>
          <a:endParaRPr lang="zh-CN" altLang="en-US" sz="1200" kern="1200" dirty="0"/>
        </a:p>
      </dsp:txBody>
      <dsp:txXfrm>
        <a:off x="8914197" y="4626055"/>
        <a:ext cx="869207" cy="421490"/>
      </dsp:txXfrm>
    </dsp:sp>
    <dsp:sp modelId="{6150896D-55C8-4350-BF8A-720FD7ABA7A3}">
      <dsp:nvSpPr>
        <dsp:cNvPr id="0" name=""/>
        <dsp:cNvSpPr/>
      </dsp:nvSpPr>
      <dsp:spPr>
        <a:xfrm rot="4166090">
          <a:off x="3986130" y="4583798"/>
          <a:ext cx="2555926" cy="594"/>
        </a:xfrm>
        <a:custGeom>
          <a:avLst/>
          <a:gdLst/>
          <a:ahLst/>
          <a:cxnLst/>
          <a:rect l="0" t="0" r="0" b="0"/>
          <a:pathLst>
            <a:path>
              <a:moveTo>
                <a:pt x="0" y="297"/>
              </a:moveTo>
              <a:lnTo>
                <a:pt x="2555926" y="297"/>
              </a:lnTo>
            </a:path>
          </a:pathLst>
        </a:custGeom>
        <a:noFill/>
        <a:ln w="25400" cap="flat" cmpd="sng" algn="ctr">
          <a:solidFill>
            <a:schemeClr val="accent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986130" y="3306132"/>
        <a:ext cx="2555926" cy="2555926"/>
      </dsp:txXfrm>
    </dsp:sp>
    <dsp:sp modelId="{5D180529-7EE1-49E0-8FA7-B4AF4AB641A1}">
      <dsp:nvSpPr>
        <dsp:cNvPr id="0" name=""/>
        <dsp:cNvSpPr/>
      </dsp:nvSpPr>
      <dsp:spPr>
        <a:xfrm>
          <a:off x="5713006" y="5556759"/>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smtClean="0"/>
            <a:t>我的</a:t>
          </a:r>
          <a:endParaRPr lang="zh-CN" altLang="en-US" sz="1200" b="1" kern="1200" dirty="0"/>
        </a:p>
      </dsp:txBody>
      <dsp:txXfrm>
        <a:off x="5726119" y="5569872"/>
        <a:ext cx="869207" cy="421490"/>
      </dsp:txXfrm>
    </dsp:sp>
    <dsp:sp modelId="{24D49F3E-FB47-4B76-B466-D1A0D398C21E}">
      <dsp:nvSpPr>
        <dsp:cNvPr id="0" name=""/>
        <dsp:cNvSpPr/>
      </dsp:nvSpPr>
      <dsp:spPr>
        <a:xfrm rot="17964105">
          <a:off x="6364557" y="5362951"/>
          <a:ext cx="958150" cy="594"/>
        </a:xfrm>
        <a:custGeom>
          <a:avLst/>
          <a:gdLst/>
          <a:ahLst/>
          <a:cxnLst/>
          <a:rect l="0" t="0" r="0" b="0"/>
          <a:pathLst>
            <a:path>
              <a:moveTo>
                <a:pt x="0" y="297"/>
              </a:moveTo>
              <a:lnTo>
                <a:pt x="958150"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64557" y="4884172"/>
        <a:ext cx="958150" cy="958150"/>
      </dsp:txXfrm>
    </dsp:sp>
    <dsp:sp modelId="{E8E98DB0-9EB7-431A-BAAA-221DC864F5E6}">
      <dsp:nvSpPr>
        <dsp:cNvPr id="0" name=""/>
        <dsp:cNvSpPr/>
      </dsp:nvSpPr>
      <dsp:spPr>
        <a:xfrm>
          <a:off x="7078825" y="4722019"/>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待借栏</a:t>
          </a:r>
          <a:endParaRPr lang="zh-CN" altLang="en-US" sz="1200" kern="1200" dirty="0"/>
        </a:p>
      </dsp:txBody>
      <dsp:txXfrm>
        <a:off x="7091938" y="4735132"/>
        <a:ext cx="869207" cy="421490"/>
      </dsp:txXfrm>
    </dsp:sp>
    <dsp:sp modelId="{2081D24B-90A0-4858-8A2A-0351F728F864}">
      <dsp:nvSpPr>
        <dsp:cNvPr id="0" name=""/>
        <dsp:cNvSpPr/>
      </dsp:nvSpPr>
      <dsp:spPr>
        <a:xfrm rot="20305535">
          <a:off x="6573611" y="5597520"/>
          <a:ext cx="994266" cy="594"/>
        </a:xfrm>
        <a:custGeom>
          <a:avLst/>
          <a:gdLst/>
          <a:ahLst/>
          <a:cxnLst/>
          <a:rect l="0" t="0" r="0" b="0"/>
          <a:pathLst>
            <a:path>
              <a:moveTo>
                <a:pt x="0" y="297"/>
              </a:moveTo>
              <a:lnTo>
                <a:pt x="994266"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573611" y="5100684"/>
        <a:ext cx="994266" cy="994266"/>
      </dsp:txXfrm>
    </dsp:sp>
    <dsp:sp modelId="{9CF33A38-5C40-4AA7-BE66-68FF6E0DD00C}">
      <dsp:nvSpPr>
        <dsp:cNvPr id="0" name=""/>
        <dsp:cNvSpPr/>
      </dsp:nvSpPr>
      <dsp:spPr>
        <a:xfrm>
          <a:off x="7533049" y="5191158"/>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已借栏</a:t>
          </a:r>
          <a:endParaRPr lang="zh-CN" altLang="en-US" sz="1200" kern="1200" dirty="0"/>
        </a:p>
      </dsp:txBody>
      <dsp:txXfrm>
        <a:off x="7546162" y="5204271"/>
        <a:ext cx="869207" cy="421490"/>
      </dsp:txXfrm>
    </dsp:sp>
    <dsp:sp modelId="{5B7761C9-DDE8-41D0-BEE6-001B204EF901}">
      <dsp:nvSpPr>
        <dsp:cNvPr id="0" name=""/>
        <dsp:cNvSpPr/>
      </dsp:nvSpPr>
      <dsp:spPr>
        <a:xfrm rot="297638">
          <a:off x="6606675" y="5821074"/>
          <a:ext cx="942584" cy="594"/>
        </a:xfrm>
        <a:custGeom>
          <a:avLst/>
          <a:gdLst/>
          <a:ahLst/>
          <a:cxnLst/>
          <a:rect l="0" t="0" r="0" b="0"/>
          <a:pathLst>
            <a:path>
              <a:moveTo>
                <a:pt x="0" y="297"/>
              </a:moveTo>
              <a:lnTo>
                <a:pt x="942584"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606675" y="5350079"/>
        <a:ext cx="942584" cy="942584"/>
      </dsp:txXfrm>
    </dsp:sp>
    <dsp:sp modelId="{EBBD12A8-FC0B-4095-A4AE-D8A8C816096A}">
      <dsp:nvSpPr>
        <dsp:cNvPr id="0" name=""/>
        <dsp:cNvSpPr/>
      </dsp:nvSpPr>
      <dsp:spPr>
        <a:xfrm>
          <a:off x="7547494" y="5638266"/>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还书栏</a:t>
          </a:r>
          <a:endParaRPr lang="zh-CN" altLang="en-US" sz="1200" kern="1200" dirty="0"/>
        </a:p>
      </dsp:txBody>
      <dsp:txXfrm>
        <a:off x="7560607" y="5651379"/>
        <a:ext cx="869207" cy="421490"/>
      </dsp:txXfrm>
    </dsp:sp>
    <dsp:sp modelId="{CD07E4D9-053C-4F28-BF61-6BAD17194807}">
      <dsp:nvSpPr>
        <dsp:cNvPr id="0" name=""/>
        <dsp:cNvSpPr/>
      </dsp:nvSpPr>
      <dsp:spPr>
        <a:xfrm rot="1608242">
          <a:off x="6551422" y="6019622"/>
          <a:ext cx="1061343" cy="594"/>
        </a:xfrm>
        <a:custGeom>
          <a:avLst/>
          <a:gdLst/>
          <a:ahLst/>
          <a:cxnLst/>
          <a:rect l="0" t="0" r="0" b="0"/>
          <a:pathLst>
            <a:path>
              <a:moveTo>
                <a:pt x="0" y="297"/>
              </a:moveTo>
              <a:lnTo>
                <a:pt x="1061343" y="297"/>
              </a:lnTo>
            </a:path>
          </a:pathLst>
        </a:custGeom>
        <a:noFill/>
        <a:ln w="25400" cap="flat" cmpd="sng" algn="ctr">
          <a:solidFill>
            <a:schemeClr val="accent1"/>
          </a:solidFill>
          <a:prstDash val="sysDash"/>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551422" y="5489247"/>
        <a:ext cx="1061343" cy="1061343"/>
      </dsp:txXfrm>
    </dsp:sp>
    <dsp:sp modelId="{9CA0C372-CAB9-49A9-BC7B-2DB2C2E7AF3C}">
      <dsp:nvSpPr>
        <dsp:cNvPr id="0" name=""/>
        <dsp:cNvSpPr/>
      </dsp:nvSpPr>
      <dsp:spPr>
        <a:xfrm>
          <a:off x="7555746" y="6035362"/>
          <a:ext cx="895433" cy="4477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记录栏</a:t>
          </a:r>
          <a:endParaRPr lang="zh-CN" altLang="en-US" sz="1200" kern="1200" dirty="0"/>
        </a:p>
      </dsp:txBody>
      <dsp:txXfrm>
        <a:off x="7568859" y="6048475"/>
        <a:ext cx="869207" cy="421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5A1A7-C253-4B0D-A5FA-5573A4006E56}">
      <dsp:nvSpPr>
        <dsp:cNvPr id="0" name=""/>
        <dsp:cNvSpPr/>
      </dsp:nvSpPr>
      <dsp:spPr>
        <a:xfrm>
          <a:off x="1463" y="163584"/>
          <a:ext cx="1823757" cy="3914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sz="1400" kern="1200" dirty="0" smtClean="0"/>
            <a:t>动态表数据字典</a:t>
          </a:r>
          <a:endParaRPr lang="zh-CN" altLang="en-US" sz="1400" kern="1200" dirty="0"/>
        </a:p>
      </dsp:txBody>
      <dsp:txXfrm>
        <a:off x="1463" y="163584"/>
        <a:ext cx="1823757" cy="391438"/>
      </dsp:txXfrm>
    </dsp:sp>
    <dsp:sp modelId="{AB0127CC-9CB6-4200-A349-9642214F1645}">
      <dsp:nvSpPr>
        <dsp:cNvPr id="0" name=""/>
        <dsp:cNvSpPr/>
      </dsp:nvSpPr>
      <dsp:spPr>
        <a:xfrm>
          <a:off x="1463" y="594164"/>
          <a:ext cx="1823757" cy="29968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名字：图书借阅表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描述：记录用户的借阅记录的表</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定义：图书借阅表</a:t>
          </a:r>
          <a:r>
            <a:rPr lang="en-US" altLang="en-US" sz="1400" kern="1200" dirty="0" smtClean="0"/>
            <a:t>=</a:t>
          </a:r>
          <a:r>
            <a:rPr lang="zh-CN" altLang="en-US" sz="1400" kern="1200" dirty="0" smtClean="0"/>
            <a:t>用户</a:t>
          </a:r>
          <a:r>
            <a:rPr lang="en-US" altLang="en-US" sz="1400" kern="1200" dirty="0" smtClean="0"/>
            <a:t>ID+</a:t>
          </a:r>
          <a:r>
            <a:rPr lang="zh-CN" altLang="en-US" sz="1400" kern="1200" dirty="0" smtClean="0"/>
            <a:t>图书</a:t>
          </a:r>
          <a:r>
            <a:rPr lang="en-US" altLang="en-US" sz="1400" kern="1200" dirty="0" smtClean="0"/>
            <a:t>ID+</a:t>
          </a:r>
          <a:r>
            <a:rPr lang="zh-CN" altLang="en-US" sz="1400" kern="1200" dirty="0" smtClean="0"/>
            <a:t>借书时间</a:t>
          </a:r>
          <a:r>
            <a:rPr lang="en-US" altLang="en-US" sz="1400" kern="1200" dirty="0" smtClean="0"/>
            <a:t>+</a:t>
          </a:r>
          <a:r>
            <a:rPr lang="zh-CN" altLang="en-US" sz="1400" kern="1200" dirty="0" smtClean="0"/>
            <a:t>过期时间</a:t>
          </a:r>
          <a:r>
            <a:rPr lang="en-US" altLang="en-US" sz="1400" kern="1200" dirty="0" smtClean="0"/>
            <a:t>+</a:t>
          </a:r>
          <a:r>
            <a:rPr lang="zh-CN" altLang="en-US" sz="1400" kern="1200" dirty="0" smtClean="0"/>
            <a:t>还书时间</a:t>
          </a:r>
          <a:r>
            <a:rPr lang="en-US" altLang="en-US" sz="1400" kern="1200" dirty="0" smtClean="0"/>
            <a:t>+</a:t>
          </a:r>
          <a:r>
            <a:rPr lang="zh-CN" altLang="en-US" sz="1400" kern="1200" dirty="0" smtClean="0"/>
            <a:t>支付额</a:t>
          </a:r>
          <a:endParaRPr lang="zh-CN" altLang="en-US" sz="1400" kern="1200" dirty="0"/>
        </a:p>
        <a:p>
          <a:pPr marL="114300" lvl="1" indent="-114300" algn="l" defTabSz="622300">
            <a:lnSpc>
              <a:spcPct val="90000"/>
            </a:lnSpc>
            <a:spcBef>
              <a:spcPct val="0"/>
            </a:spcBef>
            <a:spcAft>
              <a:spcPct val="15000"/>
            </a:spcAft>
            <a:buChar char="••"/>
          </a:pPr>
          <a:r>
            <a:rPr lang="zh-CN" sz="1400" kern="1200" smtClean="0"/>
            <a:t>位置：图书借阅表</a:t>
          </a:r>
          <a:endParaRPr lang="zh-CN" altLang="en-US" sz="1400" kern="1200" dirty="0"/>
        </a:p>
      </dsp:txBody>
      <dsp:txXfrm>
        <a:off x="1463" y="594164"/>
        <a:ext cx="1823757" cy="2996832"/>
      </dsp:txXfrm>
    </dsp:sp>
    <dsp:sp modelId="{5A300D86-E3DC-43F0-8B37-CAD680376969}">
      <dsp:nvSpPr>
        <dsp:cNvPr id="0" name=""/>
        <dsp:cNvSpPr/>
      </dsp:nvSpPr>
      <dsp:spPr>
        <a:xfrm>
          <a:off x="2029374" y="163584"/>
          <a:ext cx="1823757" cy="3914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sz="1400" kern="1200" dirty="0" smtClean="0"/>
            <a:t>借阅表数据字典</a:t>
          </a:r>
          <a:endParaRPr lang="zh-CN" altLang="en-US" sz="1400" kern="1200" dirty="0"/>
        </a:p>
      </dsp:txBody>
      <dsp:txXfrm>
        <a:off x="2029374" y="163584"/>
        <a:ext cx="1823757" cy="391438"/>
      </dsp:txXfrm>
    </dsp:sp>
    <dsp:sp modelId="{F9F9016B-5141-4BF7-B7A8-23A9F2167AE0}">
      <dsp:nvSpPr>
        <dsp:cNvPr id="0" name=""/>
        <dsp:cNvSpPr/>
      </dsp:nvSpPr>
      <dsp:spPr>
        <a:xfrm>
          <a:off x="2029374" y="594164"/>
          <a:ext cx="1823757" cy="29968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名字：动态表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描述：用户对感兴趣的书籍可以发布动态</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定义：动态表</a:t>
          </a:r>
          <a:r>
            <a:rPr lang="en-US" sz="1400" kern="1200" dirty="0" smtClean="0"/>
            <a:t>= </a:t>
          </a:r>
          <a:r>
            <a:rPr lang="zh-CN" sz="1400" kern="1200" dirty="0" smtClean="0"/>
            <a:t>用户</a:t>
          </a:r>
          <a:r>
            <a:rPr lang="en-US" sz="1400" kern="1200" dirty="0" smtClean="0"/>
            <a:t>ID+</a:t>
          </a:r>
          <a:r>
            <a:rPr lang="zh-CN" sz="1400" kern="1200" dirty="0" smtClean="0"/>
            <a:t>图书</a:t>
          </a:r>
          <a:r>
            <a:rPr lang="en-US" sz="1400" kern="1200" dirty="0" smtClean="0"/>
            <a:t>ID+</a:t>
          </a:r>
          <a:r>
            <a:rPr lang="zh-CN" sz="1400" kern="1200" dirty="0" smtClean="0"/>
            <a:t>发布时间</a:t>
          </a:r>
          <a:r>
            <a:rPr lang="en-US" sz="1400" kern="1200" dirty="0" smtClean="0"/>
            <a:t>+</a:t>
          </a:r>
          <a:r>
            <a:rPr lang="zh-CN" sz="1400" kern="1200" dirty="0" smtClean="0"/>
            <a:t>发布没人</a:t>
          </a:r>
          <a:r>
            <a:rPr lang="en-US" sz="1400" kern="1200" dirty="0" smtClean="0"/>
            <a:t>+</a:t>
          </a:r>
          <a:r>
            <a:rPr lang="zh-CN" sz="1400" kern="1200" dirty="0" smtClean="0"/>
            <a:t>发布图片</a:t>
          </a:r>
          <a:endParaRPr lang="zh-CN" altLang="en-US" sz="1400" kern="1200" dirty="0"/>
        </a:p>
        <a:p>
          <a:pPr marL="114300" lvl="1" indent="-114300" algn="l" defTabSz="622300">
            <a:lnSpc>
              <a:spcPct val="90000"/>
            </a:lnSpc>
            <a:spcBef>
              <a:spcPct val="0"/>
            </a:spcBef>
            <a:spcAft>
              <a:spcPct val="15000"/>
            </a:spcAft>
            <a:buChar char="••"/>
          </a:pPr>
          <a:r>
            <a:rPr lang="zh-CN" sz="1400" kern="1200" smtClean="0"/>
            <a:t>位置：动态表</a:t>
          </a:r>
          <a:endParaRPr lang="zh-CN" altLang="en-US" sz="1400" kern="1200" dirty="0"/>
        </a:p>
      </dsp:txBody>
      <dsp:txXfrm>
        <a:off x="2029374" y="594164"/>
        <a:ext cx="1823757" cy="2996832"/>
      </dsp:txXfrm>
    </dsp:sp>
    <dsp:sp modelId="{A2A12ACA-044F-46C2-A801-4AFF34375F36}">
      <dsp:nvSpPr>
        <dsp:cNvPr id="0" name=""/>
        <dsp:cNvSpPr/>
      </dsp:nvSpPr>
      <dsp:spPr>
        <a:xfrm>
          <a:off x="4057284" y="163584"/>
          <a:ext cx="1823757" cy="3914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sz="1400" kern="1200" dirty="0" smtClean="0"/>
            <a:t>用户表数据字典</a:t>
          </a:r>
          <a:endParaRPr lang="zh-CN" altLang="en-US" sz="1400" kern="1200" dirty="0"/>
        </a:p>
      </dsp:txBody>
      <dsp:txXfrm>
        <a:off x="4057284" y="163584"/>
        <a:ext cx="1823757" cy="391438"/>
      </dsp:txXfrm>
    </dsp:sp>
    <dsp:sp modelId="{139B2584-D64B-47E3-B12D-FCAABD0A6EE2}">
      <dsp:nvSpPr>
        <dsp:cNvPr id="0" name=""/>
        <dsp:cNvSpPr/>
      </dsp:nvSpPr>
      <dsp:spPr>
        <a:xfrm>
          <a:off x="4057284" y="594164"/>
          <a:ext cx="1823757" cy="29968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名字：用户表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描述：及记录用户基本信息表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定义：用户</a:t>
          </a:r>
          <a:r>
            <a:rPr lang="en-US" sz="1400" kern="1200" dirty="0" smtClean="0"/>
            <a:t>ID+</a:t>
          </a:r>
          <a:r>
            <a:rPr lang="zh-CN" sz="1400" kern="1200" dirty="0" smtClean="0"/>
            <a:t>昵称</a:t>
          </a:r>
          <a:r>
            <a:rPr lang="en-US" sz="1400" kern="1200" dirty="0" smtClean="0"/>
            <a:t>+</a:t>
          </a:r>
          <a:r>
            <a:rPr lang="zh-CN" sz="1400" kern="1200" dirty="0" smtClean="0"/>
            <a:t>性别</a:t>
          </a:r>
          <a:r>
            <a:rPr lang="en-US" sz="1400" kern="1200" dirty="0" smtClean="0"/>
            <a:t>+</a:t>
          </a:r>
          <a:r>
            <a:rPr lang="zh-CN" sz="1400" kern="1200" dirty="0" smtClean="0"/>
            <a:t>手机</a:t>
          </a:r>
          <a:r>
            <a:rPr lang="en-US" sz="1400" kern="1200" dirty="0" smtClean="0"/>
            <a:t>+</a:t>
          </a:r>
          <a:r>
            <a:rPr lang="zh-CN" sz="1400" kern="1200" dirty="0" smtClean="0"/>
            <a:t>邮箱</a:t>
          </a:r>
          <a:r>
            <a:rPr lang="en-US" sz="1400" kern="1200" dirty="0" smtClean="0"/>
            <a:t>+</a:t>
          </a:r>
          <a:r>
            <a:rPr lang="zh-CN" sz="1400" kern="1200" dirty="0" smtClean="0"/>
            <a:t>密码</a:t>
          </a:r>
          <a:r>
            <a:rPr lang="en-US" sz="1400" kern="1200" dirty="0" smtClean="0"/>
            <a:t>+</a:t>
          </a:r>
          <a:r>
            <a:rPr lang="zh-CN" sz="1400" kern="1200" dirty="0" smtClean="0"/>
            <a:t>借阅币</a:t>
          </a:r>
          <a:r>
            <a:rPr lang="en-US" sz="1400" kern="1200" dirty="0" smtClean="0"/>
            <a:t>+</a:t>
          </a:r>
          <a:r>
            <a:rPr lang="zh-CN" sz="1400" kern="1200" dirty="0" smtClean="0"/>
            <a:t>头像</a:t>
          </a:r>
          <a:r>
            <a:rPr lang="en-US" sz="1400" kern="1200" dirty="0" smtClean="0"/>
            <a:t>+</a:t>
          </a:r>
          <a:r>
            <a:rPr lang="zh-CN" sz="1400" kern="1200" dirty="0" smtClean="0"/>
            <a:t>背景</a:t>
          </a:r>
          <a:r>
            <a:rPr lang="en-US" sz="1400" kern="1200" dirty="0" smtClean="0"/>
            <a:t>+</a:t>
          </a:r>
          <a:r>
            <a:rPr lang="zh-CN" sz="1400" kern="1200" dirty="0" smtClean="0"/>
            <a:t>还书提醒</a:t>
          </a:r>
          <a:r>
            <a:rPr lang="en-US" sz="1400" kern="1200" dirty="0" smtClean="0"/>
            <a:t>+</a:t>
          </a:r>
          <a:r>
            <a:rPr lang="zh-CN" sz="1400" kern="1200" dirty="0" smtClean="0"/>
            <a:t>推荐提醒</a:t>
          </a:r>
          <a:endParaRPr lang="zh-CN" altLang="en-US" sz="1400" kern="1200" dirty="0"/>
        </a:p>
        <a:p>
          <a:pPr marL="114300" lvl="1" indent="-114300" algn="l" defTabSz="622300">
            <a:lnSpc>
              <a:spcPct val="90000"/>
            </a:lnSpc>
            <a:spcBef>
              <a:spcPct val="0"/>
            </a:spcBef>
            <a:spcAft>
              <a:spcPct val="15000"/>
            </a:spcAft>
            <a:buChar char="••"/>
          </a:pPr>
          <a:r>
            <a:rPr lang="zh-CN" sz="1400" kern="1200" smtClean="0"/>
            <a:t>位置：显示在编辑资料界面 </a:t>
          </a:r>
          <a:endParaRPr lang="zh-CN" altLang="en-US" sz="1400" kern="1200" dirty="0"/>
        </a:p>
      </dsp:txBody>
      <dsp:txXfrm>
        <a:off x="4057284" y="594164"/>
        <a:ext cx="1823757" cy="2996832"/>
      </dsp:txXfrm>
    </dsp:sp>
    <dsp:sp modelId="{EE3AD60C-4C74-4235-84AB-01157599BBE1}">
      <dsp:nvSpPr>
        <dsp:cNvPr id="0" name=""/>
        <dsp:cNvSpPr/>
      </dsp:nvSpPr>
      <dsp:spPr>
        <a:xfrm>
          <a:off x="6085194" y="163584"/>
          <a:ext cx="1823757" cy="3914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sz="1400" kern="1200" dirty="0" smtClean="0"/>
            <a:t>图书表数据字典</a:t>
          </a:r>
          <a:endParaRPr lang="zh-CN" altLang="en-US" sz="1400" kern="1200" dirty="0"/>
        </a:p>
      </dsp:txBody>
      <dsp:txXfrm>
        <a:off x="6085194" y="163584"/>
        <a:ext cx="1823757" cy="391438"/>
      </dsp:txXfrm>
    </dsp:sp>
    <dsp:sp modelId="{3B8360A0-F7A9-4143-8E4A-E9C8387625E5}">
      <dsp:nvSpPr>
        <dsp:cNvPr id="0" name=""/>
        <dsp:cNvSpPr/>
      </dsp:nvSpPr>
      <dsp:spPr>
        <a:xfrm>
          <a:off x="6085194" y="594164"/>
          <a:ext cx="1823757" cy="29968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名字：图书表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描述：记录图书基本信息的表</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定义：图书</a:t>
          </a:r>
          <a:r>
            <a:rPr lang="en-US" sz="1400" kern="1200" dirty="0" smtClean="0"/>
            <a:t>ID+</a:t>
          </a:r>
          <a:r>
            <a:rPr lang="zh-CN" sz="1400" kern="1200" dirty="0" smtClean="0"/>
            <a:t>类型</a:t>
          </a:r>
          <a:r>
            <a:rPr lang="en-US" sz="1400" kern="1200" dirty="0" smtClean="0"/>
            <a:t>ID+</a:t>
          </a:r>
          <a:r>
            <a:rPr lang="zh-CN" sz="1400" kern="1200" dirty="0" smtClean="0"/>
            <a:t>作者</a:t>
          </a:r>
          <a:r>
            <a:rPr lang="en-US" sz="1400" kern="1200" dirty="0" smtClean="0"/>
            <a:t>+</a:t>
          </a:r>
          <a:r>
            <a:rPr lang="zh-CN" sz="1400" kern="1200" dirty="0" smtClean="0"/>
            <a:t>封面</a:t>
          </a:r>
          <a:r>
            <a:rPr lang="en-US" sz="1400" kern="1200" dirty="0" smtClean="0"/>
            <a:t>+</a:t>
          </a:r>
          <a:r>
            <a:rPr lang="zh-CN" sz="1400" kern="1200" dirty="0" smtClean="0"/>
            <a:t>出版社</a:t>
          </a:r>
          <a:r>
            <a:rPr lang="en-US" sz="1400" kern="1200" dirty="0" smtClean="0"/>
            <a:t>+</a:t>
          </a:r>
          <a:r>
            <a:rPr lang="zh-CN" sz="1400" kern="1200" dirty="0" smtClean="0"/>
            <a:t>出版日期</a:t>
          </a:r>
          <a:r>
            <a:rPr lang="en-US" sz="1400" kern="1200" dirty="0" smtClean="0"/>
            <a:t>+</a:t>
          </a:r>
          <a:r>
            <a:rPr lang="zh-CN" sz="1400" kern="1200" dirty="0" smtClean="0"/>
            <a:t>简介</a:t>
          </a:r>
          <a:r>
            <a:rPr lang="en-US" sz="1400" kern="1200" dirty="0" smtClean="0"/>
            <a:t>+</a:t>
          </a:r>
          <a:r>
            <a:rPr lang="zh-CN" sz="1400" kern="1200" dirty="0" smtClean="0"/>
            <a:t>导读</a:t>
          </a:r>
          <a:r>
            <a:rPr lang="en-US" sz="1400" kern="1200" dirty="0" smtClean="0"/>
            <a:t>+</a:t>
          </a:r>
          <a:r>
            <a:rPr lang="zh-CN" sz="1400" kern="1200" dirty="0" smtClean="0"/>
            <a:t>目录</a:t>
          </a:r>
          <a:r>
            <a:rPr lang="en-US" sz="1400" kern="1200" dirty="0" smtClean="0"/>
            <a:t>+</a:t>
          </a:r>
          <a:r>
            <a:rPr lang="zh-CN" sz="1400" kern="1200" dirty="0" smtClean="0"/>
            <a:t>位置</a:t>
          </a:r>
          <a:r>
            <a:rPr lang="en-US" sz="1400" kern="1200" dirty="0" smtClean="0"/>
            <a:t>+</a:t>
          </a:r>
          <a:r>
            <a:rPr lang="zh-CN" sz="1400" kern="1200" dirty="0" smtClean="0"/>
            <a:t>借阅次数</a:t>
          </a:r>
          <a:r>
            <a:rPr lang="en-US" sz="1400" kern="1200" dirty="0" smtClean="0"/>
            <a:t>+</a:t>
          </a:r>
          <a:r>
            <a:rPr lang="zh-CN" sz="1400" kern="1200" dirty="0" smtClean="0"/>
            <a:t>评分</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位置：显示在小程序界面 </a:t>
          </a:r>
          <a:endParaRPr lang="zh-CN" altLang="en-US" sz="1400" kern="1200" dirty="0"/>
        </a:p>
      </dsp:txBody>
      <dsp:txXfrm>
        <a:off x="6085194" y="594164"/>
        <a:ext cx="1823757" cy="2996832"/>
      </dsp:txXfrm>
    </dsp:sp>
    <dsp:sp modelId="{D35FAAC9-D54C-4F0F-A156-C143E566977E}">
      <dsp:nvSpPr>
        <dsp:cNvPr id="0" name=""/>
        <dsp:cNvSpPr/>
      </dsp:nvSpPr>
      <dsp:spPr>
        <a:xfrm>
          <a:off x="8113104" y="163584"/>
          <a:ext cx="1823757" cy="3914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sz="1400" kern="1200" dirty="0" smtClean="0"/>
            <a:t>评论表数据字典</a:t>
          </a:r>
          <a:endParaRPr lang="zh-CN" altLang="en-US" sz="1400" kern="1200" dirty="0"/>
        </a:p>
      </dsp:txBody>
      <dsp:txXfrm>
        <a:off x="8113104" y="163584"/>
        <a:ext cx="1823757" cy="391438"/>
      </dsp:txXfrm>
    </dsp:sp>
    <dsp:sp modelId="{68EF35A1-7568-4D25-A317-9C86BCB0F61F}">
      <dsp:nvSpPr>
        <dsp:cNvPr id="0" name=""/>
        <dsp:cNvSpPr/>
      </dsp:nvSpPr>
      <dsp:spPr>
        <a:xfrm>
          <a:off x="8113104" y="594164"/>
          <a:ext cx="1823757" cy="299683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名字：评论表</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描述：记录用户对图书发表评论的表</a:t>
          </a:r>
          <a:endParaRPr lang="zh-CN" altLang="en-US" sz="1400" kern="1200" dirty="0"/>
        </a:p>
        <a:p>
          <a:pPr marL="114300" lvl="1" indent="-114300" algn="l" defTabSz="622300">
            <a:lnSpc>
              <a:spcPct val="90000"/>
            </a:lnSpc>
            <a:spcBef>
              <a:spcPct val="0"/>
            </a:spcBef>
            <a:spcAft>
              <a:spcPct val="15000"/>
            </a:spcAft>
            <a:buChar char="••"/>
          </a:pPr>
          <a:r>
            <a:rPr lang="zh-CN" sz="1400" kern="1200" smtClean="0"/>
            <a:t>定义：评论</a:t>
          </a:r>
          <a:r>
            <a:rPr lang="en-US" sz="1400" kern="1200" smtClean="0"/>
            <a:t>ID+</a:t>
          </a:r>
          <a:r>
            <a:rPr lang="zh-CN" sz="1400" kern="1200" smtClean="0"/>
            <a:t>用户</a:t>
          </a:r>
          <a:r>
            <a:rPr lang="en-US" sz="1400" kern="1200" smtClean="0"/>
            <a:t>ID+</a:t>
          </a:r>
          <a:r>
            <a:rPr lang="zh-CN" sz="1400" kern="1200" smtClean="0"/>
            <a:t>图书</a:t>
          </a:r>
          <a:r>
            <a:rPr lang="en-US" sz="1400" kern="1200" smtClean="0"/>
            <a:t>ID+</a:t>
          </a:r>
          <a:r>
            <a:rPr lang="zh-CN" sz="1400" kern="1200" smtClean="0"/>
            <a:t>昵称</a:t>
          </a:r>
          <a:r>
            <a:rPr lang="en-US" sz="1400" kern="1200" smtClean="0"/>
            <a:t>+</a:t>
          </a:r>
          <a:r>
            <a:rPr lang="zh-CN" sz="1400" kern="1200" smtClean="0"/>
            <a:t>评论时间</a:t>
          </a:r>
          <a:r>
            <a:rPr lang="en-US" sz="1400" kern="1200" smtClean="0"/>
            <a:t>+</a:t>
          </a:r>
          <a:r>
            <a:rPr lang="zh-CN" sz="1400" kern="1200" smtClean="0"/>
            <a:t>评论内容</a:t>
          </a:r>
          <a:r>
            <a:rPr lang="en-US" sz="1400" kern="1200" smtClean="0"/>
            <a:t>+</a:t>
          </a:r>
          <a:r>
            <a:rPr lang="zh-CN" sz="1400" kern="1200" smtClean="0"/>
            <a:t>评分</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位置：评论表</a:t>
          </a:r>
          <a:endParaRPr lang="zh-CN" altLang="en-US" sz="1400" kern="1200" dirty="0"/>
        </a:p>
      </dsp:txBody>
      <dsp:txXfrm>
        <a:off x="8113104" y="594164"/>
        <a:ext cx="1823757" cy="2996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EF1EE-AC7A-4E2C-ACDD-0D43F061257F}">
      <dsp:nvSpPr>
        <dsp:cNvPr id="0" name=""/>
        <dsp:cNvSpPr/>
      </dsp:nvSpPr>
      <dsp:spPr>
        <a:xfrm>
          <a:off x="6964815" y="1877211"/>
          <a:ext cx="160070" cy="1700274"/>
        </a:xfrm>
        <a:custGeom>
          <a:avLst/>
          <a:gdLst/>
          <a:ahLst/>
          <a:cxnLst/>
          <a:rect l="0" t="0" r="0" b="0"/>
          <a:pathLst>
            <a:path>
              <a:moveTo>
                <a:pt x="0" y="0"/>
              </a:moveTo>
              <a:lnTo>
                <a:pt x="0" y="1700274"/>
              </a:lnTo>
              <a:lnTo>
                <a:pt x="160070" y="17002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CD42B-B719-4543-83BF-5A0097B1FD20}">
      <dsp:nvSpPr>
        <dsp:cNvPr id="0" name=""/>
        <dsp:cNvSpPr/>
      </dsp:nvSpPr>
      <dsp:spPr>
        <a:xfrm>
          <a:off x="6964815" y="1877211"/>
          <a:ext cx="160070" cy="1058149"/>
        </a:xfrm>
        <a:custGeom>
          <a:avLst/>
          <a:gdLst/>
          <a:ahLst/>
          <a:cxnLst/>
          <a:rect l="0" t="0" r="0" b="0"/>
          <a:pathLst>
            <a:path>
              <a:moveTo>
                <a:pt x="0" y="0"/>
              </a:moveTo>
              <a:lnTo>
                <a:pt x="0" y="1058149"/>
              </a:lnTo>
              <a:lnTo>
                <a:pt x="160070"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76E96-2A99-4D35-A2E8-79535BEB1973}">
      <dsp:nvSpPr>
        <dsp:cNvPr id="0" name=""/>
        <dsp:cNvSpPr/>
      </dsp:nvSpPr>
      <dsp:spPr>
        <a:xfrm>
          <a:off x="6964815" y="1877211"/>
          <a:ext cx="160070" cy="416024"/>
        </a:xfrm>
        <a:custGeom>
          <a:avLst/>
          <a:gdLst/>
          <a:ahLst/>
          <a:cxnLst/>
          <a:rect l="0" t="0" r="0" b="0"/>
          <a:pathLst>
            <a:path>
              <a:moveTo>
                <a:pt x="0" y="0"/>
              </a:moveTo>
              <a:lnTo>
                <a:pt x="0" y="416024"/>
              </a:lnTo>
              <a:lnTo>
                <a:pt x="160070"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AA75E-6A14-459F-9127-E5979E771127}">
      <dsp:nvSpPr>
        <dsp:cNvPr id="0" name=""/>
        <dsp:cNvSpPr/>
      </dsp:nvSpPr>
      <dsp:spPr>
        <a:xfrm>
          <a:off x="6134607" y="1296834"/>
          <a:ext cx="1257063" cy="189924"/>
        </a:xfrm>
        <a:custGeom>
          <a:avLst/>
          <a:gdLst/>
          <a:ahLst/>
          <a:cxnLst/>
          <a:rect l="0" t="0" r="0" b="0"/>
          <a:pathLst>
            <a:path>
              <a:moveTo>
                <a:pt x="0" y="0"/>
              </a:moveTo>
              <a:lnTo>
                <a:pt x="0" y="94962"/>
              </a:lnTo>
              <a:lnTo>
                <a:pt x="1257063" y="94962"/>
              </a:lnTo>
              <a:lnTo>
                <a:pt x="1257063"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2BB654-75EF-490B-AF98-4604C679494F}">
      <dsp:nvSpPr>
        <dsp:cNvPr id="0" name=""/>
        <dsp:cNvSpPr/>
      </dsp:nvSpPr>
      <dsp:spPr>
        <a:xfrm>
          <a:off x="5707751" y="1877211"/>
          <a:ext cx="160070" cy="2342399"/>
        </a:xfrm>
        <a:custGeom>
          <a:avLst/>
          <a:gdLst/>
          <a:ahLst/>
          <a:cxnLst/>
          <a:rect l="0" t="0" r="0" b="0"/>
          <a:pathLst>
            <a:path>
              <a:moveTo>
                <a:pt x="0" y="0"/>
              </a:moveTo>
              <a:lnTo>
                <a:pt x="0" y="2342399"/>
              </a:lnTo>
              <a:lnTo>
                <a:pt x="160070" y="23423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FBF042-ECC9-4EAD-9ADE-22B360A64EDC}">
      <dsp:nvSpPr>
        <dsp:cNvPr id="0" name=""/>
        <dsp:cNvSpPr/>
      </dsp:nvSpPr>
      <dsp:spPr>
        <a:xfrm>
          <a:off x="5707751" y="1877211"/>
          <a:ext cx="160070" cy="1700274"/>
        </a:xfrm>
        <a:custGeom>
          <a:avLst/>
          <a:gdLst/>
          <a:ahLst/>
          <a:cxnLst/>
          <a:rect l="0" t="0" r="0" b="0"/>
          <a:pathLst>
            <a:path>
              <a:moveTo>
                <a:pt x="0" y="0"/>
              </a:moveTo>
              <a:lnTo>
                <a:pt x="0" y="1700274"/>
              </a:lnTo>
              <a:lnTo>
                <a:pt x="160070" y="17002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C9982D-9AA4-4423-8882-5D4A9D6F0312}">
      <dsp:nvSpPr>
        <dsp:cNvPr id="0" name=""/>
        <dsp:cNvSpPr/>
      </dsp:nvSpPr>
      <dsp:spPr>
        <a:xfrm>
          <a:off x="5707751" y="1877211"/>
          <a:ext cx="160070" cy="1058149"/>
        </a:xfrm>
        <a:custGeom>
          <a:avLst/>
          <a:gdLst/>
          <a:ahLst/>
          <a:cxnLst/>
          <a:rect l="0" t="0" r="0" b="0"/>
          <a:pathLst>
            <a:path>
              <a:moveTo>
                <a:pt x="0" y="0"/>
              </a:moveTo>
              <a:lnTo>
                <a:pt x="0" y="1058149"/>
              </a:lnTo>
              <a:lnTo>
                <a:pt x="160070"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2DAB4-9A7D-4F41-96DB-7BC5AB84C382}">
      <dsp:nvSpPr>
        <dsp:cNvPr id="0" name=""/>
        <dsp:cNvSpPr/>
      </dsp:nvSpPr>
      <dsp:spPr>
        <a:xfrm>
          <a:off x="5707751" y="1877211"/>
          <a:ext cx="160070" cy="416024"/>
        </a:xfrm>
        <a:custGeom>
          <a:avLst/>
          <a:gdLst/>
          <a:ahLst/>
          <a:cxnLst/>
          <a:rect l="0" t="0" r="0" b="0"/>
          <a:pathLst>
            <a:path>
              <a:moveTo>
                <a:pt x="0" y="0"/>
              </a:moveTo>
              <a:lnTo>
                <a:pt x="0" y="416024"/>
              </a:lnTo>
              <a:lnTo>
                <a:pt x="160070"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EB515-7872-4BC5-B949-F1B460DDD512}">
      <dsp:nvSpPr>
        <dsp:cNvPr id="0" name=""/>
        <dsp:cNvSpPr/>
      </dsp:nvSpPr>
      <dsp:spPr>
        <a:xfrm>
          <a:off x="6088887" y="1296834"/>
          <a:ext cx="91440" cy="189924"/>
        </a:xfrm>
        <a:custGeom>
          <a:avLst/>
          <a:gdLst/>
          <a:ahLst/>
          <a:cxnLst/>
          <a:rect l="0" t="0" r="0" b="0"/>
          <a:pathLst>
            <a:path>
              <a:moveTo>
                <a:pt x="45720" y="0"/>
              </a:moveTo>
              <a:lnTo>
                <a:pt x="45720"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834B17-D59A-4357-8C3E-F99CBCAB2128}">
      <dsp:nvSpPr>
        <dsp:cNvPr id="0" name=""/>
        <dsp:cNvSpPr/>
      </dsp:nvSpPr>
      <dsp:spPr>
        <a:xfrm>
          <a:off x="4450688" y="1877211"/>
          <a:ext cx="160070" cy="1700274"/>
        </a:xfrm>
        <a:custGeom>
          <a:avLst/>
          <a:gdLst/>
          <a:ahLst/>
          <a:cxnLst/>
          <a:rect l="0" t="0" r="0" b="0"/>
          <a:pathLst>
            <a:path>
              <a:moveTo>
                <a:pt x="0" y="0"/>
              </a:moveTo>
              <a:lnTo>
                <a:pt x="0" y="1700274"/>
              </a:lnTo>
              <a:lnTo>
                <a:pt x="160070" y="17002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60049-1252-4929-95F6-57D14E68439C}">
      <dsp:nvSpPr>
        <dsp:cNvPr id="0" name=""/>
        <dsp:cNvSpPr/>
      </dsp:nvSpPr>
      <dsp:spPr>
        <a:xfrm>
          <a:off x="4450688" y="1877211"/>
          <a:ext cx="160070" cy="1058149"/>
        </a:xfrm>
        <a:custGeom>
          <a:avLst/>
          <a:gdLst/>
          <a:ahLst/>
          <a:cxnLst/>
          <a:rect l="0" t="0" r="0" b="0"/>
          <a:pathLst>
            <a:path>
              <a:moveTo>
                <a:pt x="0" y="0"/>
              </a:moveTo>
              <a:lnTo>
                <a:pt x="0" y="1058149"/>
              </a:lnTo>
              <a:lnTo>
                <a:pt x="160070"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7DDB71-53A3-46D0-B51A-FB02FA670322}">
      <dsp:nvSpPr>
        <dsp:cNvPr id="0" name=""/>
        <dsp:cNvSpPr/>
      </dsp:nvSpPr>
      <dsp:spPr>
        <a:xfrm>
          <a:off x="4450688" y="1877211"/>
          <a:ext cx="160070" cy="416024"/>
        </a:xfrm>
        <a:custGeom>
          <a:avLst/>
          <a:gdLst/>
          <a:ahLst/>
          <a:cxnLst/>
          <a:rect l="0" t="0" r="0" b="0"/>
          <a:pathLst>
            <a:path>
              <a:moveTo>
                <a:pt x="0" y="0"/>
              </a:moveTo>
              <a:lnTo>
                <a:pt x="0" y="416024"/>
              </a:lnTo>
              <a:lnTo>
                <a:pt x="160070"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2DB3AA-D25E-448B-BEBD-75FDD3772470}">
      <dsp:nvSpPr>
        <dsp:cNvPr id="0" name=""/>
        <dsp:cNvSpPr/>
      </dsp:nvSpPr>
      <dsp:spPr>
        <a:xfrm>
          <a:off x="4877544" y="1296834"/>
          <a:ext cx="1257063" cy="189924"/>
        </a:xfrm>
        <a:custGeom>
          <a:avLst/>
          <a:gdLst/>
          <a:ahLst/>
          <a:cxnLst/>
          <a:rect l="0" t="0" r="0" b="0"/>
          <a:pathLst>
            <a:path>
              <a:moveTo>
                <a:pt x="1257063" y="0"/>
              </a:moveTo>
              <a:lnTo>
                <a:pt x="1257063" y="94962"/>
              </a:lnTo>
              <a:lnTo>
                <a:pt x="0" y="94962"/>
              </a:lnTo>
              <a:lnTo>
                <a:pt x="0"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3970A-413F-48A7-921C-D912FF52C99B}">
      <dsp:nvSpPr>
        <dsp:cNvPr id="0" name=""/>
        <dsp:cNvSpPr/>
      </dsp:nvSpPr>
      <dsp:spPr>
        <a:xfrm>
          <a:off x="4227476" y="654709"/>
          <a:ext cx="1907131" cy="189924"/>
        </a:xfrm>
        <a:custGeom>
          <a:avLst/>
          <a:gdLst/>
          <a:ahLst/>
          <a:cxnLst/>
          <a:rect l="0" t="0" r="0" b="0"/>
          <a:pathLst>
            <a:path>
              <a:moveTo>
                <a:pt x="0" y="0"/>
              </a:moveTo>
              <a:lnTo>
                <a:pt x="0" y="94962"/>
              </a:lnTo>
              <a:lnTo>
                <a:pt x="1907131" y="94962"/>
              </a:lnTo>
              <a:lnTo>
                <a:pt x="1907131" y="1899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933803-C5C6-445C-9A4A-C42F95327248}">
      <dsp:nvSpPr>
        <dsp:cNvPr id="0" name=""/>
        <dsp:cNvSpPr/>
      </dsp:nvSpPr>
      <dsp:spPr>
        <a:xfrm>
          <a:off x="3167781" y="1858494"/>
          <a:ext cx="164378" cy="1058149"/>
        </a:xfrm>
        <a:custGeom>
          <a:avLst/>
          <a:gdLst/>
          <a:ahLst/>
          <a:cxnLst/>
          <a:rect l="0" t="0" r="0" b="0"/>
          <a:pathLst>
            <a:path>
              <a:moveTo>
                <a:pt x="0" y="0"/>
              </a:moveTo>
              <a:lnTo>
                <a:pt x="0" y="1058149"/>
              </a:lnTo>
              <a:lnTo>
                <a:pt x="164378"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0A481C-48B7-403C-AC13-2C0744263E1A}">
      <dsp:nvSpPr>
        <dsp:cNvPr id="0" name=""/>
        <dsp:cNvSpPr/>
      </dsp:nvSpPr>
      <dsp:spPr>
        <a:xfrm>
          <a:off x="3167781" y="1858494"/>
          <a:ext cx="164378" cy="416024"/>
        </a:xfrm>
        <a:custGeom>
          <a:avLst/>
          <a:gdLst/>
          <a:ahLst/>
          <a:cxnLst/>
          <a:rect l="0" t="0" r="0" b="0"/>
          <a:pathLst>
            <a:path>
              <a:moveTo>
                <a:pt x="0" y="0"/>
              </a:moveTo>
              <a:lnTo>
                <a:pt x="0" y="416024"/>
              </a:lnTo>
              <a:lnTo>
                <a:pt x="164378"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E54AE-8E98-4ADB-B934-3AB9FBCA7B94}">
      <dsp:nvSpPr>
        <dsp:cNvPr id="0" name=""/>
        <dsp:cNvSpPr/>
      </dsp:nvSpPr>
      <dsp:spPr>
        <a:xfrm>
          <a:off x="2320344" y="1296834"/>
          <a:ext cx="1285778" cy="189924"/>
        </a:xfrm>
        <a:custGeom>
          <a:avLst/>
          <a:gdLst/>
          <a:ahLst/>
          <a:cxnLst/>
          <a:rect l="0" t="0" r="0" b="0"/>
          <a:pathLst>
            <a:path>
              <a:moveTo>
                <a:pt x="0" y="0"/>
              </a:moveTo>
              <a:lnTo>
                <a:pt x="0" y="94962"/>
              </a:lnTo>
              <a:lnTo>
                <a:pt x="1285778" y="94962"/>
              </a:lnTo>
              <a:lnTo>
                <a:pt x="1285778"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037A5-8026-41E1-B6AD-6C81C5BF83E4}">
      <dsp:nvSpPr>
        <dsp:cNvPr id="0" name=""/>
        <dsp:cNvSpPr/>
      </dsp:nvSpPr>
      <dsp:spPr>
        <a:xfrm>
          <a:off x="1882002" y="1858494"/>
          <a:ext cx="164378" cy="1058149"/>
        </a:xfrm>
        <a:custGeom>
          <a:avLst/>
          <a:gdLst/>
          <a:ahLst/>
          <a:cxnLst/>
          <a:rect l="0" t="0" r="0" b="0"/>
          <a:pathLst>
            <a:path>
              <a:moveTo>
                <a:pt x="0" y="0"/>
              </a:moveTo>
              <a:lnTo>
                <a:pt x="0" y="1058149"/>
              </a:lnTo>
              <a:lnTo>
                <a:pt x="164378"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B3BAEE-8A3D-4C5B-88ED-B24B3D946B59}">
      <dsp:nvSpPr>
        <dsp:cNvPr id="0" name=""/>
        <dsp:cNvSpPr/>
      </dsp:nvSpPr>
      <dsp:spPr>
        <a:xfrm>
          <a:off x="1882002" y="1858494"/>
          <a:ext cx="164378" cy="416024"/>
        </a:xfrm>
        <a:custGeom>
          <a:avLst/>
          <a:gdLst/>
          <a:ahLst/>
          <a:cxnLst/>
          <a:rect l="0" t="0" r="0" b="0"/>
          <a:pathLst>
            <a:path>
              <a:moveTo>
                <a:pt x="0" y="0"/>
              </a:moveTo>
              <a:lnTo>
                <a:pt x="0" y="416024"/>
              </a:lnTo>
              <a:lnTo>
                <a:pt x="164378"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36E0E-A59D-4ADF-B911-F0EC6CE88E3A}">
      <dsp:nvSpPr>
        <dsp:cNvPr id="0" name=""/>
        <dsp:cNvSpPr/>
      </dsp:nvSpPr>
      <dsp:spPr>
        <a:xfrm>
          <a:off x="2274624" y="1296834"/>
          <a:ext cx="91440" cy="189924"/>
        </a:xfrm>
        <a:custGeom>
          <a:avLst/>
          <a:gdLst/>
          <a:ahLst/>
          <a:cxnLst/>
          <a:rect l="0" t="0" r="0" b="0"/>
          <a:pathLst>
            <a:path>
              <a:moveTo>
                <a:pt x="45720" y="0"/>
              </a:moveTo>
              <a:lnTo>
                <a:pt x="45720"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F9EC3-9D19-4AFA-815F-AD98D948FB1F}">
      <dsp:nvSpPr>
        <dsp:cNvPr id="0" name=""/>
        <dsp:cNvSpPr/>
      </dsp:nvSpPr>
      <dsp:spPr>
        <a:xfrm>
          <a:off x="596224" y="1858494"/>
          <a:ext cx="164378" cy="2342399"/>
        </a:xfrm>
        <a:custGeom>
          <a:avLst/>
          <a:gdLst/>
          <a:ahLst/>
          <a:cxnLst/>
          <a:rect l="0" t="0" r="0" b="0"/>
          <a:pathLst>
            <a:path>
              <a:moveTo>
                <a:pt x="0" y="0"/>
              </a:moveTo>
              <a:lnTo>
                <a:pt x="0" y="2342399"/>
              </a:lnTo>
              <a:lnTo>
                <a:pt x="164378" y="23423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BC76D-FE19-4F35-88B7-4CF9D6D14991}">
      <dsp:nvSpPr>
        <dsp:cNvPr id="0" name=""/>
        <dsp:cNvSpPr/>
      </dsp:nvSpPr>
      <dsp:spPr>
        <a:xfrm>
          <a:off x="596224" y="1858494"/>
          <a:ext cx="164378" cy="1700274"/>
        </a:xfrm>
        <a:custGeom>
          <a:avLst/>
          <a:gdLst/>
          <a:ahLst/>
          <a:cxnLst/>
          <a:rect l="0" t="0" r="0" b="0"/>
          <a:pathLst>
            <a:path>
              <a:moveTo>
                <a:pt x="0" y="0"/>
              </a:moveTo>
              <a:lnTo>
                <a:pt x="0" y="1700274"/>
              </a:lnTo>
              <a:lnTo>
                <a:pt x="164378" y="17002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D080E-EA0C-415A-AF70-CF6C8DB6FB0E}">
      <dsp:nvSpPr>
        <dsp:cNvPr id="0" name=""/>
        <dsp:cNvSpPr/>
      </dsp:nvSpPr>
      <dsp:spPr>
        <a:xfrm>
          <a:off x="596224" y="1858494"/>
          <a:ext cx="164378" cy="1058149"/>
        </a:xfrm>
        <a:custGeom>
          <a:avLst/>
          <a:gdLst/>
          <a:ahLst/>
          <a:cxnLst/>
          <a:rect l="0" t="0" r="0" b="0"/>
          <a:pathLst>
            <a:path>
              <a:moveTo>
                <a:pt x="0" y="0"/>
              </a:moveTo>
              <a:lnTo>
                <a:pt x="0" y="1058149"/>
              </a:lnTo>
              <a:lnTo>
                <a:pt x="164378" y="10581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4D6DB-E16D-438A-8824-400213BEB071}">
      <dsp:nvSpPr>
        <dsp:cNvPr id="0" name=""/>
        <dsp:cNvSpPr/>
      </dsp:nvSpPr>
      <dsp:spPr>
        <a:xfrm>
          <a:off x="596224" y="1858494"/>
          <a:ext cx="164378" cy="416024"/>
        </a:xfrm>
        <a:custGeom>
          <a:avLst/>
          <a:gdLst/>
          <a:ahLst/>
          <a:cxnLst/>
          <a:rect l="0" t="0" r="0" b="0"/>
          <a:pathLst>
            <a:path>
              <a:moveTo>
                <a:pt x="0" y="0"/>
              </a:moveTo>
              <a:lnTo>
                <a:pt x="0" y="416024"/>
              </a:lnTo>
              <a:lnTo>
                <a:pt x="164378" y="4160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CA1EC-FD91-4463-B733-CE5C2AC7055B}">
      <dsp:nvSpPr>
        <dsp:cNvPr id="0" name=""/>
        <dsp:cNvSpPr/>
      </dsp:nvSpPr>
      <dsp:spPr>
        <a:xfrm>
          <a:off x="1034566" y="1296834"/>
          <a:ext cx="1285778" cy="189924"/>
        </a:xfrm>
        <a:custGeom>
          <a:avLst/>
          <a:gdLst/>
          <a:ahLst/>
          <a:cxnLst/>
          <a:rect l="0" t="0" r="0" b="0"/>
          <a:pathLst>
            <a:path>
              <a:moveTo>
                <a:pt x="1285778" y="0"/>
              </a:moveTo>
              <a:lnTo>
                <a:pt x="1285778" y="94962"/>
              </a:lnTo>
              <a:lnTo>
                <a:pt x="0" y="94962"/>
              </a:lnTo>
              <a:lnTo>
                <a:pt x="0" y="1899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299CFF-5029-4669-B1CB-C7A2738E631D}">
      <dsp:nvSpPr>
        <dsp:cNvPr id="0" name=""/>
        <dsp:cNvSpPr/>
      </dsp:nvSpPr>
      <dsp:spPr>
        <a:xfrm>
          <a:off x="2320344" y="654709"/>
          <a:ext cx="1907131" cy="189924"/>
        </a:xfrm>
        <a:custGeom>
          <a:avLst/>
          <a:gdLst/>
          <a:ahLst/>
          <a:cxnLst/>
          <a:rect l="0" t="0" r="0" b="0"/>
          <a:pathLst>
            <a:path>
              <a:moveTo>
                <a:pt x="1907131" y="0"/>
              </a:moveTo>
              <a:lnTo>
                <a:pt x="1907131" y="94962"/>
              </a:lnTo>
              <a:lnTo>
                <a:pt x="0" y="94962"/>
              </a:lnTo>
              <a:lnTo>
                <a:pt x="0" y="1899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19DA9F-8099-4F7A-90CF-F5C129722E70}">
      <dsp:nvSpPr>
        <dsp:cNvPr id="0" name=""/>
        <dsp:cNvSpPr/>
      </dsp:nvSpPr>
      <dsp:spPr>
        <a:xfrm>
          <a:off x="3313062" y="2368"/>
          <a:ext cx="1828826" cy="65234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基于微信小程序的个性图书推荐系统</a:t>
          </a:r>
          <a:endParaRPr lang="zh-CN" altLang="en-US" sz="1400" b="1" kern="1200" dirty="0"/>
        </a:p>
      </dsp:txBody>
      <dsp:txXfrm>
        <a:off x="3313062" y="2368"/>
        <a:ext cx="1828826" cy="652340"/>
      </dsp:txXfrm>
    </dsp:sp>
    <dsp:sp modelId="{C67EF030-D4DF-451C-8E0B-0D48EAB8F303}">
      <dsp:nvSpPr>
        <dsp:cNvPr id="0" name=""/>
        <dsp:cNvSpPr/>
      </dsp:nvSpPr>
      <dsp:spPr>
        <a:xfrm>
          <a:off x="1868143" y="844633"/>
          <a:ext cx="904401" cy="452200"/>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后台管理系统</a:t>
          </a:r>
          <a:endParaRPr lang="zh-CN" altLang="en-US" sz="1400" b="1" kern="1200" dirty="0"/>
        </a:p>
      </dsp:txBody>
      <dsp:txXfrm>
        <a:off x="1868143" y="844633"/>
        <a:ext cx="904401" cy="452200"/>
      </dsp:txXfrm>
    </dsp:sp>
    <dsp:sp modelId="{ADFCCEA4-58D2-45A5-BB1C-E9CEBDC39906}">
      <dsp:nvSpPr>
        <dsp:cNvPr id="0" name=""/>
        <dsp:cNvSpPr/>
      </dsp:nvSpPr>
      <dsp:spPr>
        <a:xfrm>
          <a:off x="486638" y="1486758"/>
          <a:ext cx="1095854" cy="371736"/>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图书信息管理</a:t>
          </a:r>
          <a:endParaRPr lang="zh-CN" altLang="en-US" sz="1400" b="1" kern="1200" dirty="0"/>
        </a:p>
      </dsp:txBody>
      <dsp:txXfrm>
        <a:off x="486638" y="1486758"/>
        <a:ext cx="1095854" cy="371736"/>
      </dsp:txXfrm>
    </dsp:sp>
    <dsp:sp modelId="{3EBC7C09-37FE-41B7-9300-26EB6DEA582C}">
      <dsp:nvSpPr>
        <dsp:cNvPr id="0" name=""/>
        <dsp:cNvSpPr/>
      </dsp:nvSpPr>
      <dsp:spPr>
        <a:xfrm>
          <a:off x="760602" y="2048418"/>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添加图书</a:t>
          </a:r>
          <a:endParaRPr lang="zh-CN" altLang="en-US" sz="1400" b="1" kern="1200" dirty="0"/>
        </a:p>
      </dsp:txBody>
      <dsp:txXfrm>
        <a:off x="760602" y="2048418"/>
        <a:ext cx="904401" cy="452200"/>
      </dsp:txXfrm>
    </dsp:sp>
    <dsp:sp modelId="{8E24817D-BAA3-4F55-B090-50F63F2303F0}">
      <dsp:nvSpPr>
        <dsp:cNvPr id="0" name=""/>
        <dsp:cNvSpPr/>
      </dsp:nvSpPr>
      <dsp:spPr>
        <a:xfrm>
          <a:off x="760602" y="2690543"/>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删除图书</a:t>
          </a:r>
          <a:endParaRPr lang="zh-CN" altLang="en-US" sz="1400" b="1" kern="1200" dirty="0"/>
        </a:p>
      </dsp:txBody>
      <dsp:txXfrm>
        <a:off x="760602" y="2690543"/>
        <a:ext cx="904401" cy="452200"/>
      </dsp:txXfrm>
    </dsp:sp>
    <dsp:sp modelId="{A0983C8C-0156-431B-8F6A-FC0D3D564C8D}">
      <dsp:nvSpPr>
        <dsp:cNvPr id="0" name=""/>
        <dsp:cNvSpPr/>
      </dsp:nvSpPr>
      <dsp:spPr>
        <a:xfrm>
          <a:off x="760602" y="3332668"/>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修改图书</a:t>
          </a:r>
          <a:endParaRPr lang="zh-CN" altLang="en-US" sz="1400" b="1" kern="1200" dirty="0"/>
        </a:p>
      </dsp:txBody>
      <dsp:txXfrm>
        <a:off x="760602" y="3332668"/>
        <a:ext cx="904401" cy="452200"/>
      </dsp:txXfrm>
    </dsp:sp>
    <dsp:sp modelId="{0DA3B188-03C9-4213-BD8C-EA5C2D9C2213}">
      <dsp:nvSpPr>
        <dsp:cNvPr id="0" name=""/>
        <dsp:cNvSpPr/>
      </dsp:nvSpPr>
      <dsp:spPr>
        <a:xfrm>
          <a:off x="760602" y="3974793"/>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查询图书</a:t>
          </a:r>
          <a:endParaRPr lang="zh-CN" altLang="en-US" sz="1400" b="1" kern="1200" dirty="0"/>
        </a:p>
      </dsp:txBody>
      <dsp:txXfrm>
        <a:off x="760602" y="3974793"/>
        <a:ext cx="904401" cy="452200"/>
      </dsp:txXfrm>
    </dsp:sp>
    <dsp:sp modelId="{DD76EFBC-345E-4BBC-B573-3ECC874008BC}">
      <dsp:nvSpPr>
        <dsp:cNvPr id="0" name=""/>
        <dsp:cNvSpPr/>
      </dsp:nvSpPr>
      <dsp:spPr>
        <a:xfrm>
          <a:off x="1772417" y="1486758"/>
          <a:ext cx="1095854" cy="371736"/>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用户信息管理</a:t>
          </a:r>
          <a:endParaRPr lang="zh-CN" altLang="en-US" sz="1400" b="1" kern="1200" dirty="0"/>
        </a:p>
      </dsp:txBody>
      <dsp:txXfrm>
        <a:off x="1772417" y="1486758"/>
        <a:ext cx="1095854" cy="371736"/>
      </dsp:txXfrm>
    </dsp:sp>
    <dsp:sp modelId="{05F0F85A-4B84-40C9-A1AF-413F3D5ADDAE}">
      <dsp:nvSpPr>
        <dsp:cNvPr id="0" name=""/>
        <dsp:cNvSpPr/>
      </dsp:nvSpPr>
      <dsp:spPr>
        <a:xfrm>
          <a:off x="2046380" y="2048418"/>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加入黑名单</a:t>
          </a:r>
          <a:endParaRPr lang="zh-CN" altLang="en-US" sz="1400" b="1" kern="1200" dirty="0"/>
        </a:p>
      </dsp:txBody>
      <dsp:txXfrm>
        <a:off x="2046380" y="2048418"/>
        <a:ext cx="904401" cy="452200"/>
      </dsp:txXfrm>
    </dsp:sp>
    <dsp:sp modelId="{B8B4F861-E703-455E-BB8A-7B648C734D5E}">
      <dsp:nvSpPr>
        <dsp:cNvPr id="0" name=""/>
        <dsp:cNvSpPr/>
      </dsp:nvSpPr>
      <dsp:spPr>
        <a:xfrm>
          <a:off x="2046380" y="2690543"/>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数据统计</a:t>
          </a:r>
          <a:endParaRPr lang="zh-CN" altLang="en-US" sz="1400" b="1" kern="1200" dirty="0"/>
        </a:p>
      </dsp:txBody>
      <dsp:txXfrm>
        <a:off x="2046380" y="2690543"/>
        <a:ext cx="904401" cy="452200"/>
      </dsp:txXfrm>
    </dsp:sp>
    <dsp:sp modelId="{70F3E245-7471-46B2-B25A-51F2B5A7D79F}">
      <dsp:nvSpPr>
        <dsp:cNvPr id="0" name=""/>
        <dsp:cNvSpPr/>
      </dsp:nvSpPr>
      <dsp:spPr>
        <a:xfrm>
          <a:off x="3058195" y="1486758"/>
          <a:ext cx="1095854" cy="371736"/>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管理员管理</a:t>
          </a:r>
          <a:endParaRPr lang="zh-CN" altLang="en-US" sz="1400" b="1" kern="1200" dirty="0"/>
        </a:p>
      </dsp:txBody>
      <dsp:txXfrm>
        <a:off x="3058195" y="1486758"/>
        <a:ext cx="1095854" cy="371736"/>
      </dsp:txXfrm>
    </dsp:sp>
    <dsp:sp modelId="{F0226AF2-ACAC-4F3D-B8D0-BEB563C3AB39}">
      <dsp:nvSpPr>
        <dsp:cNvPr id="0" name=""/>
        <dsp:cNvSpPr/>
      </dsp:nvSpPr>
      <dsp:spPr>
        <a:xfrm>
          <a:off x="3332159" y="2048418"/>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信息修改</a:t>
          </a:r>
          <a:endParaRPr lang="zh-CN" altLang="en-US" sz="1400" b="1" kern="1200" dirty="0"/>
        </a:p>
      </dsp:txBody>
      <dsp:txXfrm>
        <a:off x="3332159" y="2048418"/>
        <a:ext cx="904401" cy="452200"/>
      </dsp:txXfrm>
    </dsp:sp>
    <dsp:sp modelId="{5C442139-4025-4E69-B078-98065480DA40}">
      <dsp:nvSpPr>
        <dsp:cNvPr id="0" name=""/>
        <dsp:cNvSpPr/>
      </dsp:nvSpPr>
      <dsp:spPr>
        <a:xfrm>
          <a:off x="3332159" y="2690543"/>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信息删除</a:t>
          </a:r>
          <a:endParaRPr lang="zh-CN" altLang="en-US" sz="1400" b="1" kern="1200" dirty="0"/>
        </a:p>
      </dsp:txBody>
      <dsp:txXfrm>
        <a:off x="3332159" y="2690543"/>
        <a:ext cx="904401" cy="452200"/>
      </dsp:txXfrm>
    </dsp:sp>
    <dsp:sp modelId="{25150BFD-4542-4DE6-9F89-E1DC99C4DE62}">
      <dsp:nvSpPr>
        <dsp:cNvPr id="0" name=""/>
        <dsp:cNvSpPr/>
      </dsp:nvSpPr>
      <dsp:spPr>
        <a:xfrm>
          <a:off x="5682407" y="844633"/>
          <a:ext cx="904401" cy="452200"/>
        </a:xfrm>
        <a:prstGeom prst="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前端微信小程序</a:t>
          </a:r>
          <a:endParaRPr lang="zh-CN" altLang="en-US" sz="1400" b="1" kern="1200" dirty="0"/>
        </a:p>
      </dsp:txBody>
      <dsp:txXfrm>
        <a:off x="5682407" y="844633"/>
        <a:ext cx="904401" cy="452200"/>
      </dsp:txXfrm>
    </dsp:sp>
    <dsp:sp modelId="{AC58AEB2-D779-45FB-9900-D8D8A081B16A}">
      <dsp:nvSpPr>
        <dsp:cNvPr id="0" name=""/>
        <dsp:cNvSpPr/>
      </dsp:nvSpPr>
      <dsp:spPr>
        <a:xfrm>
          <a:off x="4343974" y="1486758"/>
          <a:ext cx="1067139" cy="390452"/>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首页</a:t>
          </a:r>
          <a:endParaRPr lang="zh-CN" altLang="en-US" sz="1400" b="1" kern="1200" dirty="0"/>
        </a:p>
      </dsp:txBody>
      <dsp:txXfrm>
        <a:off x="4343974" y="1486758"/>
        <a:ext cx="1067139" cy="390452"/>
      </dsp:txXfrm>
    </dsp:sp>
    <dsp:sp modelId="{EC3680B4-0014-4471-97D1-F1E580D0F153}">
      <dsp:nvSpPr>
        <dsp:cNvPr id="0" name=""/>
        <dsp:cNvSpPr/>
      </dsp:nvSpPr>
      <dsp:spPr>
        <a:xfrm>
          <a:off x="4610759" y="206713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菜单栏</a:t>
          </a:r>
          <a:endParaRPr lang="zh-CN" altLang="en-US" sz="1400" b="1" kern="1200" dirty="0"/>
        </a:p>
      </dsp:txBody>
      <dsp:txXfrm>
        <a:off x="4610759" y="2067135"/>
        <a:ext cx="904401" cy="452200"/>
      </dsp:txXfrm>
    </dsp:sp>
    <dsp:sp modelId="{67D6DEDA-B95C-40C4-B53A-BEF0FB941268}">
      <dsp:nvSpPr>
        <dsp:cNvPr id="0" name=""/>
        <dsp:cNvSpPr/>
      </dsp:nvSpPr>
      <dsp:spPr>
        <a:xfrm>
          <a:off x="4610759" y="2709260"/>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搜索栏</a:t>
          </a:r>
          <a:endParaRPr lang="zh-CN" altLang="en-US" sz="1400" b="1" kern="1200" dirty="0"/>
        </a:p>
      </dsp:txBody>
      <dsp:txXfrm>
        <a:off x="4610759" y="2709260"/>
        <a:ext cx="904401" cy="452200"/>
      </dsp:txXfrm>
    </dsp:sp>
    <dsp:sp modelId="{5A89BF46-2142-49E4-954C-CE7AF373D198}">
      <dsp:nvSpPr>
        <dsp:cNvPr id="0" name=""/>
        <dsp:cNvSpPr/>
      </dsp:nvSpPr>
      <dsp:spPr>
        <a:xfrm>
          <a:off x="4610759" y="335138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详情分布</a:t>
          </a:r>
          <a:endParaRPr lang="zh-CN" altLang="en-US" sz="1400" b="1" kern="1200" dirty="0"/>
        </a:p>
      </dsp:txBody>
      <dsp:txXfrm>
        <a:off x="4610759" y="3351385"/>
        <a:ext cx="904401" cy="452200"/>
      </dsp:txXfrm>
    </dsp:sp>
    <dsp:sp modelId="{A93E6E27-5A4D-4494-AA77-A9DF9F16603C}">
      <dsp:nvSpPr>
        <dsp:cNvPr id="0" name=""/>
        <dsp:cNvSpPr/>
      </dsp:nvSpPr>
      <dsp:spPr>
        <a:xfrm>
          <a:off x="5601038" y="1486758"/>
          <a:ext cx="1067139" cy="390452"/>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推荐</a:t>
          </a:r>
          <a:endParaRPr lang="zh-CN" altLang="en-US" sz="1400" b="1" kern="1200" dirty="0"/>
        </a:p>
      </dsp:txBody>
      <dsp:txXfrm>
        <a:off x="5601038" y="1486758"/>
        <a:ext cx="1067139" cy="390452"/>
      </dsp:txXfrm>
    </dsp:sp>
    <dsp:sp modelId="{62A6EAF2-C2F0-4E55-8EB5-7515F211DD9C}">
      <dsp:nvSpPr>
        <dsp:cNvPr id="0" name=""/>
        <dsp:cNvSpPr/>
      </dsp:nvSpPr>
      <dsp:spPr>
        <a:xfrm>
          <a:off x="5867822" y="206713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个性推荐</a:t>
          </a:r>
          <a:endParaRPr lang="zh-CN" altLang="en-US" sz="1400" b="1" kern="1200" dirty="0"/>
        </a:p>
      </dsp:txBody>
      <dsp:txXfrm>
        <a:off x="5867822" y="2067135"/>
        <a:ext cx="904401" cy="452200"/>
      </dsp:txXfrm>
    </dsp:sp>
    <dsp:sp modelId="{3A8CB4F9-3780-4A04-A7F6-6497E01356DA}">
      <dsp:nvSpPr>
        <dsp:cNvPr id="0" name=""/>
        <dsp:cNvSpPr/>
      </dsp:nvSpPr>
      <dsp:spPr>
        <a:xfrm>
          <a:off x="5867822" y="2709260"/>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最新推荐</a:t>
          </a:r>
          <a:endParaRPr lang="zh-CN" altLang="en-US" sz="1400" b="1" kern="1200" dirty="0"/>
        </a:p>
      </dsp:txBody>
      <dsp:txXfrm>
        <a:off x="5867822" y="2709260"/>
        <a:ext cx="904401" cy="452200"/>
      </dsp:txXfrm>
    </dsp:sp>
    <dsp:sp modelId="{D2F026DA-71BA-4ABD-8BC7-1D6E7FF392D3}">
      <dsp:nvSpPr>
        <dsp:cNvPr id="0" name=""/>
        <dsp:cNvSpPr/>
      </dsp:nvSpPr>
      <dsp:spPr>
        <a:xfrm>
          <a:off x="5867822" y="335138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热门推荐</a:t>
          </a:r>
          <a:endParaRPr lang="zh-CN" altLang="en-US" sz="1400" b="1" kern="1200" dirty="0"/>
        </a:p>
      </dsp:txBody>
      <dsp:txXfrm>
        <a:off x="5867822" y="3351385"/>
        <a:ext cx="904401" cy="452200"/>
      </dsp:txXfrm>
    </dsp:sp>
    <dsp:sp modelId="{D7F1FB24-DF8F-42CC-9401-AFCD1EE29837}">
      <dsp:nvSpPr>
        <dsp:cNvPr id="0" name=""/>
        <dsp:cNvSpPr/>
      </dsp:nvSpPr>
      <dsp:spPr>
        <a:xfrm>
          <a:off x="5867822" y="3993510"/>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高评推荐</a:t>
          </a:r>
          <a:endParaRPr lang="zh-CN" altLang="en-US" sz="1400" b="1" kern="1200" dirty="0"/>
        </a:p>
      </dsp:txBody>
      <dsp:txXfrm>
        <a:off x="5867822" y="3993510"/>
        <a:ext cx="904401" cy="452200"/>
      </dsp:txXfrm>
    </dsp:sp>
    <dsp:sp modelId="{0BAA4933-5AE4-4059-8E72-F22E0F7B4029}">
      <dsp:nvSpPr>
        <dsp:cNvPr id="0" name=""/>
        <dsp:cNvSpPr/>
      </dsp:nvSpPr>
      <dsp:spPr>
        <a:xfrm>
          <a:off x="6858101" y="1486758"/>
          <a:ext cx="1067139" cy="390452"/>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我的</a:t>
          </a:r>
          <a:endParaRPr lang="zh-CN" altLang="en-US" sz="1400" b="1" kern="1200" dirty="0"/>
        </a:p>
      </dsp:txBody>
      <dsp:txXfrm>
        <a:off x="6858101" y="1486758"/>
        <a:ext cx="1067139" cy="390452"/>
      </dsp:txXfrm>
    </dsp:sp>
    <dsp:sp modelId="{CDAD3099-C5DA-40F3-B49D-E471C39C59A9}">
      <dsp:nvSpPr>
        <dsp:cNvPr id="0" name=""/>
        <dsp:cNvSpPr/>
      </dsp:nvSpPr>
      <dsp:spPr>
        <a:xfrm>
          <a:off x="7124886" y="206713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扫一扫</a:t>
          </a:r>
          <a:endParaRPr lang="zh-CN" altLang="en-US" sz="1400" b="1" kern="1200" dirty="0"/>
        </a:p>
      </dsp:txBody>
      <dsp:txXfrm>
        <a:off x="7124886" y="2067135"/>
        <a:ext cx="904401" cy="452200"/>
      </dsp:txXfrm>
    </dsp:sp>
    <dsp:sp modelId="{D102BC1B-C4AC-4AE1-9798-9EFC5AC27EFD}">
      <dsp:nvSpPr>
        <dsp:cNvPr id="0" name=""/>
        <dsp:cNvSpPr/>
      </dsp:nvSpPr>
      <dsp:spPr>
        <a:xfrm>
          <a:off x="7124886" y="2709260"/>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借书</a:t>
          </a:r>
          <a:endParaRPr lang="zh-CN" altLang="en-US" sz="1400" b="1" kern="1200" dirty="0"/>
        </a:p>
      </dsp:txBody>
      <dsp:txXfrm>
        <a:off x="7124886" y="2709260"/>
        <a:ext cx="904401" cy="452200"/>
      </dsp:txXfrm>
    </dsp:sp>
    <dsp:sp modelId="{F32A941B-10FB-4A1F-8788-DAF2D5C90FD3}">
      <dsp:nvSpPr>
        <dsp:cNvPr id="0" name=""/>
        <dsp:cNvSpPr/>
      </dsp:nvSpPr>
      <dsp:spPr>
        <a:xfrm>
          <a:off x="7124886" y="3351385"/>
          <a:ext cx="904401" cy="452200"/>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smtClean="0"/>
            <a:t>还书</a:t>
          </a:r>
          <a:endParaRPr lang="zh-CN" altLang="en-US" sz="1400" b="1" kern="1200" dirty="0"/>
        </a:p>
      </dsp:txBody>
      <dsp:txXfrm>
        <a:off x="7124886" y="3351385"/>
        <a:ext cx="904401" cy="4522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3E34E-8830-48C3-9612-89611A7030EA}"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B28EF-53CA-4598-A9D9-5753DAF42EA6}" type="slidenum">
              <a:rPr lang="zh-CN" altLang="en-US" smtClean="0"/>
              <a:t>‹#›</a:t>
            </a:fld>
            <a:endParaRPr lang="zh-CN" altLang="en-US"/>
          </a:p>
        </p:txBody>
      </p:sp>
    </p:spTree>
    <p:extLst>
      <p:ext uri="{BB962C8B-B14F-4D97-AF65-F5344CB8AC3E}">
        <p14:creationId xmlns:p14="http://schemas.microsoft.com/office/powerpoint/2010/main" val="9050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4242FA8-5836-4763-89D7-E7A8BBAB4F29}" type="slidenum">
              <a:rPr lang="zh-CN" altLang="en-US" smtClean="0">
                <a:solidFill>
                  <a:prstClr val="black"/>
                </a:solidFill>
              </a:rPr>
              <a:pPr/>
              <a:t>1</a:t>
            </a:fld>
            <a:endParaRPr lang="zh-CN" altLang="en-US" smtClean="0">
              <a:solidFill>
                <a:prstClr val="black"/>
              </a:solidFill>
            </a:endParaRPr>
          </a:p>
        </p:txBody>
      </p:sp>
    </p:spTree>
    <p:extLst>
      <p:ext uri="{BB962C8B-B14F-4D97-AF65-F5344CB8AC3E}">
        <p14:creationId xmlns:p14="http://schemas.microsoft.com/office/powerpoint/2010/main" val="3769385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1" descr="ppt.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0"/>
            <a:ext cx="121835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66712" y="1766883"/>
            <a:ext cx="10363200" cy="1470025"/>
          </a:xfrm>
          <a:prstGeom prst="rect">
            <a:avLst/>
          </a:prstGeom>
        </p:spPr>
        <p:txBody>
          <a:bodyPr/>
          <a:lstStyle>
            <a:lvl1pPr algn="l">
              <a:defRPr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66712" y="2552700"/>
            <a:ext cx="8534400" cy="1752600"/>
          </a:xfrm>
          <a:prstGeom prst="rect">
            <a:avLst/>
          </a:prstGeom>
        </p:spPr>
        <p:txBody>
          <a:bodyPr/>
          <a:lstStyle>
            <a:lvl1pPr marL="0" indent="0" algn="l">
              <a:buNone/>
              <a:defRPr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61955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0" y="6284914"/>
            <a:ext cx="12192000" cy="1587"/>
          </a:xfrm>
          <a:prstGeom prst="line">
            <a:avLst/>
          </a:prstGeom>
        </p:spPr>
        <p:style>
          <a:lnRef idx="3">
            <a:schemeClr val="accent1"/>
          </a:lnRef>
          <a:fillRef idx="0">
            <a:schemeClr val="accent1"/>
          </a:fillRef>
          <a:effectRef idx="2">
            <a:schemeClr val="accent1"/>
          </a:effectRef>
          <a:fontRef idx="minor">
            <a:schemeClr val="tx1"/>
          </a:fontRef>
        </p:style>
      </p:cxnSp>
      <p:pic>
        <p:nvPicPr>
          <p:cNvPr id="4" name="图片 3" descr="ppt2.tif"/>
          <p:cNvPicPr>
            <a:picLocks noChangeAspect="1"/>
          </p:cNvPicPr>
          <p:nvPr userDrawn="1"/>
        </p:nvPicPr>
        <p:blipFill>
          <a:blip r:embed="rId2"/>
          <a:stretch>
            <a:fillRect/>
          </a:stretch>
        </p:blipFill>
        <p:spPr>
          <a:xfrm>
            <a:off x="0" y="0"/>
            <a:ext cx="12192000" cy="1257300"/>
          </a:xfrm>
          <a:prstGeom prst="rect">
            <a:avLst/>
          </a:prstGeom>
          <a:ln>
            <a:noFill/>
          </a:ln>
          <a:effectLst>
            <a:outerShdw blurRad="190500" algn="tl" rotWithShape="0">
              <a:srgbClr val="000000">
                <a:alpha val="70000"/>
              </a:srgbClr>
            </a:outerShdw>
          </a:effectLst>
        </p:spPr>
      </p:pic>
      <p:sp>
        <p:nvSpPr>
          <p:cNvPr id="18" name="内容占位符 2"/>
          <p:cNvSpPr>
            <a:spLocks noGrp="1"/>
          </p:cNvSpPr>
          <p:nvPr>
            <p:ph idx="13"/>
          </p:nvPr>
        </p:nvSpPr>
        <p:spPr>
          <a:xfrm>
            <a:off x="476211" y="1543062"/>
            <a:ext cx="10752667" cy="3600450"/>
          </a:xfrm>
          <a:prstGeom prst="rect">
            <a:avLst/>
          </a:prstGeom>
        </p:spPr>
        <p:txBody>
          <a:bodyPr/>
          <a:lstStyle>
            <a:lvl1pPr>
              <a:defRPr b="1">
                <a:solidFill>
                  <a:srgbClr val="00478B"/>
                </a:solidFill>
                <a:latin typeface="微软雅黑" pitchFamily="34" charset="-122"/>
                <a:ea typeface="微软雅黑" pitchFamily="34" charset="-122"/>
              </a:defRPr>
            </a:lvl1pPr>
            <a:lvl2pPr>
              <a:defRPr b="1">
                <a:solidFill>
                  <a:schemeClr val="tx1"/>
                </a:solidFill>
                <a:latin typeface="微软雅黑" pitchFamily="34" charset="-122"/>
                <a:ea typeface="微软雅黑" pitchFamily="34" charset="-122"/>
              </a:defRPr>
            </a:lvl2pPr>
            <a:lvl3pPr>
              <a:defRPr b="1">
                <a:solidFill>
                  <a:schemeClr val="tx1"/>
                </a:solidFill>
                <a:latin typeface="微软雅黑" pitchFamily="34" charset="-122"/>
                <a:ea typeface="微软雅黑" pitchFamily="34" charset="-122"/>
              </a:defRPr>
            </a:lvl3pPr>
            <a:lvl4pPr>
              <a:defRPr b="1">
                <a:solidFill>
                  <a:schemeClr val="tx1"/>
                </a:solidFill>
                <a:latin typeface="微软雅黑" pitchFamily="34" charset="-122"/>
                <a:ea typeface="微软雅黑" pitchFamily="34" charset="-122"/>
              </a:defRPr>
            </a:lvl4pPr>
            <a:lvl5pPr>
              <a:defRPr b="1">
                <a:solidFill>
                  <a:schemeClr val="tx1"/>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5"/>
          <p:cNvSpPr>
            <a:spLocks noGrp="1"/>
          </p:cNvSpPr>
          <p:nvPr>
            <p:ph type="sldNum" sz="quarter" idx="14"/>
          </p:nvPr>
        </p:nvSpPr>
        <p:spPr>
          <a:xfrm>
            <a:off x="8737600" y="6423026"/>
            <a:ext cx="28448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Times New Roman" panose="02020603050405020304" pitchFamily="18" charset="0"/>
                <a:cs typeface="Times New Roman" panose="02020603050405020304" pitchFamily="18" charset="0"/>
              </a:defRPr>
            </a:lvl1pPr>
          </a:lstStyle>
          <a:p>
            <a:pPr fontAlgn="base">
              <a:spcBef>
                <a:spcPct val="0"/>
              </a:spcBef>
              <a:spcAft>
                <a:spcPct val="0"/>
              </a:spcAft>
              <a:defRPr/>
            </a:pPr>
            <a:fld id="{3FA9E2D9-2A08-40C5-9767-B33117D4AECD}"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
        <p:nvSpPr>
          <p:cNvPr id="6" name="Rectangle 4"/>
          <p:cNvSpPr>
            <a:spLocks noGrp="1" noChangeArrowheads="1"/>
          </p:cNvSpPr>
          <p:nvPr>
            <p:ph type="dt" sz="half" idx="15"/>
          </p:nvPr>
        </p:nvSpPr>
        <p:spPr>
          <a:xfrm>
            <a:off x="609600" y="6381750"/>
            <a:ext cx="2844800" cy="476250"/>
          </a:xfrm>
          <a:prstGeom prst="rect">
            <a:avLst/>
          </a:prstGeom>
        </p:spPr>
        <p:txBody>
          <a:bodyPr/>
          <a:lstStyle>
            <a:lvl1pPr eaLnBrk="1" fontAlgn="auto" hangingPunct="1">
              <a:spcBef>
                <a:spcPts val="0"/>
              </a:spcBef>
              <a:spcAft>
                <a:spcPts val="0"/>
              </a:spcAft>
              <a:defRPr b="1">
                <a:solidFill>
                  <a:srgbClr val="00478B"/>
                </a:solidFill>
                <a:latin typeface="微软雅黑" pitchFamily="34" charset="-122"/>
                <a:ea typeface="微软雅黑" pitchFamily="34" charset="-122"/>
              </a:defRPr>
            </a:lvl1pPr>
          </a:lstStyle>
          <a:p>
            <a:pPr>
              <a:defRPr/>
            </a:pPr>
            <a:endParaRPr lang="en-US" altLang="zh-CN"/>
          </a:p>
        </p:txBody>
      </p:sp>
      <p:sp>
        <p:nvSpPr>
          <p:cNvPr id="7" name="Rectangle 5"/>
          <p:cNvSpPr>
            <a:spLocks noGrp="1" noChangeArrowheads="1"/>
          </p:cNvSpPr>
          <p:nvPr>
            <p:ph type="ftr" sz="quarter" idx="16"/>
          </p:nvPr>
        </p:nvSpPr>
        <p:spPr>
          <a:xfrm>
            <a:off x="4165600" y="6381750"/>
            <a:ext cx="3860800" cy="476250"/>
          </a:xfrm>
          <a:prstGeom prst="rect">
            <a:avLst/>
          </a:prstGeom>
        </p:spPr>
        <p:txBody>
          <a:bodyPr/>
          <a:lstStyle>
            <a:lvl1pPr eaLnBrk="1" fontAlgn="auto" hangingPunct="1">
              <a:spcBef>
                <a:spcPts val="0"/>
              </a:spcBef>
              <a:spcAft>
                <a:spcPts val="0"/>
              </a:spcAft>
              <a:defRPr b="1">
                <a:solidFill>
                  <a:srgbClr val="00478B"/>
                </a:solidFill>
                <a:latin typeface="微软雅黑" pitchFamily="34" charset="-122"/>
                <a:ea typeface="微软雅黑" pitchFamily="34" charset="-122"/>
              </a:defRPr>
            </a:lvl1pPr>
          </a:lstStyle>
          <a:p>
            <a:pPr>
              <a:defRPr/>
            </a:pPr>
            <a:endParaRPr lang="en-US" altLang="zh-CN"/>
          </a:p>
        </p:txBody>
      </p:sp>
    </p:spTree>
    <p:extLst>
      <p:ext uri="{BB962C8B-B14F-4D97-AF65-F5344CB8AC3E}">
        <p14:creationId xmlns:p14="http://schemas.microsoft.com/office/powerpoint/2010/main" val="12625946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040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lstStyle/>
          <a:p>
            <a:endParaRPr lang="zh-CN" altLang="en-US"/>
          </a:p>
        </p:txBody>
      </p:sp>
    </p:spTree>
    <p:extLst>
      <p:ext uri="{BB962C8B-B14F-4D97-AF65-F5344CB8AC3E}">
        <p14:creationId xmlns:p14="http://schemas.microsoft.com/office/powerpoint/2010/main" val="4079381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smtClean="0"/>
              <a:t>1. </a:t>
            </a:r>
            <a:r>
              <a:rPr lang="zh-CN" altLang="en-US" sz="2400" dirty="0" smtClean="0"/>
              <a:t> 类设计</a:t>
            </a:r>
            <a:endParaRPr lang="zh-CN" altLang="en-US" sz="2400" dirty="0"/>
          </a:p>
        </p:txBody>
      </p:sp>
      <p:pic>
        <p:nvPicPr>
          <p:cNvPr id="1027" name="图片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057" y="2623894"/>
            <a:ext cx="1693718" cy="29421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305" y="2553264"/>
            <a:ext cx="1946601" cy="3057689"/>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3593" y="2621327"/>
            <a:ext cx="1772311" cy="2944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bwMode="auto">
          <a:xfrm>
            <a:off x="9396412" y="2621326"/>
            <a:ext cx="1662113" cy="2944737"/>
          </a:xfrm>
          <a:prstGeom prst="rect">
            <a:avLst/>
          </a:prstGeom>
          <a:noFill/>
          <a:ln>
            <a:noFill/>
          </a:ln>
        </p:spPr>
      </p:pic>
    </p:spTree>
    <p:extLst>
      <p:ext uri="{BB962C8B-B14F-4D97-AF65-F5344CB8AC3E}">
        <p14:creationId xmlns:p14="http://schemas.microsoft.com/office/powerpoint/2010/main" val="3953325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smtClean="0"/>
              <a:t>1. </a:t>
            </a:r>
            <a:r>
              <a:rPr lang="zh-CN" altLang="en-US" sz="2400" dirty="0" smtClean="0"/>
              <a:t> 后端详细设计</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圆角矩形 2"/>
          <p:cNvSpPr/>
          <p:nvPr/>
        </p:nvSpPr>
        <p:spPr>
          <a:xfrm>
            <a:off x="5711670" y="1584721"/>
            <a:ext cx="1399410" cy="414915"/>
          </a:xfrm>
          <a:prstGeom prst="roundRect">
            <a:avLst/>
          </a:prstGeom>
          <a:effectLst>
            <a:glow rad="139700">
              <a:schemeClr val="accent6">
                <a:satMod val="175000"/>
                <a:alpha val="40000"/>
              </a:schemeClr>
            </a:glow>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开始</a:t>
            </a:r>
            <a:endParaRPr lang="zh-CN" altLang="en-US" sz="1400" b="1" dirty="0"/>
          </a:p>
        </p:txBody>
      </p:sp>
      <p:sp>
        <p:nvSpPr>
          <p:cNvPr id="4" name="流程图: 数据 3"/>
          <p:cNvSpPr/>
          <p:nvPr/>
        </p:nvSpPr>
        <p:spPr>
          <a:xfrm>
            <a:off x="5459924" y="2411419"/>
            <a:ext cx="1902901" cy="602983"/>
          </a:xfrm>
          <a:prstGeom prst="flowChartInputOutput">
            <a:avLst/>
          </a:prstGeom>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输入用户名和密码</a:t>
            </a:r>
            <a:endParaRPr lang="zh-CN" altLang="en-US" sz="1400" b="1" dirty="0"/>
          </a:p>
        </p:txBody>
      </p:sp>
      <p:sp>
        <p:nvSpPr>
          <p:cNvPr id="9" name="流程图: 决策 8"/>
          <p:cNvSpPr/>
          <p:nvPr/>
        </p:nvSpPr>
        <p:spPr>
          <a:xfrm>
            <a:off x="5546174" y="3389807"/>
            <a:ext cx="1730402" cy="787583"/>
          </a:xfrm>
          <a:prstGeom prst="flowChartDecision">
            <a:avLst/>
          </a:prstGeom>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用户名密码正确</a:t>
            </a:r>
            <a:endParaRPr lang="zh-CN" altLang="en-US" sz="1400" b="1" dirty="0"/>
          </a:p>
        </p:txBody>
      </p:sp>
      <p:sp>
        <p:nvSpPr>
          <p:cNvPr id="14" name="流程图: 数据 13"/>
          <p:cNvSpPr/>
          <p:nvPr/>
        </p:nvSpPr>
        <p:spPr>
          <a:xfrm>
            <a:off x="5562838" y="4453268"/>
            <a:ext cx="1725643" cy="699937"/>
          </a:xfrm>
          <a:prstGeom prst="flowChartInputOutput">
            <a:avLst/>
          </a:prstGeom>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登录成功</a:t>
            </a:r>
            <a:endParaRPr lang="zh-CN" altLang="en-US" sz="1400" b="1" dirty="0"/>
          </a:p>
        </p:txBody>
      </p:sp>
      <p:sp>
        <p:nvSpPr>
          <p:cNvPr id="15" name="圆角矩形 14"/>
          <p:cNvSpPr/>
          <p:nvPr/>
        </p:nvSpPr>
        <p:spPr>
          <a:xfrm>
            <a:off x="5790913" y="5527070"/>
            <a:ext cx="1269492" cy="452833"/>
          </a:xfrm>
          <a:prstGeom prst="roundRect">
            <a:avLst/>
          </a:prstGeom>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结束</a:t>
            </a:r>
            <a:endParaRPr lang="zh-CN" altLang="en-US" sz="1400" b="1" dirty="0"/>
          </a:p>
        </p:txBody>
      </p:sp>
      <p:cxnSp>
        <p:nvCxnSpPr>
          <p:cNvPr id="11" name="直接箭头连接符 10"/>
          <p:cNvCxnSpPr>
            <a:stCxn id="3" idx="2"/>
            <a:endCxn id="4" idx="1"/>
          </p:cNvCxnSpPr>
          <p:nvPr/>
        </p:nvCxnSpPr>
        <p:spPr>
          <a:xfrm>
            <a:off x="6411375" y="1999636"/>
            <a:ext cx="0" cy="411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4"/>
            <a:endCxn id="9" idx="0"/>
          </p:cNvCxnSpPr>
          <p:nvPr/>
        </p:nvCxnSpPr>
        <p:spPr>
          <a:xfrm>
            <a:off x="6411375" y="3014402"/>
            <a:ext cx="0" cy="3754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4" idx="1"/>
          </p:cNvCxnSpPr>
          <p:nvPr/>
        </p:nvCxnSpPr>
        <p:spPr>
          <a:xfrm>
            <a:off x="6411375" y="4177390"/>
            <a:ext cx="14285" cy="275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4"/>
            <a:endCxn id="15" idx="0"/>
          </p:cNvCxnSpPr>
          <p:nvPr/>
        </p:nvCxnSpPr>
        <p:spPr>
          <a:xfrm flipH="1">
            <a:off x="6425659" y="5153205"/>
            <a:ext cx="1" cy="37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3"/>
            <a:endCxn id="3" idx="3"/>
          </p:cNvCxnSpPr>
          <p:nvPr/>
        </p:nvCxnSpPr>
        <p:spPr>
          <a:xfrm flipH="1" flipV="1">
            <a:off x="7111080" y="1792179"/>
            <a:ext cx="165496" cy="1991420"/>
          </a:xfrm>
          <a:prstGeom prst="bentConnector3">
            <a:avLst>
              <a:gd name="adj1" fmla="val -13813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88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a:t>2</a:t>
            </a:r>
            <a:r>
              <a:rPr lang="en-US" altLang="zh-CN" sz="2400" dirty="0" smtClean="0"/>
              <a:t>. </a:t>
            </a:r>
            <a:r>
              <a:rPr lang="zh-CN" altLang="en-US" sz="2400" dirty="0" smtClean="0"/>
              <a:t> 后端登录界面</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832485" y="3068759"/>
            <a:ext cx="5364480" cy="2310130"/>
          </a:xfrm>
          <a:prstGeom prst="rect">
            <a:avLst/>
          </a:prstGeom>
          <a:noFill/>
          <a:ln>
            <a:noFill/>
          </a:ln>
        </p:spPr>
      </p:pic>
      <p:pic>
        <p:nvPicPr>
          <p:cNvPr id="19" name="图片 18"/>
          <p:cNvPicPr/>
          <p:nvPr/>
        </p:nvPicPr>
        <p:blipFill>
          <a:blip r:embed="rId3">
            <a:extLst>
              <a:ext uri="{28A0092B-C50C-407E-A947-70E740481C1C}">
                <a14:useLocalDpi xmlns:a14="http://schemas.microsoft.com/office/drawing/2010/main" val="0"/>
              </a:ext>
            </a:extLst>
          </a:blip>
          <a:srcRect/>
          <a:stretch>
            <a:fillRect/>
          </a:stretch>
        </p:blipFill>
        <p:spPr bwMode="auto">
          <a:xfrm>
            <a:off x="6553239" y="2019600"/>
            <a:ext cx="5286375" cy="2514600"/>
          </a:xfrm>
          <a:prstGeom prst="rect">
            <a:avLst/>
          </a:prstGeom>
          <a:noFill/>
          <a:ln>
            <a:noFill/>
          </a:ln>
        </p:spPr>
      </p:pic>
    </p:spTree>
    <p:extLst>
      <p:ext uri="{BB962C8B-B14F-4D97-AF65-F5344CB8AC3E}">
        <p14:creationId xmlns:p14="http://schemas.microsoft.com/office/powerpoint/2010/main" val="3983700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smtClean="0"/>
              <a:t>3. </a:t>
            </a:r>
            <a:r>
              <a:rPr lang="zh-CN" altLang="en-US" sz="2400" dirty="0" smtClean="0"/>
              <a:t> 图书管理界面</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2882900"/>
            <a:ext cx="5375275" cy="3092450"/>
          </a:xfrm>
          <a:prstGeom prst="rect">
            <a:avLst/>
          </a:prstGeom>
          <a:noFill/>
          <a:ln>
            <a:noFill/>
          </a:ln>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1888" y="3116263"/>
            <a:ext cx="4613275" cy="1654463"/>
          </a:xfrm>
          <a:prstGeom prst="rect">
            <a:avLst/>
          </a:prstGeom>
          <a:noFill/>
          <a:ln>
            <a:noFill/>
          </a:ln>
        </p:spPr>
      </p:pic>
    </p:spTree>
    <p:extLst>
      <p:ext uri="{BB962C8B-B14F-4D97-AF65-F5344CB8AC3E}">
        <p14:creationId xmlns:p14="http://schemas.microsoft.com/office/powerpoint/2010/main" val="2045052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a:t>4</a:t>
            </a:r>
            <a:r>
              <a:rPr lang="en-US" altLang="zh-CN" sz="2400" dirty="0" smtClean="0"/>
              <a:t>. </a:t>
            </a:r>
            <a:r>
              <a:rPr lang="zh-CN" altLang="en-US" sz="2400" dirty="0" smtClean="0"/>
              <a:t> 用户管理及数据统计</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743" y="3141366"/>
            <a:ext cx="4464050" cy="2140514"/>
          </a:xfrm>
          <a:prstGeom prst="rect">
            <a:avLst/>
          </a:prstGeom>
          <a:noFill/>
          <a:ln>
            <a:noFill/>
          </a:ln>
        </p:spPr>
      </p:pic>
      <p:pic>
        <p:nvPicPr>
          <p:cNvPr id="12" name="图片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8357" y="2927336"/>
            <a:ext cx="5530850" cy="2778125"/>
          </a:xfrm>
          <a:prstGeom prst="rect">
            <a:avLst/>
          </a:prstGeom>
          <a:noFill/>
          <a:ln>
            <a:noFill/>
          </a:ln>
        </p:spPr>
      </p:pic>
    </p:spTree>
    <p:extLst>
      <p:ext uri="{BB962C8B-B14F-4D97-AF65-F5344CB8AC3E}">
        <p14:creationId xmlns:p14="http://schemas.microsoft.com/office/powerpoint/2010/main" val="3871418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smtClean="0"/>
              <a:t>5. </a:t>
            </a:r>
            <a:r>
              <a:rPr lang="zh-CN" altLang="en-US" sz="2400" dirty="0" smtClean="0"/>
              <a:t> 前端设计</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1650923" y="2900788"/>
            <a:ext cx="3500755" cy="2657475"/>
          </a:xfrm>
          <a:prstGeom prst="rect">
            <a:avLst/>
          </a:prstGeom>
          <a:noFill/>
          <a:ln>
            <a:noFill/>
          </a:ln>
        </p:spPr>
      </p:pic>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6333028" y="2086263"/>
            <a:ext cx="4895850" cy="3333750"/>
          </a:xfrm>
          <a:prstGeom prst="rect">
            <a:avLst/>
          </a:prstGeom>
          <a:noFill/>
          <a:ln>
            <a:noFill/>
          </a:ln>
        </p:spPr>
      </p:pic>
      <p:sp>
        <p:nvSpPr>
          <p:cNvPr id="3" name="文本框 2"/>
          <p:cNvSpPr txBox="1"/>
          <p:nvPr/>
        </p:nvSpPr>
        <p:spPr>
          <a:xfrm>
            <a:off x="2497166" y="5555673"/>
            <a:ext cx="2247900" cy="338554"/>
          </a:xfrm>
          <a:prstGeom prst="rect">
            <a:avLst/>
          </a:prstGeom>
          <a:noFill/>
        </p:spPr>
        <p:txBody>
          <a:bodyPr wrap="square" rtlCol="0">
            <a:spAutoFit/>
          </a:bodyPr>
          <a:lstStyle/>
          <a:p>
            <a:pPr algn="ctr"/>
            <a:r>
              <a:rPr lang="zh-CN" altLang="en-US" sz="1600" dirty="0" smtClean="0"/>
              <a:t>首页模块流程图</a:t>
            </a:r>
            <a:endParaRPr lang="zh-CN" altLang="en-US" sz="1600" dirty="0"/>
          </a:p>
        </p:txBody>
      </p:sp>
      <p:sp>
        <p:nvSpPr>
          <p:cNvPr id="13" name="文本框 12"/>
          <p:cNvSpPr txBox="1"/>
          <p:nvPr/>
        </p:nvSpPr>
        <p:spPr>
          <a:xfrm>
            <a:off x="7897841" y="5586133"/>
            <a:ext cx="2247900" cy="338554"/>
          </a:xfrm>
          <a:prstGeom prst="rect">
            <a:avLst/>
          </a:prstGeom>
          <a:noFill/>
        </p:spPr>
        <p:txBody>
          <a:bodyPr wrap="square" rtlCol="0">
            <a:spAutoFit/>
          </a:bodyPr>
          <a:lstStyle/>
          <a:p>
            <a:r>
              <a:rPr lang="zh-CN" altLang="en-US" sz="1600" dirty="0"/>
              <a:t>我</a:t>
            </a:r>
            <a:r>
              <a:rPr lang="zh-CN" altLang="en-US" sz="1600" dirty="0" smtClean="0"/>
              <a:t>的页面模块流程图</a:t>
            </a:r>
            <a:endParaRPr lang="zh-CN" altLang="en-US" sz="1600" dirty="0"/>
          </a:p>
        </p:txBody>
      </p:sp>
    </p:spTree>
    <p:extLst>
      <p:ext uri="{BB962C8B-B14F-4D97-AF65-F5344CB8AC3E}">
        <p14:creationId xmlns:p14="http://schemas.microsoft.com/office/powerpoint/2010/main" val="1090504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4"/>
            </a:pPr>
            <a:r>
              <a:rPr lang="zh-CN" altLang="en-US" dirty="0" smtClean="0"/>
              <a:t>详细设计与实现</a:t>
            </a:r>
            <a:endParaRPr lang="en-US" altLang="zh-CN" dirty="0" smtClean="0"/>
          </a:p>
          <a:p>
            <a:pPr marL="0" indent="0">
              <a:buNone/>
            </a:pPr>
            <a:r>
              <a:rPr lang="en-US" altLang="zh-CN" sz="2400" dirty="0" smtClean="0"/>
              <a:t>5. </a:t>
            </a:r>
            <a:r>
              <a:rPr lang="zh-CN" altLang="en-US" sz="2400" dirty="0" smtClean="0"/>
              <a:t> 前端界面展示</a:t>
            </a:r>
            <a:endParaRPr lang="zh-CN" altLang="en-US" sz="2400" dirty="0"/>
          </a:p>
        </p:txBody>
      </p:sp>
      <p:sp>
        <p:nvSpPr>
          <p:cNvPr id="5" name="Rectangle 4"/>
          <p:cNvSpPr>
            <a:spLocks noChangeArrowheads="1"/>
          </p:cNvSpPr>
          <p:nvPr/>
        </p:nvSpPr>
        <p:spPr bwMode="auto">
          <a:xfrm>
            <a:off x="2687782" y="181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2687782" y="5004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687782" y="776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687782" y="105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Screenshot_2018-05-25-11-35-59-83"/>
          <p:cNvPicPr/>
          <p:nvPr/>
        </p:nvPicPr>
        <p:blipFill>
          <a:blip r:embed="rId2">
            <a:extLst>
              <a:ext uri="{28A0092B-C50C-407E-A947-70E740481C1C}">
                <a14:useLocalDpi xmlns:a14="http://schemas.microsoft.com/office/drawing/2010/main" val="0"/>
              </a:ext>
            </a:extLst>
          </a:blip>
          <a:srcRect/>
          <a:stretch>
            <a:fillRect/>
          </a:stretch>
        </p:blipFill>
        <p:spPr bwMode="auto">
          <a:xfrm>
            <a:off x="2076161" y="2791389"/>
            <a:ext cx="1695739" cy="3317946"/>
          </a:xfrm>
          <a:prstGeom prst="rect">
            <a:avLst/>
          </a:prstGeom>
          <a:noFill/>
          <a:ln>
            <a:noFill/>
          </a:ln>
        </p:spPr>
      </p:pic>
      <p:pic>
        <p:nvPicPr>
          <p:cNvPr id="12" name="图片 11" descr="Screenshot_2018-05-25-11-36-52-55"/>
          <p:cNvPicPr/>
          <p:nvPr/>
        </p:nvPicPr>
        <p:blipFill>
          <a:blip r:embed="rId3">
            <a:extLst>
              <a:ext uri="{28A0092B-C50C-407E-A947-70E740481C1C}">
                <a14:useLocalDpi xmlns:a14="http://schemas.microsoft.com/office/drawing/2010/main" val="0"/>
              </a:ext>
            </a:extLst>
          </a:blip>
          <a:srcRect/>
          <a:stretch>
            <a:fillRect/>
          </a:stretch>
        </p:blipFill>
        <p:spPr bwMode="auto">
          <a:xfrm>
            <a:off x="4946014" y="2791389"/>
            <a:ext cx="1873886" cy="3133161"/>
          </a:xfrm>
          <a:prstGeom prst="rect">
            <a:avLst/>
          </a:prstGeom>
          <a:noFill/>
          <a:ln>
            <a:noFill/>
          </a:ln>
        </p:spPr>
      </p:pic>
      <p:pic>
        <p:nvPicPr>
          <p:cNvPr id="14" name="图片 13" descr="Screenshot_2018-05-25-10-58-28-36"/>
          <p:cNvPicPr/>
          <p:nvPr/>
        </p:nvPicPr>
        <p:blipFill>
          <a:blip r:embed="rId4">
            <a:extLst>
              <a:ext uri="{28A0092B-C50C-407E-A947-70E740481C1C}">
                <a14:useLocalDpi xmlns:a14="http://schemas.microsoft.com/office/drawing/2010/main" val="0"/>
              </a:ext>
            </a:extLst>
          </a:blip>
          <a:srcRect/>
          <a:stretch>
            <a:fillRect/>
          </a:stretch>
        </p:blipFill>
        <p:spPr bwMode="auto">
          <a:xfrm>
            <a:off x="7823661" y="2791388"/>
            <a:ext cx="1939463" cy="3133161"/>
          </a:xfrm>
          <a:prstGeom prst="rect">
            <a:avLst/>
          </a:prstGeom>
          <a:noFill/>
          <a:ln>
            <a:noFill/>
          </a:ln>
        </p:spPr>
      </p:pic>
    </p:spTree>
    <p:extLst>
      <p:ext uri="{BB962C8B-B14F-4D97-AF65-F5344CB8AC3E}">
        <p14:creationId xmlns:p14="http://schemas.microsoft.com/office/powerpoint/2010/main" val="59014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3"/>
          </p:nvPr>
        </p:nvSpPr>
        <p:spPr bwMode="auto">
          <a:xfrm>
            <a:off x="3922423" y="1543051"/>
            <a:ext cx="4732050" cy="38140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buNone/>
            </a:pPr>
            <a:endParaRPr lang="en-US" altLang="zh-CN" sz="4800" dirty="0"/>
          </a:p>
          <a:p>
            <a:pPr marL="457200" indent="-457200">
              <a:buFont typeface="+mj-lt"/>
              <a:buAutoNum type="arabicPeriod"/>
            </a:pPr>
            <a:r>
              <a:rPr lang="zh-CN" altLang="en-US" sz="2800" dirty="0" smtClean="0"/>
              <a:t>项目背景介绍</a:t>
            </a:r>
            <a:endParaRPr lang="en-US" altLang="zh-CN" sz="2800" dirty="0" smtClean="0"/>
          </a:p>
          <a:p>
            <a:pPr marL="457200" indent="-457200">
              <a:buFont typeface="+mj-lt"/>
              <a:buAutoNum type="arabicPeriod"/>
            </a:pPr>
            <a:r>
              <a:rPr lang="zh-CN" altLang="en-US" sz="2800" dirty="0" smtClean="0"/>
              <a:t>需求分析</a:t>
            </a:r>
            <a:endParaRPr lang="en-US" altLang="zh-CN" sz="2800" dirty="0" smtClean="0"/>
          </a:p>
          <a:p>
            <a:pPr marL="457200" indent="-457200">
              <a:buFont typeface="+mj-lt"/>
              <a:buAutoNum type="arabicPeriod"/>
            </a:pPr>
            <a:r>
              <a:rPr lang="zh-CN" altLang="en-US" sz="2800" dirty="0" smtClean="0"/>
              <a:t>总体设计</a:t>
            </a:r>
            <a:endParaRPr lang="en-US" altLang="zh-CN" sz="2800" dirty="0" smtClean="0"/>
          </a:p>
          <a:p>
            <a:pPr marL="457200" indent="-457200">
              <a:buFont typeface="+mj-lt"/>
              <a:buAutoNum type="arabicPeriod"/>
            </a:pPr>
            <a:r>
              <a:rPr lang="zh-CN" altLang="en-US" sz="2800" dirty="0" smtClean="0"/>
              <a:t>详细设计与实现</a:t>
            </a:r>
            <a:endParaRPr lang="en-US" altLang="zh-CN" sz="2800" dirty="0" smtClean="0"/>
          </a:p>
          <a:p>
            <a:pPr marL="457200" indent="-457200">
              <a:buFont typeface="+mj-lt"/>
              <a:buAutoNum type="arabicPeriod"/>
            </a:pPr>
            <a:r>
              <a:rPr lang="zh-CN" altLang="en-US" sz="2800" dirty="0" smtClean="0"/>
              <a:t>系统测试</a:t>
            </a:r>
            <a:endParaRPr lang="en-US" altLang="zh-CN" sz="2800" dirty="0" smtClean="0"/>
          </a:p>
          <a:p>
            <a:pPr marL="457200" indent="-457200">
              <a:buFont typeface="+mj-lt"/>
              <a:buAutoNum type="arabicPeriod"/>
            </a:pPr>
            <a:r>
              <a:rPr lang="zh-CN" altLang="en-US" sz="2800" dirty="0" smtClean="0"/>
              <a:t>总结</a:t>
            </a:r>
            <a:endParaRPr lang="en-US" altLang="zh-CN" sz="2800" dirty="0" smtClean="0"/>
          </a:p>
          <a:p>
            <a:pPr marL="0" indent="0" algn="r">
              <a:buNone/>
            </a:pPr>
            <a:endParaRPr lang="en-US" altLang="zh-CN" sz="2800" dirty="0" smtClean="0"/>
          </a:p>
        </p:txBody>
      </p:sp>
    </p:spTree>
    <p:extLst>
      <p:ext uri="{BB962C8B-B14F-4D97-AF65-F5344CB8AC3E}">
        <p14:creationId xmlns:p14="http://schemas.microsoft.com/office/powerpoint/2010/main" val="138718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a:xfrm>
            <a:off x="476211" y="1543062"/>
            <a:ext cx="8418407" cy="3600450"/>
          </a:xfrm>
        </p:spPr>
        <p:txBody>
          <a:bodyPr/>
          <a:lstStyle/>
          <a:p>
            <a:pPr marL="571500" indent="-571500">
              <a:buFont typeface="+mj-ea"/>
              <a:buAutoNum type="ea1JpnChsDbPeriod"/>
            </a:pPr>
            <a:r>
              <a:rPr lang="zh-CN" altLang="en-US" dirty="0"/>
              <a:t>项目背景介绍</a:t>
            </a:r>
            <a:endParaRPr lang="en-US" altLang="zh-CN" dirty="0"/>
          </a:p>
          <a:p>
            <a:pPr>
              <a:lnSpc>
                <a:spcPct val="150000"/>
              </a:lnSpc>
            </a:pPr>
            <a:r>
              <a:rPr lang="zh-CN" altLang="en-US" sz="1600" dirty="0"/>
              <a:t>微信</a:t>
            </a:r>
            <a:r>
              <a:rPr lang="en-US" altLang="zh-CN" sz="1600" dirty="0"/>
              <a:t>applet</a:t>
            </a:r>
            <a:r>
              <a:rPr lang="zh-CN" altLang="en-US" sz="1600" dirty="0"/>
              <a:t>可以在不下载和安装的情况下使用，打开应用的方式很简单</a:t>
            </a:r>
            <a:r>
              <a:rPr lang="zh-CN" altLang="en-US" sz="1600" dirty="0" smtClean="0"/>
              <a:t>，而且在</a:t>
            </a:r>
            <a:r>
              <a:rPr lang="zh-CN" altLang="en-US" sz="1600" dirty="0"/>
              <a:t>使用小程序的过程中用户不用担心手机内存是否足够安装应用的问题</a:t>
            </a:r>
            <a:r>
              <a:rPr lang="zh-CN" altLang="en-US" sz="1600" dirty="0" smtClean="0"/>
              <a:t>。</a:t>
            </a:r>
            <a:endParaRPr lang="en-US" altLang="zh-CN" sz="1600" dirty="0" smtClean="0"/>
          </a:p>
          <a:p>
            <a:pPr>
              <a:lnSpc>
                <a:spcPct val="150000"/>
              </a:lnSpc>
            </a:pPr>
            <a:r>
              <a:rPr lang="zh-CN" altLang="en-US" sz="1600" dirty="0"/>
              <a:t>个性化图书推荐系统负责图书管理、图书借阅管理和图书推荐工作</a:t>
            </a:r>
            <a:r>
              <a:rPr lang="zh-CN" altLang="en-US" sz="1600" dirty="0" smtClean="0"/>
              <a:t>，让</a:t>
            </a:r>
            <a:r>
              <a:rPr lang="zh-CN" altLang="en-US" sz="1600" dirty="0"/>
              <a:t>用户从大量的资源中找到适合本身的图书</a:t>
            </a:r>
            <a:r>
              <a:rPr lang="zh-CN" altLang="en-US" sz="1600" dirty="0" smtClean="0"/>
              <a:t>资源，让图书馆</a:t>
            </a:r>
            <a:r>
              <a:rPr lang="zh-CN" altLang="en-US" sz="1600" dirty="0"/>
              <a:t>的</a:t>
            </a:r>
            <a:r>
              <a:rPr lang="zh-CN" altLang="en-US" sz="1600" dirty="0" smtClean="0"/>
              <a:t>从业人员从他</a:t>
            </a:r>
            <a:r>
              <a:rPr lang="zh-CN" altLang="en-US" sz="1600" dirty="0"/>
              <a:t>拥有的图书资源找到合适的</a:t>
            </a:r>
            <a:r>
              <a:rPr lang="zh-CN" altLang="en-US" sz="1600" dirty="0" smtClean="0"/>
              <a:t>用户是两个重要研究方向。</a:t>
            </a:r>
            <a:endParaRPr lang="en-US" altLang="zh-CN" sz="1600" dirty="0" smtClean="0"/>
          </a:p>
          <a:p>
            <a:pPr>
              <a:lnSpc>
                <a:spcPct val="150000"/>
              </a:lnSpc>
            </a:pPr>
            <a:r>
              <a:rPr lang="zh-CN" altLang="en-US" sz="1600" dirty="0"/>
              <a:t>本系统是在微信平台的开发模式下结合图书馆管理基础平台 </a:t>
            </a:r>
            <a:r>
              <a:rPr lang="en-US" altLang="zh-CN" sz="1600" dirty="0"/>
              <a:t>JavaBean</a:t>
            </a:r>
            <a:r>
              <a:rPr lang="zh-CN" altLang="en-US" sz="1600" dirty="0"/>
              <a:t>以及轻量级的开源数据库</a:t>
            </a:r>
            <a:r>
              <a:rPr lang="en-US" altLang="zh-CN" sz="1600" dirty="0"/>
              <a:t>MySQL</a:t>
            </a:r>
            <a:r>
              <a:rPr lang="zh-CN" altLang="en-US" sz="1600" dirty="0"/>
              <a:t>设计和实现的图书个性化推荐系统。</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446" y="1350817"/>
            <a:ext cx="2289281" cy="4832927"/>
          </a:xfrm>
          <a:prstGeom prst="rect">
            <a:avLst/>
          </a:prstGeom>
        </p:spPr>
      </p:pic>
    </p:spTree>
    <p:extLst>
      <p:ext uri="{BB962C8B-B14F-4D97-AF65-F5344CB8AC3E}">
        <p14:creationId xmlns:p14="http://schemas.microsoft.com/office/powerpoint/2010/main" val="1467399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2"/>
            </a:pPr>
            <a:r>
              <a:rPr lang="zh-CN" altLang="en-US" dirty="0" smtClean="0"/>
              <a:t>需求分析</a:t>
            </a:r>
            <a:endParaRPr lang="en-US" altLang="zh-CN" dirty="0" smtClean="0"/>
          </a:p>
          <a:p>
            <a:pPr marL="0" indent="0">
              <a:buNone/>
            </a:pPr>
            <a:r>
              <a:rPr lang="en-US" altLang="zh-CN" sz="2400" dirty="0" smtClean="0"/>
              <a:t>1</a:t>
            </a:r>
            <a:r>
              <a:rPr lang="en-US" altLang="zh-CN" sz="2400" dirty="0"/>
              <a:t>.</a:t>
            </a:r>
            <a:r>
              <a:rPr lang="en-US" altLang="zh-CN" sz="2400" dirty="0" smtClean="0"/>
              <a:t>  </a:t>
            </a:r>
            <a:r>
              <a:rPr lang="zh-CN" altLang="en-US" sz="2400" dirty="0" smtClean="0"/>
              <a:t>系统整体需求</a:t>
            </a:r>
            <a:endParaRPr lang="zh-CN" altLang="en-US" sz="2400" dirty="0"/>
          </a:p>
        </p:txBody>
      </p:sp>
      <p:graphicFrame>
        <p:nvGraphicFramePr>
          <p:cNvPr id="3" name="图示 2"/>
          <p:cNvGraphicFramePr/>
          <p:nvPr>
            <p:extLst>
              <p:ext uri="{D42A27DB-BD31-4B8C-83A1-F6EECF244321}">
                <p14:modId xmlns:p14="http://schemas.microsoft.com/office/powerpoint/2010/main" val="2990219740"/>
              </p:ext>
            </p:extLst>
          </p:nvPr>
        </p:nvGraphicFramePr>
        <p:xfrm>
          <a:off x="3140363" y="2216728"/>
          <a:ext cx="7112000" cy="3709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244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2"/>
            </a:pPr>
            <a:r>
              <a:rPr lang="zh-CN" altLang="en-US" dirty="0" smtClean="0"/>
              <a:t>需求分析</a:t>
            </a:r>
            <a:endParaRPr lang="en-US" altLang="zh-CN" dirty="0" smtClean="0"/>
          </a:p>
          <a:p>
            <a:pPr marL="0" indent="0">
              <a:buNone/>
            </a:pPr>
            <a:r>
              <a:rPr lang="en-US" altLang="zh-CN" sz="2400" dirty="0"/>
              <a:t>2</a:t>
            </a:r>
            <a:r>
              <a:rPr lang="en-US" altLang="zh-CN" sz="2400" dirty="0" smtClean="0"/>
              <a:t>. </a:t>
            </a:r>
            <a:r>
              <a:rPr lang="zh-CN" altLang="en-US" sz="2400" dirty="0" smtClean="0"/>
              <a:t>系统</a:t>
            </a:r>
            <a:r>
              <a:rPr lang="zh-CN" altLang="en-US" sz="2400" dirty="0"/>
              <a:t>的功能性需求</a:t>
            </a:r>
          </a:p>
        </p:txBody>
      </p:sp>
      <p:graphicFrame>
        <p:nvGraphicFramePr>
          <p:cNvPr id="5" name="图示 4"/>
          <p:cNvGraphicFramePr/>
          <p:nvPr>
            <p:extLst>
              <p:ext uri="{D42A27DB-BD31-4B8C-83A1-F6EECF244321}">
                <p14:modId xmlns:p14="http://schemas.microsoft.com/office/powerpoint/2010/main" val="411992853"/>
              </p:ext>
            </p:extLst>
          </p:nvPr>
        </p:nvGraphicFramePr>
        <p:xfrm>
          <a:off x="1273230" y="1719612"/>
          <a:ext cx="10318405" cy="4448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982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2"/>
            </a:pPr>
            <a:r>
              <a:rPr lang="zh-CN" altLang="en-US" dirty="0" smtClean="0"/>
              <a:t>需求分析</a:t>
            </a:r>
            <a:endParaRPr lang="en-US" altLang="zh-CN" dirty="0" smtClean="0"/>
          </a:p>
          <a:p>
            <a:pPr marL="0" indent="0">
              <a:buNone/>
            </a:pPr>
            <a:r>
              <a:rPr lang="en-US" altLang="zh-CN" sz="2400" dirty="0" smtClean="0"/>
              <a:t>3. </a:t>
            </a:r>
            <a:r>
              <a:rPr lang="zh-CN" altLang="en-US" sz="2400" dirty="0" smtClean="0"/>
              <a:t>系统的用例图</a:t>
            </a:r>
            <a:endParaRPr lang="zh-CN" altLang="en-US" sz="2400" dirty="0"/>
          </a:p>
        </p:txBody>
      </p:sp>
      <p:graphicFrame>
        <p:nvGraphicFramePr>
          <p:cNvPr id="3" name="图示 2"/>
          <p:cNvGraphicFramePr/>
          <p:nvPr/>
        </p:nvGraphicFramePr>
        <p:xfrm>
          <a:off x="640944" y="1138136"/>
          <a:ext cx="9164537" cy="4959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组合 18"/>
          <p:cNvGrpSpPr/>
          <p:nvPr/>
        </p:nvGrpSpPr>
        <p:grpSpPr>
          <a:xfrm>
            <a:off x="3443789" y="3317132"/>
            <a:ext cx="564007" cy="983952"/>
            <a:chOff x="1468582" y="3048001"/>
            <a:chExt cx="701963" cy="1451468"/>
          </a:xfrm>
        </p:grpSpPr>
        <p:cxnSp>
          <p:nvCxnSpPr>
            <p:cNvPr id="7" name="直接连接符 6"/>
            <p:cNvCxnSpPr/>
            <p:nvPr/>
          </p:nvCxnSpPr>
          <p:spPr>
            <a:xfrm>
              <a:off x="1828799" y="3661646"/>
              <a:ext cx="9236" cy="49876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笑脸 7"/>
            <p:cNvSpPr/>
            <p:nvPr/>
          </p:nvSpPr>
          <p:spPr>
            <a:xfrm>
              <a:off x="1468582" y="3048001"/>
              <a:ext cx="701963" cy="628072"/>
            </a:xfrm>
            <a:prstGeom prst="smileyFac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1531197" y="3842327"/>
              <a:ext cx="639348" cy="92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531197" y="4160410"/>
              <a:ext cx="288366" cy="3192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51599" y="4145676"/>
              <a:ext cx="284038" cy="35379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6099241" y="1776525"/>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23" name="文本框 22"/>
          <p:cNvSpPr txBox="1"/>
          <p:nvPr/>
        </p:nvSpPr>
        <p:spPr>
          <a:xfrm>
            <a:off x="6331579" y="3617981"/>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24" name="文本框 23"/>
          <p:cNvSpPr txBox="1"/>
          <p:nvPr/>
        </p:nvSpPr>
        <p:spPr>
          <a:xfrm>
            <a:off x="6241913" y="5066671"/>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13" name="文本框 12"/>
          <p:cNvSpPr txBox="1"/>
          <p:nvPr/>
        </p:nvSpPr>
        <p:spPr>
          <a:xfrm>
            <a:off x="3311163" y="4359688"/>
            <a:ext cx="1536971" cy="369332"/>
          </a:xfrm>
          <a:prstGeom prst="rect">
            <a:avLst/>
          </a:prstGeom>
          <a:noFill/>
        </p:spPr>
        <p:txBody>
          <a:bodyPr wrap="square" rtlCol="0">
            <a:spAutoFit/>
          </a:bodyPr>
          <a:lstStyle/>
          <a:p>
            <a:r>
              <a:rPr lang="zh-CN" altLang="en-US" b="1" dirty="0">
                <a:solidFill>
                  <a:schemeClr val="accent2"/>
                </a:solidFill>
              </a:rPr>
              <a:t>管理员</a:t>
            </a:r>
          </a:p>
        </p:txBody>
      </p:sp>
    </p:spTree>
    <p:extLst>
      <p:ext uri="{BB962C8B-B14F-4D97-AF65-F5344CB8AC3E}">
        <p14:creationId xmlns:p14="http://schemas.microsoft.com/office/powerpoint/2010/main" val="5354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图示 25"/>
          <p:cNvGraphicFramePr/>
          <p:nvPr>
            <p:extLst>
              <p:ext uri="{D42A27DB-BD31-4B8C-83A1-F6EECF244321}">
                <p14:modId xmlns:p14="http://schemas.microsoft.com/office/powerpoint/2010/main" val="606579892"/>
              </p:ext>
            </p:extLst>
          </p:nvPr>
        </p:nvGraphicFramePr>
        <p:xfrm>
          <a:off x="0" y="258345"/>
          <a:ext cx="10561611" cy="677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内容占位符 1"/>
          <p:cNvSpPr>
            <a:spLocks noGrp="1"/>
          </p:cNvSpPr>
          <p:nvPr>
            <p:ph idx="13"/>
          </p:nvPr>
        </p:nvSpPr>
        <p:spPr/>
        <p:txBody>
          <a:bodyPr/>
          <a:lstStyle/>
          <a:p>
            <a:pPr marL="571500" indent="-571500">
              <a:buFont typeface="+mj-ea"/>
              <a:buAutoNum type="ea1JpnChsDbPeriod" startAt="2"/>
            </a:pPr>
            <a:r>
              <a:rPr lang="zh-CN" altLang="en-US" dirty="0" smtClean="0"/>
              <a:t>需求分析</a:t>
            </a:r>
            <a:endParaRPr lang="en-US" altLang="zh-CN" dirty="0" smtClean="0"/>
          </a:p>
          <a:p>
            <a:pPr marL="0" indent="0">
              <a:buNone/>
            </a:pPr>
            <a:r>
              <a:rPr lang="en-US" altLang="zh-CN" sz="2400" dirty="0" smtClean="0"/>
              <a:t>3. </a:t>
            </a:r>
            <a:r>
              <a:rPr lang="zh-CN" altLang="en-US" sz="2400" dirty="0" smtClean="0"/>
              <a:t>系统的用例图</a:t>
            </a:r>
            <a:endParaRPr lang="zh-CN" altLang="en-US" sz="2400" dirty="0"/>
          </a:p>
        </p:txBody>
      </p:sp>
      <p:grpSp>
        <p:nvGrpSpPr>
          <p:cNvPr id="19" name="组合 18"/>
          <p:cNvGrpSpPr/>
          <p:nvPr/>
        </p:nvGrpSpPr>
        <p:grpSpPr>
          <a:xfrm>
            <a:off x="3570692" y="3071088"/>
            <a:ext cx="564007" cy="983952"/>
            <a:chOff x="1468582" y="3048001"/>
            <a:chExt cx="701963" cy="1451468"/>
          </a:xfrm>
        </p:grpSpPr>
        <p:cxnSp>
          <p:nvCxnSpPr>
            <p:cNvPr id="7" name="直接连接符 6"/>
            <p:cNvCxnSpPr/>
            <p:nvPr/>
          </p:nvCxnSpPr>
          <p:spPr>
            <a:xfrm>
              <a:off x="1828799" y="3661646"/>
              <a:ext cx="9236" cy="49876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笑脸 7"/>
            <p:cNvSpPr/>
            <p:nvPr/>
          </p:nvSpPr>
          <p:spPr>
            <a:xfrm>
              <a:off x="1468582" y="3048001"/>
              <a:ext cx="701963" cy="628072"/>
            </a:xfrm>
            <a:prstGeom prst="smileyFac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1531197" y="3842327"/>
              <a:ext cx="639348" cy="92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531197" y="4160410"/>
              <a:ext cx="288366" cy="3192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51599" y="4145676"/>
              <a:ext cx="284038" cy="353793"/>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7364113" y="1746317"/>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23" name="文本框 22"/>
          <p:cNvSpPr txBox="1"/>
          <p:nvPr/>
        </p:nvSpPr>
        <p:spPr>
          <a:xfrm>
            <a:off x="7078825" y="3933393"/>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24" name="文本框 23"/>
          <p:cNvSpPr txBox="1"/>
          <p:nvPr/>
        </p:nvSpPr>
        <p:spPr>
          <a:xfrm>
            <a:off x="6085760" y="5533393"/>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
        <p:nvSpPr>
          <p:cNvPr id="25" name="文本框 24"/>
          <p:cNvSpPr txBox="1"/>
          <p:nvPr/>
        </p:nvSpPr>
        <p:spPr>
          <a:xfrm>
            <a:off x="3084209" y="4303414"/>
            <a:ext cx="1536971" cy="369332"/>
          </a:xfrm>
          <a:prstGeom prst="rect">
            <a:avLst/>
          </a:prstGeom>
          <a:noFill/>
        </p:spPr>
        <p:txBody>
          <a:bodyPr wrap="square" rtlCol="0">
            <a:spAutoFit/>
          </a:bodyPr>
          <a:lstStyle/>
          <a:p>
            <a:pPr algn="ctr"/>
            <a:r>
              <a:rPr lang="zh-CN" altLang="en-US" b="1" dirty="0" smtClean="0">
                <a:solidFill>
                  <a:schemeClr val="accent2"/>
                </a:solidFill>
              </a:rPr>
              <a:t>用户</a:t>
            </a:r>
            <a:endParaRPr lang="zh-CN" altLang="en-US" b="1" dirty="0">
              <a:solidFill>
                <a:schemeClr val="accent2"/>
              </a:solidFill>
            </a:endParaRPr>
          </a:p>
        </p:txBody>
      </p:sp>
      <p:sp>
        <p:nvSpPr>
          <p:cNvPr id="27" name="文本框 26"/>
          <p:cNvSpPr txBox="1"/>
          <p:nvPr/>
        </p:nvSpPr>
        <p:spPr>
          <a:xfrm>
            <a:off x="5697833" y="2886422"/>
            <a:ext cx="1536971" cy="369332"/>
          </a:xfrm>
          <a:prstGeom prst="rect">
            <a:avLst/>
          </a:prstGeom>
          <a:noFill/>
        </p:spPr>
        <p:txBody>
          <a:bodyPr wrap="square" rtlCol="0">
            <a:spAutoFit/>
          </a:bodyPr>
          <a:lstStyle/>
          <a:p>
            <a:r>
              <a:rPr lang="en-US" altLang="zh-CN" b="1" dirty="0" smtClean="0">
                <a:solidFill>
                  <a:schemeClr val="accent2"/>
                </a:solidFill>
              </a:rPr>
              <a:t>&lt;&lt;include&gt;&gt;</a:t>
            </a:r>
            <a:endParaRPr lang="zh-CN" altLang="en-US" b="1" dirty="0">
              <a:solidFill>
                <a:schemeClr val="accent2"/>
              </a:solidFill>
            </a:endParaRPr>
          </a:p>
        </p:txBody>
      </p:sp>
    </p:spTree>
    <p:extLst>
      <p:ext uri="{BB962C8B-B14F-4D97-AF65-F5344CB8AC3E}">
        <p14:creationId xmlns:p14="http://schemas.microsoft.com/office/powerpoint/2010/main" val="387454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2"/>
            </a:pPr>
            <a:r>
              <a:rPr lang="zh-CN" altLang="en-US" dirty="0" smtClean="0"/>
              <a:t>需求分析</a:t>
            </a:r>
            <a:endParaRPr lang="en-US" altLang="zh-CN" dirty="0" smtClean="0"/>
          </a:p>
          <a:p>
            <a:pPr marL="0" indent="0">
              <a:buNone/>
            </a:pPr>
            <a:r>
              <a:rPr lang="en-US" altLang="zh-CN" sz="2400" dirty="0" smtClean="0"/>
              <a:t>3. </a:t>
            </a:r>
            <a:r>
              <a:rPr lang="zh-CN" altLang="en-US" sz="2400" dirty="0"/>
              <a:t> 数据字典</a:t>
            </a:r>
          </a:p>
        </p:txBody>
      </p:sp>
      <p:graphicFrame>
        <p:nvGraphicFramePr>
          <p:cNvPr id="5" name="图示 4"/>
          <p:cNvGraphicFramePr/>
          <p:nvPr>
            <p:extLst>
              <p:ext uri="{D42A27DB-BD31-4B8C-83A1-F6EECF244321}">
                <p14:modId xmlns:p14="http://schemas.microsoft.com/office/powerpoint/2010/main" val="2940451462"/>
              </p:ext>
            </p:extLst>
          </p:nvPr>
        </p:nvGraphicFramePr>
        <p:xfrm>
          <a:off x="1579421" y="2493819"/>
          <a:ext cx="9938326" cy="3754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303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p:txBody>
          <a:bodyPr/>
          <a:lstStyle/>
          <a:p>
            <a:pPr marL="571500" indent="-571500">
              <a:buFont typeface="+mj-ea"/>
              <a:buAutoNum type="ea1JpnChsDbPeriod" startAt="3"/>
            </a:pPr>
            <a:r>
              <a:rPr lang="zh-CN" altLang="en-US" dirty="0"/>
              <a:t>总体设计</a:t>
            </a:r>
            <a:endParaRPr lang="en-US" altLang="zh-CN" dirty="0" smtClean="0"/>
          </a:p>
          <a:p>
            <a:pPr marL="0" indent="0">
              <a:buNone/>
            </a:pPr>
            <a:r>
              <a:rPr lang="en-US" altLang="zh-CN" sz="2400" dirty="0"/>
              <a:t>1</a:t>
            </a:r>
            <a:r>
              <a:rPr lang="en-US" altLang="zh-CN" sz="2400" dirty="0" smtClean="0"/>
              <a:t>. </a:t>
            </a:r>
            <a:r>
              <a:rPr lang="zh-CN" altLang="en-US" sz="2400" dirty="0" smtClean="0"/>
              <a:t> 系统</a:t>
            </a:r>
            <a:r>
              <a:rPr lang="zh-CN" altLang="en-US" sz="2400" dirty="0"/>
              <a:t>架构的设计</a:t>
            </a:r>
          </a:p>
        </p:txBody>
      </p:sp>
      <p:graphicFrame>
        <p:nvGraphicFramePr>
          <p:cNvPr id="4" name="图示 3"/>
          <p:cNvGraphicFramePr/>
          <p:nvPr>
            <p:extLst>
              <p:ext uri="{D42A27DB-BD31-4B8C-83A1-F6EECF244321}">
                <p14:modId xmlns:p14="http://schemas.microsoft.com/office/powerpoint/2010/main" val="1857628625"/>
              </p:ext>
            </p:extLst>
          </p:nvPr>
        </p:nvGraphicFramePr>
        <p:xfrm>
          <a:off x="2983346" y="1330036"/>
          <a:ext cx="8515927" cy="444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270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797</Words>
  <Application>Microsoft Office PowerPoint</Application>
  <PresentationFormat>宽屏</PresentationFormat>
  <Paragraphs>164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楷体</vt:lpstr>
      <vt:lpstr>宋体</vt:lpstr>
      <vt:lpstr>微软雅黑</vt:lpstr>
      <vt:lpstr>Arial</vt:lpstr>
      <vt:lpstr>Calibri</vt:lpstr>
      <vt:lpstr>Times New Roman</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软件学院2014级      软件工程4班发展对象段义海展示</dc:title>
  <dc:creator>lenovo</dc:creator>
  <cp:lastModifiedBy>Duan Yihai</cp:lastModifiedBy>
  <cp:revision>142</cp:revision>
  <dcterms:created xsi:type="dcterms:W3CDTF">2016-04-21T07:11:56Z</dcterms:created>
  <dcterms:modified xsi:type="dcterms:W3CDTF">2019-11-21T16:30:41Z</dcterms:modified>
</cp:coreProperties>
</file>