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x-none" altLang="en-US"/>
              <a:t>MDS 6212: </a:t>
            </a:r>
            <a:r>
              <a:rPr lang="x-none" altLang="en-US">
                <a:sym typeface="+mn-ea"/>
              </a:rPr>
              <a:t>AQUMON  </a:t>
            </a:r>
            <a:r>
              <a:rPr lang="x-none" altLang="en-US"/>
              <a:t>Robo-Advisors</a:t>
            </a:r>
            <a:endParaRPr lang="x-none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en-US"/>
              <a:t>invest-it-and-forget-it investment journey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Implementation —— Take Top20 S&amp;P 500 Symbols as </a:t>
            </a:r>
            <a:r>
              <a:rPr lang="x-none" altLang="en-US">
                <a:sym typeface="+mn-ea"/>
              </a:rPr>
              <a:t>Example</a:t>
            </a:r>
            <a:endParaRPr lang="x-none" altLang="en-US"/>
          </a:p>
        </p:txBody>
      </p:sp>
      <p:pic>
        <p:nvPicPr>
          <p:cNvPr id="5" name="Content Placeholder 4" descr="Screenshot from 2020-12-19 22-01-46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8380" y="1825625"/>
            <a:ext cx="97936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DATA INFO</a:t>
            </a:r>
            <a:endParaRPr lang="x-none" altLang="en-US"/>
          </a:p>
        </p:txBody>
      </p:sp>
      <p:pic>
        <p:nvPicPr>
          <p:cNvPr id="6" name="Picture 5" descr="Screenshot from 2020-12-19 22-02-5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697355"/>
            <a:ext cx="5028565" cy="2479675"/>
          </a:xfrm>
          <a:prstGeom prst="rect">
            <a:avLst/>
          </a:prstGeom>
        </p:spPr>
      </p:pic>
      <p:pic>
        <p:nvPicPr>
          <p:cNvPr id="7" name="Picture 6" descr="Screenshot from 2020-12-19 22-05-1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615" y="1732915"/>
            <a:ext cx="5742940" cy="2273300"/>
          </a:xfrm>
          <a:prstGeom prst="rect">
            <a:avLst/>
          </a:prstGeom>
        </p:spPr>
      </p:pic>
      <p:pic>
        <p:nvPicPr>
          <p:cNvPr id="8" name="Picture 7" descr="Screenshot from 2020-12-19 22-06-0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870" y="5066030"/>
            <a:ext cx="4753610" cy="841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Efficient Frontier —— Minimising volatility for a given target return.</a:t>
            </a:r>
            <a:endParaRPr lang="x-none" altLang="en-US"/>
          </a:p>
        </p:txBody>
      </p:sp>
      <p:pic>
        <p:nvPicPr>
          <p:cNvPr id="4" name="Content Placeholder 3" descr="Screenshot from 2020-12-19 22-08-02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5675" y="2473325"/>
            <a:ext cx="6648450" cy="4351655"/>
          </a:xfrm>
          <a:prstGeom prst="rect">
            <a:avLst/>
          </a:prstGeom>
        </p:spPr>
      </p:pic>
      <p:pic>
        <p:nvPicPr>
          <p:cNvPr id="5" name="Picture 4" descr="Screenshot from 2020-12-19 22-09-0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19225"/>
            <a:ext cx="10058400" cy="7461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Efficient Frontier —— Maximizing return for a target risk</a:t>
            </a:r>
            <a:endParaRPr lang="en-US"/>
          </a:p>
        </p:txBody>
      </p:sp>
      <p:pic>
        <p:nvPicPr>
          <p:cNvPr id="4" name="Content Placeholder 3" descr="Screenshot from 2020-12-19 22-09-45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64485" y="1825625"/>
            <a:ext cx="60807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Efficient Frontier —— Maximize Shape Ratio</a:t>
            </a:r>
            <a:endParaRPr lang="x-none" altLang="en-US">
              <a:sym typeface="+mn-ea"/>
            </a:endParaRPr>
          </a:p>
        </p:txBody>
      </p:sp>
      <p:pic>
        <p:nvPicPr>
          <p:cNvPr id="4" name="Content Placeholder 3" descr="Screenshot from 2020-12-19 22-11-29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69640" y="1825625"/>
            <a:ext cx="48710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Combine with Black Litterman</a:t>
            </a:r>
            <a:endParaRPr lang="x-none" altLang="en-US"/>
          </a:p>
        </p:txBody>
      </p:sp>
      <p:pic>
        <p:nvPicPr>
          <p:cNvPr id="4" name="Content Placeholder 3" descr="Screenshot from 2020-12-19 22-12-56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03880" y="1825625"/>
            <a:ext cx="56019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Construct Prior</a:t>
            </a:r>
            <a:endParaRPr lang="x-none" altLang="en-US"/>
          </a:p>
        </p:txBody>
      </p:sp>
      <p:pic>
        <p:nvPicPr>
          <p:cNvPr id="4" name="Content Placeholder 3" descr="Screenshot from 2020-12-19 22-13-32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9135" y="1825625"/>
            <a:ext cx="53314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Create Views</a:t>
            </a:r>
            <a:endParaRPr lang="x-none" altLang="en-US"/>
          </a:p>
        </p:txBody>
      </p:sp>
      <p:pic>
        <p:nvPicPr>
          <p:cNvPr id="4" name="Content Placeholder 3" descr="Screenshot from 2020-12-19 22-14-1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66565" y="1825625"/>
            <a:ext cx="32772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from 2020-12-19 22-15-1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39845" y="1825625"/>
            <a:ext cx="41306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from 2020-12-19 22-15-42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3960" y="1825625"/>
            <a:ext cx="94018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Background</a:t>
            </a:r>
            <a:endParaRPr lang="x-none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x-none" altLang="en-US"/>
              <a:t>Background for aqumon</a:t>
            </a:r>
            <a:endParaRPr lang="x-none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BL+efficient Return</a:t>
            </a:r>
            <a:endParaRPr lang="x-none" altLang="en-US"/>
          </a:p>
        </p:txBody>
      </p:sp>
      <p:pic>
        <p:nvPicPr>
          <p:cNvPr id="4" name="Content Placeholder 3" descr="Screenshot from 2020-12-19 22-16-2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90010" y="1825625"/>
            <a:ext cx="40297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BL + Efficient Risk</a:t>
            </a:r>
            <a:endParaRPr lang="x-none" altLang="en-US"/>
          </a:p>
        </p:txBody>
      </p:sp>
      <p:pic>
        <p:nvPicPr>
          <p:cNvPr id="4" name="Content Placeholder 3" descr="Screenshot from 2020-12-19 22-17-21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87800" y="1825625"/>
            <a:ext cx="38347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BL + Max Sharpe</a:t>
            </a:r>
            <a:endParaRPr lang="x-none" altLang="en-US"/>
          </a:p>
        </p:txBody>
      </p:sp>
      <p:pic>
        <p:nvPicPr>
          <p:cNvPr id="4" name="Content Placeholder 3" descr="Screenshot from 2020-12-19 22-17-48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95420" y="1825625"/>
            <a:ext cx="381952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BackTesting —— Take BL+MaxSharpe for example</a:t>
            </a:r>
            <a:endParaRPr lang="x-none" altLang="en-US"/>
          </a:p>
        </p:txBody>
      </p:sp>
      <p:pic>
        <p:nvPicPr>
          <p:cNvPr id="4" name="Content Placeholder 3" descr="Screenshot from 2020-12-19 22-19-10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7040" y="1520825"/>
            <a:ext cx="5815330" cy="4351655"/>
          </a:xfrm>
          <a:prstGeom prst="rect">
            <a:avLst/>
          </a:prstGeom>
        </p:spPr>
      </p:pic>
      <p:pic>
        <p:nvPicPr>
          <p:cNvPr id="5" name="Content Placeholder 3" descr="Screenshot from 2020-12-19 22-22-2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495" y="1692275"/>
            <a:ext cx="54870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WebPage Display</a:t>
            </a:r>
            <a:endParaRPr lang="x-none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Background</a:t>
            </a:r>
            <a:endParaRPr lang="x-none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x-none" altLang="en-US"/>
              <a:t>Background Info for aqumon’s robo-Advisors</a:t>
            </a:r>
            <a:endParaRPr lang="x-non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9" name="Content Placeholder 8" descr="Screenshot from 2020-12-15 15-40-49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2168525"/>
            <a:ext cx="10515600" cy="36645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 descr="Screenshot from 2020-12-15 15-34-59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6465" y="1825625"/>
            <a:ext cx="99568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Some Pictures(去aqumon的官网找找素材)</a:t>
            </a:r>
            <a:endParaRPr lang="x-none" altLang="en-US"/>
          </a:p>
        </p:txBody>
      </p:sp>
      <p:pic>
        <p:nvPicPr>
          <p:cNvPr id="5" name="Content Placeholder 4" descr="Screenshot from 2020-12-15 15-49-02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5760" y="1711960"/>
            <a:ext cx="5008245" cy="4351655"/>
          </a:xfrm>
          <a:prstGeom prst="rect">
            <a:avLst/>
          </a:prstGeom>
        </p:spPr>
      </p:pic>
      <p:pic>
        <p:nvPicPr>
          <p:cNvPr id="6" name="Picture 5" descr="Screenshot from 2020-12-15 15-55-2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635" y="2088515"/>
            <a:ext cx="6099175" cy="35991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Model Introduction</a:t>
            </a:r>
            <a:endParaRPr lang="x-none" altLang="en-US"/>
          </a:p>
        </p:txBody>
      </p:sp>
      <p:pic>
        <p:nvPicPr>
          <p:cNvPr id="5" name="Content Placeholder 4" descr="Screenshot from 2020-12-15 15-43-40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0720" y="1584325"/>
            <a:ext cx="10515600" cy="32816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79210" y="3672205"/>
            <a:ext cx="3221355" cy="41719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29825" y="3684270"/>
            <a:ext cx="899160" cy="40513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62710" y="4039870"/>
            <a:ext cx="1910715" cy="40513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Markowitz Efficient Frontier</a:t>
            </a:r>
            <a:endParaRPr lang="x-none" altLang="en-US"/>
          </a:p>
        </p:txBody>
      </p:sp>
      <p:pic>
        <p:nvPicPr>
          <p:cNvPr id="4" name="Content Placeholder 3" descr="Screenshot from 2020-12-19 22-26-04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84070" y="1825625"/>
            <a:ext cx="76415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Black Litterman</a:t>
            </a:r>
            <a:endParaRPr lang="x-none" altLang="en-US"/>
          </a:p>
        </p:txBody>
      </p:sp>
      <p:pic>
        <p:nvPicPr>
          <p:cNvPr id="4" name="Content Placeholder 3" descr="Screenshot from 2020-12-19 22-25-01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74390" y="1825625"/>
            <a:ext cx="506095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WPS Presentation</Application>
  <PresentationFormat>宽屏</PresentationFormat>
  <Paragraphs>46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SimSun</vt:lpstr>
      <vt:lpstr>Wingdings</vt:lpstr>
      <vt:lpstr>DejaVu Sans</vt:lpstr>
      <vt:lpstr>Arial Unicode MS</vt:lpstr>
      <vt:lpstr>Arial Black</vt:lpstr>
      <vt:lpstr>微软雅黑</vt:lpstr>
      <vt:lpstr>Droid Sans Fallback</vt:lpstr>
      <vt:lpstr>SimSun</vt:lpstr>
      <vt:lpstr>Standard Symbols PS [URW ]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ubuntu</dc:creator>
  <cp:lastModifiedBy>ubuntu</cp:lastModifiedBy>
  <cp:revision>7</cp:revision>
  <dcterms:created xsi:type="dcterms:W3CDTF">2020-12-19T14:28:12Z</dcterms:created>
  <dcterms:modified xsi:type="dcterms:W3CDTF">2020-12-19T14:28:12Z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