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3" r:id="rId2"/>
    <p:sldId id="260" r:id="rId3"/>
    <p:sldId id="261" r:id="rId4"/>
    <p:sldId id="263" r:id="rId5"/>
    <p:sldId id="281" r:id="rId6"/>
    <p:sldId id="266" r:id="rId7"/>
    <p:sldId id="279" r:id="rId8"/>
    <p:sldId id="267" r:id="rId9"/>
    <p:sldId id="289" r:id="rId10"/>
    <p:sldId id="268" r:id="rId11"/>
    <p:sldId id="312" r:id="rId12"/>
    <p:sldId id="313" r:id="rId13"/>
    <p:sldId id="305" r:id="rId14"/>
    <p:sldId id="306" r:id="rId15"/>
    <p:sldId id="307" r:id="rId16"/>
    <p:sldId id="308" r:id="rId17"/>
    <p:sldId id="309" r:id="rId18"/>
    <p:sldId id="291" r:id="rId19"/>
    <p:sldId id="292" r:id="rId20"/>
    <p:sldId id="293" r:id="rId21"/>
    <p:sldId id="296" r:id="rId22"/>
    <p:sldId id="310" r:id="rId23"/>
    <p:sldId id="311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834" autoAdjust="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%20Files\Study\17%20Spring\800%20-%20Special%20Problems%20in%20FE%20(MS)\Code\FE-800\123456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Daily</a:t>
            </a:r>
            <a:r>
              <a:rPr lang="en-US" baseline="0" dirty="0"/>
              <a:t> D</a:t>
            </a:r>
            <a:r>
              <a:rPr lang="en-US" dirty="0"/>
              <a:t>rift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'123456'!$J$1</c:f>
              <c:strCache>
                <c:ptCount val="1"/>
                <c:pt idx="0">
                  <c:v>daily_drift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'123456'!$A$2:$A$253</c:f>
              <c:numCache>
                <c:formatCode>m/d/yyyy</c:formatCode>
                <c:ptCount val="252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42408</c:v>
                </c:pt>
                <c:pt idx="25">
                  <c:v>42409</c:v>
                </c:pt>
                <c:pt idx="26">
                  <c:v>42410</c:v>
                </c:pt>
                <c:pt idx="27">
                  <c:v>42411</c:v>
                </c:pt>
                <c:pt idx="28">
                  <c:v>42412</c:v>
                </c:pt>
                <c:pt idx="29">
                  <c:v>42416</c:v>
                </c:pt>
                <c:pt idx="30">
                  <c:v>42417</c:v>
                </c:pt>
                <c:pt idx="31">
                  <c:v>42418</c:v>
                </c:pt>
                <c:pt idx="32">
                  <c:v>42419</c:v>
                </c:pt>
                <c:pt idx="33">
                  <c:v>42422</c:v>
                </c:pt>
                <c:pt idx="34">
                  <c:v>42423</c:v>
                </c:pt>
                <c:pt idx="35">
                  <c:v>42424</c:v>
                </c:pt>
                <c:pt idx="36">
                  <c:v>42425</c:v>
                </c:pt>
                <c:pt idx="37">
                  <c:v>42426</c:v>
                </c:pt>
                <c:pt idx="38">
                  <c:v>42429</c:v>
                </c:pt>
                <c:pt idx="39">
                  <c:v>42430</c:v>
                </c:pt>
                <c:pt idx="40">
                  <c:v>42431</c:v>
                </c:pt>
                <c:pt idx="41">
                  <c:v>42432</c:v>
                </c:pt>
                <c:pt idx="42">
                  <c:v>42433</c:v>
                </c:pt>
                <c:pt idx="43">
                  <c:v>42436</c:v>
                </c:pt>
                <c:pt idx="44">
                  <c:v>42437</c:v>
                </c:pt>
                <c:pt idx="45">
                  <c:v>42438</c:v>
                </c:pt>
                <c:pt idx="46">
                  <c:v>42439</c:v>
                </c:pt>
                <c:pt idx="47">
                  <c:v>42440</c:v>
                </c:pt>
                <c:pt idx="48">
                  <c:v>42443</c:v>
                </c:pt>
                <c:pt idx="49">
                  <c:v>42444</c:v>
                </c:pt>
                <c:pt idx="50">
                  <c:v>42445</c:v>
                </c:pt>
                <c:pt idx="51">
                  <c:v>42446</c:v>
                </c:pt>
                <c:pt idx="52">
                  <c:v>42447</c:v>
                </c:pt>
                <c:pt idx="53">
                  <c:v>42450</c:v>
                </c:pt>
                <c:pt idx="54">
                  <c:v>42451</c:v>
                </c:pt>
                <c:pt idx="55">
                  <c:v>42452</c:v>
                </c:pt>
                <c:pt idx="56">
                  <c:v>42453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42464</c:v>
                </c:pt>
                <c:pt idx="63">
                  <c:v>42465</c:v>
                </c:pt>
                <c:pt idx="64">
                  <c:v>42466</c:v>
                </c:pt>
                <c:pt idx="65">
                  <c:v>42467</c:v>
                </c:pt>
                <c:pt idx="66">
                  <c:v>42468</c:v>
                </c:pt>
                <c:pt idx="67">
                  <c:v>42471</c:v>
                </c:pt>
                <c:pt idx="68">
                  <c:v>42472</c:v>
                </c:pt>
                <c:pt idx="69">
                  <c:v>42473</c:v>
                </c:pt>
                <c:pt idx="70">
                  <c:v>42474</c:v>
                </c:pt>
                <c:pt idx="71">
                  <c:v>42475</c:v>
                </c:pt>
                <c:pt idx="72">
                  <c:v>42478</c:v>
                </c:pt>
                <c:pt idx="73">
                  <c:v>42479</c:v>
                </c:pt>
                <c:pt idx="74">
                  <c:v>42480</c:v>
                </c:pt>
                <c:pt idx="75">
                  <c:v>42481</c:v>
                </c:pt>
                <c:pt idx="76">
                  <c:v>42482</c:v>
                </c:pt>
                <c:pt idx="77">
                  <c:v>42485</c:v>
                </c:pt>
                <c:pt idx="78">
                  <c:v>42486</c:v>
                </c:pt>
                <c:pt idx="79">
                  <c:v>42487</c:v>
                </c:pt>
                <c:pt idx="80">
                  <c:v>42488</c:v>
                </c:pt>
                <c:pt idx="81">
                  <c:v>42489</c:v>
                </c:pt>
                <c:pt idx="82">
                  <c:v>42492</c:v>
                </c:pt>
                <c:pt idx="83">
                  <c:v>42493</c:v>
                </c:pt>
                <c:pt idx="84">
                  <c:v>42494</c:v>
                </c:pt>
                <c:pt idx="85">
                  <c:v>42495</c:v>
                </c:pt>
                <c:pt idx="86">
                  <c:v>42496</c:v>
                </c:pt>
                <c:pt idx="87">
                  <c:v>42499</c:v>
                </c:pt>
                <c:pt idx="88">
                  <c:v>42500</c:v>
                </c:pt>
                <c:pt idx="89">
                  <c:v>42501</c:v>
                </c:pt>
                <c:pt idx="90">
                  <c:v>42502</c:v>
                </c:pt>
                <c:pt idx="91">
                  <c:v>42503</c:v>
                </c:pt>
                <c:pt idx="92">
                  <c:v>42506</c:v>
                </c:pt>
                <c:pt idx="93">
                  <c:v>42507</c:v>
                </c:pt>
                <c:pt idx="94">
                  <c:v>42508</c:v>
                </c:pt>
                <c:pt idx="95">
                  <c:v>42509</c:v>
                </c:pt>
                <c:pt idx="96">
                  <c:v>42510</c:v>
                </c:pt>
                <c:pt idx="97">
                  <c:v>42513</c:v>
                </c:pt>
                <c:pt idx="98">
                  <c:v>42514</c:v>
                </c:pt>
                <c:pt idx="99">
                  <c:v>42515</c:v>
                </c:pt>
                <c:pt idx="100">
                  <c:v>42516</c:v>
                </c:pt>
                <c:pt idx="101">
                  <c:v>42517</c:v>
                </c:pt>
                <c:pt idx="102">
                  <c:v>42521</c:v>
                </c:pt>
                <c:pt idx="103">
                  <c:v>42522</c:v>
                </c:pt>
                <c:pt idx="104">
                  <c:v>42523</c:v>
                </c:pt>
                <c:pt idx="105">
                  <c:v>42524</c:v>
                </c:pt>
                <c:pt idx="106">
                  <c:v>42527</c:v>
                </c:pt>
                <c:pt idx="107">
                  <c:v>42528</c:v>
                </c:pt>
                <c:pt idx="108">
                  <c:v>42529</c:v>
                </c:pt>
                <c:pt idx="109">
                  <c:v>42530</c:v>
                </c:pt>
                <c:pt idx="110">
                  <c:v>42531</c:v>
                </c:pt>
                <c:pt idx="111">
                  <c:v>42534</c:v>
                </c:pt>
                <c:pt idx="112">
                  <c:v>42535</c:v>
                </c:pt>
                <c:pt idx="113">
                  <c:v>42536</c:v>
                </c:pt>
                <c:pt idx="114">
                  <c:v>42537</c:v>
                </c:pt>
                <c:pt idx="115">
                  <c:v>42538</c:v>
                </c:pt>
                <c:pt idx="116">
                  <c:v>42541</c:v>
                </c:pt>
                <c:pt idx="117">
                  <c:v>42542</c:v>
                </c:pt>
                <c:pt idx="118">
                  <c:v>42543</c:v>
                </c:pt>
                <c:pt idx="119">
                  <c:v>42544</c:v>
                </c:pt>
                <c:pt idx="120">
                  <c:v>42545</c:v>
                </c:pt>
                <c:pt idx="121">
                  <c:v>42548</c:v>
                </c:pt>
                <c:pt idx="122">
                  <c:v>42549</c:v>
                </c:pt>
                <c:pt idx="123">
                  <c:v>42550</c:v>
                </c:pt>
                <c:pt idx="124">
                  <c:v>42551</c:v>
                </c:pt>
                <c:pt idx="125">
                  <c:v>42552</c:v>
                </c:pt>
                <c:pt idx="126">
                  <c:v>42556</c:v>
                </c:pt>
                <c:pt idx="127">
                  <c:v>42557</c:v>
                </c:pt>
                <c:pt idx="128">
                  <c:v>42558</c:v>
                </c:pt>
                <c:pt idx="129">
                  <c:v>42559</c:v>
                </c:pt>
                <c:pt idx="130">
                  <c:v>42562</c:v>
                </c:pt>
                <c:pt idx="131">
                  <c:v>42563</c:v>
                </c:pt>
                <c:pt idx="132">
                  <c:v>42564</c:v>
                </c:pt>
                <c:pt idx="133">
                  <c:v>42565</c:v>
                </c:pt>
                <c:pt idx="134">
                  <c:v>42566</c:v>
                </c:pt>
                <c:pt idx="135">
                  <c:v>42569</c:v>
                </c:pt>
                <c:pt idx="136">
                  <c:v>42570</c:v>
                </c:pt>
                <c:pt idx="137">
                  <c:v>42571</c:v>
                </c:pt>
                <c:pt idx="138">
                  <c:v>42572</c:v>
                </c:pt>
                <c:pt idx="139">
                  <c:v>42573</c:v>
                </c:pt>
                <c:pt idx="140">
                  <c:v>42576</c:v>
                </c:pt>
                <c:pt idx="141">
                  <c:v>42577</c:v>
                </c:pt>
                <c:pt idx="142">
                  <c:v>42578</c:v>
                </c:pt>
                <c:pt idx="143">
                  <c:v>42579</c:v>
                </c:pt>
                <c:pt idx="144">
                  <c:v>42580</c:v>
                </c:pt>
                <c:pt idx="145">
                  <c:v>42583</c:v>
                </c:pt>
                <c:pt idx="146">
                  <c:v>42584</c:v>
                </c:pt>
                <c:pt idx="147">
                  <c:v>42585</c:v>
                </c:pt>
                <c:pt idx="148">
                  <c:v>42586</c:v>
                </c:pt>
                <c:pt idx="149">
                  <c:v>42587</c:v>
                </c:pt>
                <c:pt idx="150">
                  <c:v>42590</c:v>
                </c:pt>
                <c:pt idx="151">
                  <c:v>42591</c:v>
                </c:pt>
                <c:pt idx="152">
                  <c:v>42592</c:v>
                </c:pt>
                <c:pt idx="153">
                  <c:v>42593</c:v>
                </c:pt>
                <c:pt idx="154">
                  <c:v>42594</c:v>
                </c:pt>
                <c:pt idx="155">
                  <c:v>42597</c:v>
                </c:pt>
                <c:pt idx="156">
                  <c:v>42598</c:v>
                </c:pt>
                <c:pt idx="157">
                  <c:v>42599</c:v>
                </c:pt>
                <c:pt idx="158">
                  <c:v>42600</c:v>
                </c:pt>
                <c:pt idx="159">
                  <c:v>42601</c:v>
                </c:pt>
                <c:pt idx="160">
                  <c:v>42604</c:v>
                </c:pt>
                <c:pt idx="161">
                  <c:v>42605</c:v>
                </c:pt>
                <c:pt idx="162">
                  <c:v>42606</c:v>
                </c:pt>
                <c:pt idx="163">
                  <c:v>42607</c:v>
                </c:pt>
                <c:pt idx="164">
                  <c:v>42608</c:v>
                </c:pt>
                <c:pt idx="165">
                  <c:v>42611</c:v>
                </c:pt>
                <c:pt idx="166">
                  <c:v>42612</c:v>
                </c:pt>
                <c:pt idx="167">
                  <c:v>42613</c:v>
                </c:pt>
                <c:pt idx="168">
                  <c:v>42614</c:v>
                </c:pt>
                <c:pt idx="169">
                  <c:v>42615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42628</c:v>
                </c:pt>
                <c:pt idx="178">
                  <c:v>42629</c:v>
                </c:pt>
                <c:pt idx="179">
                  <c:v>42632</c:v>
                </c:pt>
                <c:pt idx="180">
                  <c:v>42633</c:v>
                </c:pt>
                <c:pt idx="181">
                  <c:v>42634</c:v>
                </c:pt>
                <c:pt idx="182">
                  <c:v>42635</c:v>
                </c:pt>
                <c:pt idx="183">
                  <c:v>42636</c:v>
                </c:pt>
                <c:pt idx="184">
                  <c:v>42639</c:v>
                </c:pt>
                <c:pt idx="185">
                  <c:v>42640</c:v>
                </c:pt>
                <c:pt idx="186">
                  <c:v>42641</c:v>
                </c:pt>
                <c:pt idx="187">
                  <c:v>42642</c:v>
                </c:pt>
                <c:pt idx="188">
                  <c:v>42643</c:v>
                </c:pt>
                <c:pt idx="189">
                  <c:v>42646</c:v>
                </c:pt>
                <c:pt idx="190">
                  <c:v>42647</c:v>
                </c:pt>
                <c:pt idx="191">
                  <c:v>42648</c:v>
                </c:pt>
                <c:pt idx="192">
                  <c:v>42649</c:v>
                </c:pt>
                <c:pt idx="193">
                  <c:v>42650</c:v>
                </c:pt>
                <c:pt idx="194">
                  <c:v>42653</c:v>
                </c:pt>
                <c:pt idx="195">
                  <c:v>42654</c:v>
                </c:pt>
                <c:pt idx="196">
                  <c:v>42655</c:v>
                </c:pt>
                <c:pt idx="197">
                  <c:v>42656</c:v>
                </c:pt>
                <c:pt idx="198">
                  <c:v>42657</c:v>
                </c:pt>
                <c:pt idx="199">
                  <c:v>42660</c:v>
                </c:pt>
                <c:pt idx="200">
                  <c:v>42661</c:v>
                </c:pt>
                <c:pt idx="201">
                  <c:v>42662</c:v>
                </c:pt>
                <c:pt idx="202">
                  <c:v>42663</c:v>
                </c:pt>
                <c:pt idx="203">
                  <c:v>42664</c:v>
                </c:pt>
                <c:pt idx="204">
                  <c:v>42667</c:v>
                </c:pt>
                <c:pt idx="205">
                  <c:v>42668</c:v>
                </c:pt>
                <c:pt idx="206">
                  <c:v>42669</c:v>
                </c:pt>
                <c:pt idx="207">
                  <c:v>42670</c:v>
                </c:pt>
                <c:pt idx="208">
                  <c:v>42671</c:v>
                </c:pt>
                <c:pt idx="209">
                  <c:v>42674</c:v>
                </c:pt>
                <c:pt idx="210">
                  <c:v>42675</c:v>
                </c:pt>
                <c:pt idx="211">
                  <c:v>42676</c:v>
                </c:pt>
                <c:pt idx="212">
                  <c:v>42677</c:v>
                </c:pt>
                <c:pt idx="213">
                  <c:v>42678</c:v>
                </c:pt>
                <c:pt idx="214">
                  <c:v>42681</c:v>
                </c:pt>
                <c:pt idx="215">
                  <c:v>42682</c:v>
                </c:pt>
                <c:pt idx="216">
                  <c:v>42683</c:v>
                </c:pt>
                <c:pt idx="217">
                  <c:v>42684</c:v>
                </c:pt>
                <c:pt idx="218">
                  <c:v>42685</c:v>
                </c:pt>
                <c:pt idx="219">
                  <c:v>42688</c:v>
                </c:pt>
                <c:pt idx="220">
                  <c:v>42689</c:v>
                </c:pt>
                <c:pt idx="221">
                  <c:v>42690</c:v>
                </c:pt>
                <c:pt idx="222">
                  <c:v>42691</c:v>
                </c:pt>
                <c:pt idx="223">
                  <c:v>42692</c:v>
                </c:pt>
                <c:pt idx="224">
                  <c:v>42695</c:v>
                </c:pt>
                <c:pt idx="225">
                  <c:v>42696</c:v>
                </c:pt>
                <c:pt idx="226">
                  <c:v>42697</c:v>
                </c:pt>
                <c:pt idx="227">
                  <c:v>42699</c:v>
                </c:pt>
                <c:pt idx="228">
                  <c:v>42702</c:v>
                </c:pt>
                <c:pt idx="229">
                  <c:v>42703</c:v>
                </c:pt>
                <c:pt idx="230">
                  <c:v>42704</c:v>
                </c:pt>
                <c:pt idx="231">
                  <c:v>42705</c:v>
                </c:pt>
                <c:pt idx="232">
                  <c:v>42706</c:v>
                </c:pt>
                <c:pt idx="233">
                  <c:v>42709</c:v>
                </c:pt>
                <c:pt idx="234">
                  <c:v>42710</c:v>
                </c:pt>
                <c:pt idx="235">
                  <c:v>42711</c:v>
                </c:pt>
                <c:pt idx="236">
                  <c:v>42712</c:v>
                </c:pt>
                <c:pt idx="237">
                  <c:v>42713</c:v>
                </c:pt>
                <c:pt idx="238">
                  <c:v>42716</c:v>
                </c:pt>
                <c:pt idx="239">
                  <c:v>42717</c:v>
                </c:pt>
                <c:pt idx="240">
                  <c:v>42718</c:v>
                </c:pt>
                <c:pt idx="241">
                  <c:v>42719</c:v>
                </c:pt>
                <c:pt idx="242">
                  <c:v>42720</c:v>
                </c:pt>
                <c:pt idx="243">
                  <c:v>42723</c:v>
                </c:pt>
                <c:pt idx="244">
                  <c:v>42724</c:v>
                </c:pt>
                <c:pt idx="245">
                  <c:v>42725</c:v>
                </c:pt>
                <c:pt idx="246">
                  <c:v>42726</c:v>
                </c:pt>
                <c:pt idx="247">
                  <c:v>42727</c:v>
                </c:pt>
                <c:pt idx="248">
                  <c:v>42731</c:v>
                </c:pt>
                <c:pt idx="249">
                  <c:v>42732</c:v>
                </c:pt>
                <c:pt idx="250">
                  <c:v>42733</c:v>
                </c:pt>
                <c:pt idx="251">
                  <c:v>42734</c:v>
                </c:pt>
              </c:numCache>
            </c:numRef>
          </c:cat>
          <c:val>
            <c:numRef>
              <c:f>'123456'!$J$2:$J$253</c:f>
              <c:numCache>
                <c:formatCode>General</c:formatCode>
                <c:ptCount val="252"/>
                <c:pt idx="0">
                  <c:v>1.39805044500003E-3</c:v>
                </c:pt>
                <c:pt idx="1">
                  <c:v>1.51137541765598E-3</c:v>
                </c:pt>
                <c:pt idx="2">
                  <c:v>5.1830923318506696E-3</c:v>
                </c:pt>
                <c:pt idx="3">
                  <c:v>1.1002798217184201E-2</c:v>
                </c:pt>
                <c:pt idx="4">
                  <c:v>1.36293305434465E-2</c:v>
                </c:pt>
                <c:pt idx="5">
                  <c:v>1.3922024012146501E-2</c:v>
                </c:pt>
                <c:pt idx="6">
                  <c:v>1.29361732378329E-2</c:v>
                </c:pt>
                <c:pt idx="7">
                  <c:v>1.7154290915549399E-2</c:v>
                </c:pt>
                <c:pt idx="8">
                  <c:v>1.34279249508613E-2</c:v>
                </c:pt>
                <c:pt idx="9">
                  <c:v>2.09000068953809E-2</c:v>
                </c:pt>
                <c:pt idx="10">
                  <c:v>3.1196414214235998E-3</c:v>
                </c:pt>
                <c:pt idx="11">
                  <c:v>3.9927249320651503E-3</c:v>
                </c:pt>
                <c:pt idx="12">
                  <c:v>2.3107534541664801E-3</c:v>
                </c:pt>
                <c:pt idx="13">
                  <c:v>5.0816875880390997E-3</c:v>
                </c:pt>
                <c:pt idx="14">
                  <c:v>2.7848041986555799E-3</c:v>
                </c:pt>
                <c:pt idx="15">
                  <c:v>4.7616716426292496E-3</c:v>
                </c:pt>
                <c:pt idx="16">
                  <c:v>3.5791556121446701E-3</c:v>
                </c:pt>
                <c:pt idx="17">
                  <c:v>5.9975071945378199E-3</c:v>
                </c:pt>
                <c:pt idx="18">
                  <c:v>1.1171893134089299E-2</c:v>
                </c:pt>
                <c:pt idx="19">
                  <c:v>1.02096218509381E-2</c:v>
                </c:pt>
                <c:pt idx="20">
                  <c:v>4.37677649769276E-3</c:v>
                </c:pt>
                <c:pt idx="21">
                  <c:v>8.17843591766328E-3</c:v>
                </c:pt>
                <c:pt idx="22">
                  <c:v>8.8975594398394801E-3</c:v>
                </c:pt>
                <c:pt idx="23">
                  <c:v>6.5188507931595602E-3</c:v>
                </c:pt>
                <c:pt idx="24">
                  <c:v>5.08804570598511E-3</c:v>
                </c:pt>
                <c:pt idx="25">
                  <c:v>4.2913772587560199E-3</c:v>
                </c:pt>
                <c:pt idx="26">
                  <c:v>4.6712838653122498E-3</c:v>
                </c:pt>
                <c:pt idx="27">
                  <c:v>5.0486252982134099E-3</c:v>
                </c:pt>
                <c:pt idx="28">
                  <c:v>4.8996847195842E-3</c:v>
                </c:pt>
                <c:pt idx="29">
                  <c:v>7.2020178142732901E-3</c:v>
                </c:pt>
                <c:pt idx="30">
                  <c:v>1.0388975612506599E-2</c:v>
                </c:pt>
                <c:pt idx="31">
                  <c:v>9.4617216598611494E-3</c:v>
                </c:pt>
                <c:pt idx="32">
                  <c:v>9.1132349925088004E-3</c:v>
                </c:pt>
                <c:pt idx="33">
                  <c:v>1.24456939263479E-2</c:v>
                </c:pt>
                <c:pt idx="34">
                  <c:v>9.0540447820580995E-3</c:v>
                </c:pt>
                <c:pt idx="35">
                  <c:v>9.7554554751481601E-3</c:v>
                </c:pt>
                <c:pt idx="36">
                  <c:v>1.0255054060045799E-2</c:v>
                </c:pt>
                <c:pt idx="37">
                  <c:v>9.7537506668686005E-3</c:v>
                </c:pt>
                <c:pt idx="38">
                  <c:v>9.2759870709772391E-3</c:v>
                </c:pt>
                <c:pt idx="39">
                  <c:v>1.49875168802089E-2</c:v>
                </c:pt>
                <c:pt idx="40">
                  <c:v>1.7561381237084901E-2</c:v>
                </c:pt>
                <c:pt idx="41">
                  <c:v>1.9507717592257001E-2</c:v>
                </c:pt>
                <c:pt idx="42">
                  <c:v>2.2551430052736101E-2</c:v>
                </c:pt>
                <c:pt idx="43">
                  <c:v>1.97839501777302E-3</c:v>
                </c:pt>
                <c:pt idx="44">
                  <c:v>2.9938094388176802E-3</c:v>
                </c:pt>
                <c:pt idx="45">
                  <c:v>1.40568299333676E-3</c:v>
                </c:pt>
                <c:pt idx="46">
                  <c:v>1.7890359884872901E-3</c:v>
                </c:pt>
                <c:pt idx="47">
                  <c:v>3.3944148530498102E-3</c:v>
                </c:pt>
                <c:pt idx="48">
                  <c:v>3.0526580735795398E-3</c:v>
                </c:pt>
                <c:pt idx="49">
                  <c:v>2.1621416429316201E-3</c:v>
                </c:pt>
                <c:pt idx="50">
                  <c:v>2.92733859849223E-3</c:v>
                </c:pt>
                <c:pt idx="51">
                  <c:v>5.2320348850276302E-3</c:v>
                </c:pt>
                <c:pt idx="52">
                  <c:v>5.4201709031373897E-3</c:v>
                </c:pt>
                <c:pt idx="53">
                  <c:v>5.3443370829540596E-3</c:v>
                </c:pt>
                <c:pt idx="54">
                  <c:v>4.92167789344739E-3</c:v>
                </c:pt>
                <c:pt idx="55">
                  <c:v>2.2368746966462101E-3</c:v>
                </c:pt>
                <c:pt idx="56">
                  <c:v>2.5410380013205802E-3</c:v>
                </c:pt>
                <c:pt idx="57">
                  <c:v>2.4467709652801202E-3</c:v>
                </c:pt>
                <c:pt idx="58">
                  <c:v>4.1722842826012602E-3</c:v>
                </c:pt>
                <c:pt idx="59">
                  <c:v>5.2817988693407399E-3</c:v>
                </c:pt>
                <c:pt idx="60">
                  <c:v>4.5509613026344601E-3</c:v>
                </c:pt>
                <c:pt idx="61">
                  <c:v>6.2863707505897001E-3</c:v>
                </c:pt>
                <c:pt idx="62">
                  <c:v>5.15854166743535E-3</c:v>
                </c:pt>
                <c:pt idx="63">
                  <c:v>4.2336857991054997E-3</c:v>
                </c:pt>
                <c:pt idx="64">
                  <c:v>4.3413931878751501E-3</c:v>
                </c:pt>
                <c:pt idx="65">
                  <c:v>4.39291806729958E-3</c:v>
                </c:pt>
                <c:pt idx="66">
                  <c:v>3.3923464838950101E-3</c:v>
                </c:pt>
                <c:pt idx="67">
                  <c:v>3.4996894802262301E-3</c:v>
                </c:pt>
                <c:pt idx="68">
                  <c:v>5.8833519696537004E-3</c:v>
                </c:pt>
                <c:pt idx="69">
                  <c:v>8.7051168953826592E-3</c:v>
                </c:pt>
                <c:pt idx="70">
                  <c:v>8.6625396413625797E-3</c:v>
                </c:pt>
                <c:pt idx="71">
                  <c:v>7.5339435836201899E-3</c:v>
                </c:pt>
                <c:pt idx="72">
                  <c:v>9.3037002287024006E-3</c:v>
                </c:pt>
                <c:pt idx="73">
                  <c:v>1.2027686816610201E-2</c:v>
                </c:pt>
                <c:pt idx="74">
                  <c:v>1.2207560911783899E-2</c:v>
                </c:pt>
                <c:pt idx="75">
                  <c:v>1.0494062596447799E-2</c:v>
                </c:pt>
                <c:pt idx="76">
                  <c:v>1.0897298019679799E-2</c:v>
                </c:pt>
                <c:pt idx="77">
                  <c:v>9.7933364678667503E-3</c:v>
                </c:pt>
                <c:pt idx="78">
                  <c:v>1.1555810173954E-2</c:v>
                </c:pt>
                <c:pt idx="79">
                  <c:v>1.23645131868484E-2</c:v>
                </c:pt>
                <c:pt idx="80">
                  <c:v>9.4627877002278898E-3</c:v>
                </c:pt>
                <c:pt idx="81">
                  <c:v>8.6200281969107603E-3</c:v>
                </c:pt>
                <c:pt idx="82">
                  <c:v>1.0159472366510399E-2</c:v>
                </c:pt>
                <c:pt idx="83">
                  <c:v>6.1869939817416402E-3</c:v>
                </c:pt>
                <c:pt idx="84">
                  <c:v>5.1825117515186796E-3</c:v>
                </c:pt>
                <c:pt idx="85">
                  <c:v>5.4240272595233504E-3</c:v>
                </c:pt>
                <c:pt idx="86">
                  <c:v>5.48297779581972E-3</c:v>
                </c:pt>
                <c:pt idx="87">
                  <c:v>5.56166128450285E-3</c:v>
                </c:pt>
                <c:pt idx="88">
                  <c:v>7.2783439785520003E-3</c:v>
                </c:pt>
                <c:pt idx="89">
                  <c:v>6.40966920220959E-3</c:v>
                </c:pt>
                <c:pt idx="90">
                  <c:v>6.4153370524410403E-3</c:v>
                </c:pt>
                <c:pt idx="91">
                  <c:v>6.3177750714422396E-3</c:v>
                </c:pt>
                <c:pt idx="92">
                  <c:v>7.0359231573088104E-3</c:v>
                </c:pt>
                <c:pt idx="93">
                  <c:v>6.4173557640414504E-3</c:v>
                </c:pt>
                <c:pt idx="94">
                  <c:v>6.2947347005653399E-3</c:v>
                </c:pt>
                <c:pt idx="95">
                  <c:v>6.40442427704291E-3</c:v>
                </c:pt>
                <c:pt idx="96">
                  <c:v>6.4842329405900602E-3</c:v>
                </c:pt>
                <c:pt idx="97">
                  <c:v>6.37676960177382E-3</c:v>
                </c:pt>
                <c:pt idx="98">
                  <c:v>7.9827160934269493E-3</c:v>
                </c:pt>
                <c:pt idx="99">
                  <c:v>9.4272419687257292E-3</c:v>
                </c:pt>
                <c:pt idx="100">
                  <c:v>9.0707052582921898E-3</c:v>
                </c:pt>
                <c:pt idx="101">
                  <c:v>9.5958142029783904E-3</c:v>
                </c:pt>
                <c:pt idx="102">
                  <c:v>9.0395759845492297E-3</c:v>
                </c:pt>
                <c:pt idx="103">
                  <c:v>9.5282533745657903E-3</c:v>
                </c:pt>
                <c:pt idx="104">
                  <c:v>9.4092344236709393E-3</c:v>
                </c:pt>
                <c:pt idx="105">
                  <c:v>9.3841559611600196E-3</c:v>
                </c:pt>
                <c:pt idx="106">
                  <c:v>1.13256627514973E-2</c:v>
                </c:pt>
                <c:pt idx="107">
                  <c:v>1.30036927825512E-2</c:v>
                </c:pt>
                <c:pt idx="108">
                  <c:v>1.37777376451874E-2</c:v>
                </c:pt>
                <c:pt idx="109">
                  <c:v>1.1990531063523E-2</c:v>
                </c:pt>
                <c:pt idx="110">
                  <c:v>8.5634249997577697E-3</c:v>
                </c:pt>
                <c:pt idx="111">
                  <c:v>8.2599543177382297E-3</c:v>
                </c:pt>
                <c:pt idx="112">
                  <c:v>9.1416022706912892E-3</c:v>
                </c:pt>
                <c:pt idx="113">
                  <c:v>8.4859840298461397E-3</c:v>
                </c:pt>
                <c:pt idx="114">
                  <c:v>8.7984910756714694E-3</c:v>
                </c:pt>
                <c:pt idx="115">
                  <c:v>7.8799786267636594E-3</c:v>
                </c:pt>
                <c:pt idx="116">
                  <c:v>7.7214236218296796E-3</c:v>
                </c:pt>
                <c:pt idx="117">
                  <c:v>8.4618852716125004E-3</c:v>
                </c:pt>
                <c:pt idx="118">
                  <c:v>8.0923716787341705E-3</c:v>
                </c:pt>
                <c:pt idx="119">
                  <c:v>1.25262805962908E-2</c:v>
                </c:pt>
                <c:pt idx="120">
                  <c:v>8.1432279716001903E-3</c:v>
                </c:pt>
                <c:pt idx="121">
                  <c:v>9.0879229547509606E-3</c:v>
                </c:pt>
                <c:pt idx="122">
                  <c:v>7.9784195343689298E-3</c:v>
                </c:pt>
                <c:pt idx="123">
                  <c:v>8.9818445701717806E-3</c:v>
                </c:pt>
                <c:pt idx="124">
                  <c:v>1.03427012143504E-2</c:v>
                </c:pt>
                <c:pt idx="125">
                  <c:v>1.15428004882721E-2</c:v>
                </c:pt>
                <c:pt idx="126">
                  <c:v>1.0261395148374E-2</c:v>
                </c:pt>
                <c:pt idx="127">
                  <c:v>1.0891839169135799E-2</c:v>
                </c:pt>
                <c:pt idx="128">
                  <c:v>1.13224734851983E-2</c:v>
                </c:pt>
                <c:pt idx="129">
                  <c:v>1.2951619739417599E-2</c:v>
                </c:pt>
                <c:pt idx="130">
                  <c:v>1.32486159644278E-2</c:v>
                </c:pt>
                <c:pt idx="131">
                  <c:v>1.49631764278712E-2</c:v>
                </c:pt>
                <c:pt idx="132">
                  <c:v>1.4850388185476999E-2</c:v>
                </c:pt>
                <c:pt idx="133">
                  <c:v>1.5936324626300701E-2</c:v>
                </c:pt>
                <c:pt idx="134">
                  <c:v>1.5804910624819798E-2</c:v>
                </c:pt>
                <c:pt idx="135">
                  <c:v>1.6521771418463501E-2</c:v>
                </c:pt>
                <c:pt idx="136">
                  <c:v>1.5830405796189901E-2</c:v>
                </c:pt>
                <c:pt idx="137">
                  <c:v>1.6560011118319898E-2</c:v>
                </c:pt>
                <c:pt idx="138">
                  <c:v>1.54917033975292E-2</c:v>
                </c:pt>
                <c:pt idx="139">
                  <c:v>1.6579516703196899E-2</c:v>
                </c:pt>
                <c:pt idx="140">
                  <c:v>1.51967273732584E-2</c:v>
                </c:pt>
                <c:pt idx="141">
                  <c:v>1.5825474797343201E-2</c:v>
                </c:pt>
                <c:pt idx="142">
                  <c:v>1.47518421124786E-2</c:v>
                </c:pt>
                <c:pt idx="143">
                  <c:v>1.48512336621093E-2</c:v>
                </c:pt>
                <c:pt idx="144">
                  <c:v>1.51257565405297E-2</c:v>
                </c:pt>
                <c:pt idx="145">
                  <c:v>1.42453345898123E-2</c:v>
                </c:pt>
                <c:pt idx="146">
                  <c:v>1.38548424374756E-2</c:v>
                </c:pt>
                <c:pt idx="147">
                  <c:v>1.5104206990315099E-2</c:v>
                </c:pt>
                <c:pt idx="148">
                  <c:v>1.5143705987378899E-2</c:v>
                </c:pt>
                <c:pt idx="149">
                  <c:v>1.7325824598646899E-2</c:v>
                </c:pt>
                <c:pt idx="150">
                  <c:v>1.8010850765970698E-2</c:v>
                </c:pt>
                <c:pt idx="151">
                  <c:v>1.8133367545387798E-2</c:v>
                </c:pt>
                <c:pt idx="152">
                  <c:v>1.7544042393365999E-2</c:v>
                </c:pt>
                <c:pt idx="153">
                  <c:v>1.9852711425746301E-2</c:v>
                </c:pt>
                <c:pt idx="154">
                  <c:v>1.9204355021378999E-2</c:v>
                </c:pt>
                <c:pt idx="155">
                  <c:v>2.08291647344006E-2</c:v>
                </c:pt>
                <c:pt idx="156">
                  <c:v>1.7517617486159001E-3</c:v>
                </c:pt>
                <c:pt idx="157">
                  <c:v>1.7049157198830501E-3</c:v>
                </c:pt>
                <c:pt idx="158">
                  <c:v>2.1723856177176802E-3</c:v>
                </c:pt>
                <c:pt idx="159">
                  <c:v>1.9902583062911101E-3</c:v>
                </c:pt>
                <c:pt idx="160">
                  <c:v>2.37867896038953E-3</c:v>
                </c:pt>
                <c:pt idx="161">
                  <c:v>2.2952631470667E-3</c:v>
                </c:pt>
                <c:pt idx="162">
                  <c:v>2.4664235873132199E-3</c:v>
                </c:pt>
                <c:pt idx="163">
                  <c:v>2.7821352053634799E-3</c:v>
                </c:pt>
                <c:pt idx="164">
                  <c:v>3.7004954952197899E-3</c:v>
                </c:pt>
                <c:pt idx="165">
                  <c:v>2.7625629016560498E-3</c:v>
                </c:pt>
                <c:pt idx="166">
                  <c:v>3.1273568553003401E-3</c:v>
                </c:pt>
                <c:pt idx="167">
                  <c:v>4.5254575447382598E-3</c:v>
                </c:pt>
                <c:pt idx="168">
                  <c:v>3.49707370405429E-3</c:v>
                </c:pt>
                <c:pt idx="169">
                  <c:v>1.9429492561998101E-3</c:v>
                </c:pt>
                <c:pt idx="170">
                  <c:v>2.51684600976846E-3</c:v>
                </c:pt>
                <c:pt idx="171">
                  <c:v>2.86559491599836E-3</c:v>
                </c:pt>
                <c:pt idx="172">
                  <c:v>3.55001157031213E-3</c:v>
                </c:pt>
                <c:pt idx="173">
                  <c:v>4.9904340813219598E-3</c:v>
                </c:pt>
                <c:pt idx="174">
                  <c:v>3.2022745764122302E-3</c:v>
                </c:pt>
                <c:pt idx="175">
                  <c:v>8.2257953378524606E-3</c:v>
                </c:pt>
                <c:pt idx="176">
                  <c:v>8.5435881365756496E-3</c:v>
                </c:pt>
                <c:pt idx="177">
                  <c:v>6.0571583567203199E-3</c:v>
                </c:pt>
                <c:pt idx="178">
                  <c:v>7.9286367799254603E-3</c:v>
                </c:pt>
                <c:pt idx="179">
                  <c:v>6.8629590812677296E-3</c:v>
                </c:pt>
                <c:pt idx="180">
                  <c:v>6.8123663769404704E-3</c:v>
                </c:pt>
                <c:pt idx="181">
                  <c:v>3.3363071199501802E-3</c:v>
                </c:pt>
                <c:pt idx="182">
                  <c:v>3.26266183085307E-3</c:v>
                </c:pt>
                <c:pt idx="183">
                  <c:v>4.2992630191572203E-3</c:v>
                </c:pt>
                <c:pt idx="184">
                  <c:v>5.9644072752142504E-3</c:v>
                </c:pt>
                <c:pt idx="185">
                  <c:v>4.88981578188035E-3</c:v>
                </c:pt>
                <c:pt idx="186">
                  <c:v>3.1653677597241899E-3</c:v>
                </c:pt>
                <c:pt idx="187">
                  <c:v>4.8810568113134001E-3</c:v>
                </c:pt>
                <c:pt idx="188">
                  <c:v>3.9941141197979702E-3</c:v>
                </c:pt>
                <c:pt idx="189">
                  <c:v>3.8808998650874402E-3</c:v>
                </c:pt>
                <c:pt idx="190">
                  <c:v>4.4149746926552703E-3</c:v>
                </c:pt>
                <c:pt idx="191">
                  <c:v>4.0546280470188899E-3</c:v>
                </c:pt>
                <c:pt idx="192">
                  <c:v>4.1628848754291202E-3</c:v>
                </c:pt>
                <c:pt idx="193">
                  <c:v>4.6828283558932498E-3</c:v>
                </c:pt>
                <c:pt idx="194">
                  <c:v>4.2687014827840902E-3</c:v>
                </c:pt>
                <c:pt idx="195">
                  <c:v>6.2959373990373099E-3</c:v>
                </c:pt>
                <c:pt idx="196">
                  <c:v>6.3191389031741702E-3</c:v>
                </c:pt>
                <c:pt idx="197">
                  <c:v>6.8185105733251398E-3</c:v>
                </c:pt>
                <c:pt idx="198">
                  <c:v>6.6770588663422102E-3</c:v>
                </c:pt>
                <c:pt idx="199">
                  <c:v>7.0539888987347296E-3</c:v>
                </c:pt>
                <c:pt idx="200">
                  <c:v>5.7634866338578897E-3</c:v>
                </c:pt>
                <c:pt idx="201">
                  <c:v>5.7338916190224302E-3</c:v>
                </c:pt>
                <c:pt idx="202">
                  <c:v>5.6269800191008999E-3</c:v>
                </c:pt>
                <c:pt idx="203">
                  <c:v>5.61065169688658E-3</c:v>
                </c:pt>
                <c:pt idx="204">
                  <c:v>5.1207153425613296E-3</c:v>
                </c:pt>
                <c:pt idx="205">
                  <c:v>5.1766072356277202E-3</c:v>
                </c:pt>
                <c:pt idx="206">
                  <c:v>5.9040513429622996E-3</c:v>
                </c:pt>
                <c:pt idx="207">
                  <c:v>6.4428404507235904E-3</c:v>
                </c:pt>
                <c:pt idx="208">
                  <c:v>6.6737480870911496E-3</c:v>
                </c:pt>
                <c:pt idx="209">
                  <c:v>6.3164864944403997E-3</c:v>
                </c:pt>
                <c:pt idx="210">
                  <c:v>7.1735280425676701E-3</c:v>
                </c:pt>
                <c:pt idx="211">
                  <c:v>8.3047259065070801E-3</c:v>
                </c:pt>
                <c:pt idx="212">
                  <c:v>8.6506101999472198E-3</c:v>
                </c:pt>
                <c:pt idx="213">
                  <c:v>1.01704991618941E-2</c:v>
                </c:pt>
                <c:pt idx="214">
                  <c:v>6.35801804173328E-3</c:v>
                </c:pt>
                <c:pt idx="215">
                  <c:v>5.67745401224053E-3</c:v>
                </c:pt>
                <c:pt idx="216">
                  <c:v>7.0744733861302402E-3</c:v>
                </c:pt>
                <c:pt idx="217">
                  <c:v>8.8285537421511802E-3</c:v>
                </c:pt>
                <c:pt idx="218">
                  <c:v>9.8133992974952407E-3</c:v>
                </c:pt>
                <c:pt idx="219">
                  <c:v>1.1355323858585099E-2</c:v>
                </c:pt>
                <c:pt idx="220">
                  <c:v>1.06683521043474E-2</c:v>
                </c:pt>
                <c:pt idx="221">
                  <c:v>1.1522370117620201E-2</c:v>
                </c:pt>
                <c:pt idx="222">
                  <c:v>1.11639385410266E-2</c:v>
                </c:pt>
                <c:pt idx="223">
                  <c:v>1.16461432682274E-2</c:v>
                </c:pt>
                <c:pt idx="224">
                  <c:v>1.1596618026680199E-2</c:v>
                </c:pt>
                <c:pt idx="225">
                  <c:v>1.1340024609758E-2</c:v>
                </c:pt>
                <c:pt idx="226">
                  <c:v>1.23993709019203E-2</c:v>
                </c:pt>
                <c:pt idx="227">
                  <c:v>1.19618133031E-2</c:v>
                </c:pt>
                <c:pt idx="228">
                  <c:v>1.15121615712649E-2</c:v>
                </c:pt>
                <c:pt idx="229">
                  <c:v>1.15387375384093E-2</c:v>
                </c:pt>
                <c:pt idx="230">
                  <c:v>1.3118101255715499E-2</c:v>
                </c:pt>
                <c:pt idx="231">
                  <c:v>1.3788265713602799E-2</c:v>
                </c:pt>
                <c:pt idx="232">
                  <c:v>1.37013280844747E-2</c:v>
                </c:pt>
                <c:pt idx="233">
                  <c:v>1.33040876205961E-2</c:v>
                </c:pt>
                <c:pt idx="234">
                  <c:v>1.23931972181136E-2</c:v>
                </c:pt>
                <c:pt idx="235">
                  <c:v>1.09359592959984E-2</c:v>
                </c:pt>
                <c:pt idx="236">
                  <c:v>1.11116105836813E-2</c:v>
                </c:pt>
                <c:pt idx="237">
                  <c:v>1.17819997452923E-2</c:v>
                </c:pt>
                <c:pt idx="238">
                  <c:v>1.2586208434716899E-2</c:v>
                </c:pt>
                <c:pt idx="239">
                  <c:v>1.2506896481801401E-2</c:v>
                </c:pt>
                <c:pt idx="240">
                  <c:v>1.33478986233324E-2</c:v>
                </c:pt>
                <c:pt idx="241">
                  <c:v>1.40493088109435E-2</c:v>
                </c:pt>
                <c:pt idx="242">
                  <c:v>1.42909854812001E-2</c:v>
                </c:pt>
                <c:pt idx="243">
                  <c:v>1.4419046703715801E-2</c:v>
                </c:pt>
                <c:pt idx="244">
                  <c:v>1.4255309722235401E-2</c:v>
                </c:pt>
                <c:pt idx="245">
                  <c:v>1.40805963458129E-2</c:v>
                </c:pt>
                <c:pt idx="246">
                  <c:v>1.46565790356246E-2</c:v>
                </c:pt>
                <c:pt idx="247">
                  <c:v>1.41717539713092E-2</c:v>
                </c:pt>
                <c:pt idx="248">
                  <c:v>1.4213624353654799E-2</c:v>
                </c:pt>
                <c:pt idx="249">
                  <c:v>1.3307052421158899E-2</c:v>
                </c:pt>
                <c:pt idx="250">
                  <c:v>1.23370173386332E-2</c:v>
                </c:pt>
                <c:pt idx="251">
                  <c:v>1.2904388768819899E-2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02-454F-906F-9EF0E0F7B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98142064"/>
        <c:axId val="-1398034720"/>
      </c:lineChart>
      <c:dateAx>
        <c:axId val="-13981420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8034720"/>
        <c:crosses val="autoZero"/>
        <c:auto val="1"/>
        <c:lblOffset val="100"/>
        <c:baseTimeUnit val="days"/>
      </c:dateAx>
      <c:valAx>
        <c:axId val="-139803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814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.png"/><Relationship Id="rId1" Type="http://schemas.openxmlformats.org/officeDocument/2006/relationships/image" Target="../media/image80.png"/><Relationship Id="rId4" Type="http://schemas.openxmlformats.org/officeDocument/2006/relationships/image" Target="../media/image110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50256-1502-4836-B441-7A93F18934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86C79-2622-497F-B4F0-D663E2232E2F}">
      <dgm:prSet phldrT="[Text]" custT="1"/>
      <dgm:spPr/>
      <dgm:t>
        <a:bodyPr anchor="ctr"/>
        <a:lstStyle/>
        <a:p>
          <a:pPr algn="ctr"/>
          <a:r>
            <a:rPr lang="en-US" sz="1600" dirty="0"/>
            <a:t>Expected </a:t>
          </a:r>
          <a:r>
            <a:rPr lang="en-US" altLang="zh-CN" sz="1600" dirty="0"/>
            <a:t>new</a:t>
          </a:r>
          <a:r>
            <a:rPr lang="en-US" sz="1600" dirty="0"/>
            <a:t> returns (N</a:t>
          </a:r>
          <a:r>
            <a:rPr lang="en-US" altLang="zh-CN" sz="1600" dirty="0"/>
            <a:t>x1)</a:t>
          </a:r>
          <a:endParaRPr lang="en-US" sz="1600" dirty="0"/>
        </a:p>
      </dgm:t>
    </dgm:pt>
    <dgm:pt modelId="{8FE49833-48E6-4A62-98EF-472BFAC07CD7}" type="parTrans" cxnId="{65B2A75A-840D-4C54-8340-4E8FF6F031F3}">
      <dgm:prSet/>
      <dgm:spPr/>
      <dgm:t>
        <a:bodyPr/>
        <a:lstStyle/>
        <a:p>
          <a:pPr algn="ctr"/>
          <a:endParaRPr lang="en-US" sz="1600"/>
        </a:p>
      </dgm:t>
    </dgm:pt>
    <dgm:pt modelId="{57AD60DC-BD60-4CB2-9153-9FB1B3FEA085}" type="sibTrans" cxnId="{65B2A75A-840D-4C54-8340-4E8FF6F031F3}">
      <dgm:prSet/>
      <dgm:spPr/>
      <dgm:t>
        <a:bodyPr/>
        <a:lstStyle/>
        <a:p>
          <a:pPr algn="ctr"/>
          <a:endParaRPr lang="en-US" sz="1600"/>
        </a:p>
      </dgm:t>
    </dgm:pt>
    <dgm:pt modelId="{B362C5E5-5319-4A45-B9CA-F8D3BE105695}">
      <dgm:prSet phldrT="[Text]" custT="1"/>
      <dgm:spPr/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  <a:effectLst/>
            </a:rPr>
            <a:t>Uncertainty of returns</a:t>
          </a:r>
          <a:endParaRPr lang="en-US" sz="1600" dirty="0"/>
        </a:p>
      </dgm:t>
    </dgm:pt>
    <dgm:pt modelId="{227693B9-0994-4E8B-9D95-F27EC2A15790}" type="parTrans" cxnId="{046FD82E-B87E-4362-85E4-065B61985851}">
      <dgm:prSet/>
      <dgm:spPr/>
      <dgm:t>
        <a:bodyPr/>
        <a:lstStyle/>
        <a:p>
          <a:pPr algn="ctr"/>
          <a:endParaRPr lang="en-US" sz="1600"/>
        </a:p>
      </dgm:t>
    </dgm:pt>
    <dgm:pt modelId="{DB8D1598-7BD9-4AA8-8695-90935A3BBC3C}" type="sibTrans" cxnId="{046FD82E-B87E-4362-85E4-065B61985851}">
      <dgm:prSet/>
      <dgm:spPr/>
      <dgm:t>
        <a:bodyPr/>
        <a:lstStyle/>
        <a:p>
          <a:pPr algn="ctr"/>
          <a:endParaRPr lang="en-US" sz="1600"/>
        </a:p>
      </dgm:t>
    </dgm:pt>
    <dgm:pt modelId="{2D2B1BF6-31D6-4E6D-98D8-AE36CA7C72C1}">
      <dgm:prSet phldrT="[Text]" custT="1"/>
      <dgm:spPr/>
      <dgm:t>
        <a:bodyPr anchor="ctr"/>
        <a:lstStyle/>
        <a:p>
          <a:pPr algn="ctr"/>
          <a:r>
            <a:rPr kumimoji="0" lang="en-US" sz="1600" dirty="0">
              <a:effectLst/>
              <a:latin typeface="+mn-lt"/>
              <a:ea typeface="+mn-ea"/>
              <a:cs typeface="+mn-cs"/>
            </a:rPr>
            <a:t>New covariance matrix</a:t>
          </a:r>
          <a:endParaRPr lang="en-US" sz="1600" dirty="0"/>
        </a:p>
      </dgm:t>
    </dgm:pt>
    <dgm:pt modelId="{54BE128D-66B8-477D-8957-C1427CF6E1D1}" type="parTrans" cxnId="{77FA8974-593E-4A87-AC16-F011453FA83E}">
      <dgm:prSet/>
      <dgm:spPr/>
      <dgm:t>
        <a:bodyPr/>
        <a:lstStyle/>
        <a:p>
          <a:pPr algn="ctr"/>
          <a:endParaRPr lang="en-US" sz="1600"/>
        </a:p>
      </dgm:t>
    </dgm:pt>
    <dgm:pt modelId="{2D82D02C-0F02-4AAE-AE34-2F43ED6C2B16}" type="sibTrans" cxnId="{77FA8974-593E-4A87-AC16-F011453FA83E}">
      <dgm:prSet/>
      <dgm:spPr/>
      <dgm:t>
        <a:bodyPr/>
        <a:lstStyle/>
        <a:p>
          <a:pPr algn="ctr"/>
          <a:endParaRPr lang="en-US" sz="1600"/>
        </a:p>
      </dgm:t>
    </dgm:pt>
    <dgm:pt modelId="{B819E86B-8410-455E-B48D-DFB00064E47E}">
      <dgm:prSet phldrT="[Text]" custT="1"/>
      <dgm:spPr/>
      <dgm:t>
        <a:bodyPr anchor="ctr"/>
        <a:lstStyle/>
        <a:p>
          <a:pPr algn="ctr"/>
          <a:r>
            <a:rPr lang="en-US" altLang="zh-CN" sz="1600" dirty="0"/>
            <a:t>Implied Equilibrium returns (Nx1)</a:t>
          </a:r>
          <a:endParaRPr lang="en-US" sz="1600" dirty="0"/>
        </a:p>
      </dgm:t>
    </dgm:pt>
    <dgm:pt modelId="{21ABAF6E-7141-4C59-A361-D879955CFBBC}" type="parTrans" cxnId="{20DCEA9A-3EA8-4F5F-ADB7-948F24ECD740}">
      <dgm:prSet/>
      <dgm:spPr/>
      <dgm:t>
        <a:bodyPr/>
        <a:lstStyle/>
        <a:p>
          <a:pPr algn="ctr"/>
          <a:endParaRPr lang="zh-CN" altLang="en-US" sz="1600"/>
        </a:p>
      </dgm:t>
    </dgm:pt>
    <dgm:pt modelId="{C0C93781-638C-41F6-9E57-F6FAF1DEA02E}" type="sibTrans" cxnId="{20DCEA9A-3EA8-4F5F-ADB7-948F24ECD740}">
      <dgm:prSet/>
      <dgm:spPr/>
      <dgm:t>
        <a:bodyPr/>
        <a:lstStyle/>
        <a:p>
          <a:pPr algn="ctr"/>
          <a:endParaRPr lang="zh-CN" alt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6EB6E238-DB1E-4910-BC52-BAF1C9E2E2EE}">
          <dgm:prSet phldrT="[Text]" custT="1"/>
          <dgm:spPr/>
          <dgm:t>
            <a:bodyPr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Π</m:t>
                    </m:r>
                    <m:r>
                      <a:rPr lang="en-US" altLang="zh-CN" sz="180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zh-CN" altLang="en-US" sz="1800" i="1" kern="1200" dirty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sz="1800" i="1" kern="1200" dirty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Σ</m:t>
                    </m:r>
                    <m:sSub>
                      <m:sSubPr>
                        <m:ctrlPr>
                          <a:rPr lang="en-US" altLang="zh-CN" sz="1800" b="0" i="1" kern="1200" dirty="0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800" i="1" kern="1200" dirty="0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lang="en-US" altLang="zh-CN" sz="1800" b="0" i="1" kern="1200" dirty="0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𝑚𝑘𝑡</m:t>
                        </m:r>
                      </m:sub>
                    </m:sSub>
                  </m:oMath>
                </m:oMathPara>
              </a14:m>
              <a:endParaRPr lang="en-US" sz="180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Choice>
      <mc:Fallback xmlns="">
        <dgm:pt modelId="{6EB6E238-DB1E-4910-BC52-BAF1C9E2E2EE}">
          <dgm:prSet phldrT="[Text]" custT="1"/>
          <dgm:spPr/>
          <dgm:t>
            <a:bodyPr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Π=</a:t>
              </a:r>
              <a:r>
                <a:rPr lang="zh-CN" altLang="en-US" sz="18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𝜆</a:t>
              </a:r>
              <a:r>
                <a:rPr lang="en-US" altLang="zh-CN" sz="18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Σ</a:t>
              </a:r>
              <a:r>
                <a:rPr lang="zh-CN" altLang="en-US" sz="18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𝜔</a:t>
              </a:r>
              <a:r>
                <a:rPr lang="en-US" altLang="zh-CN" sz="18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_𝑚𝑘𝑡</a:t>
              </a:r>
              <a:endParaRPr lang="en-US" sz="180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Fallback>
    </mc:AlternateContent>
    <dgm:pt modelId="{E466A452-2DE3-42B2-B393-07165BEA619F}" type="parTrans" cxnId="{A4D8613C-5017-4016-A372-782DE5BA535A}">
      <dgm:prSet/>
      <dgm:spPr/>
      <dgm:t>
        <a:bodyPr/>
        <a:lstStyle/>
        <a:p>
          <a:pPr algn="ctr"/>
          <a:endParaRPr lang="zh-CN" altLang="en-US" sz="1600"/>
        </a:p>
      </dgm:t>
    </dgm:pt>
    <dgm:pt modelId="{C061BB77-21FC-4C43-BD7B-9FBE90C49602}" type="sibTrans" cxnId="{A4D8613C-5017-4016-A372-782DE5BA535A}">
      <dgm:prSet/>
      <dgm:spPr/>
      <dgm:t>
        <a:bodyPr/>
        <a:lstStyle/>
        <a:p>
          <a:pPr algn="ctr"/>
          <a:endParaRPr lang="zh-CN" alt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C8924D28-7C2E-41D7-8A72-B5B2CAAC508B}">
          <dgm:prSet phldrT="[Text]" custT="1"/>
          <dgm:spPr/>
          <dgm:t>
            <a:bodyPr anchor="ctr"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dirty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𝑃𝑇</m:t>
                            </m:r>
                            <m:r>
                              <m:rPr>
                                <m:sty m:val="p"/>
                              </m:rPr>
                              <a:rPr lang="en-US" sz="1800" i="0" dirty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m:rPr>
                                <m:sty m:val="p"/>
                              </m:rPr>
                              <a:rPr lang="en-US" sz="1800" i="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 i="0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 i="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m:oMathPara>
              </a14:m>
              <a:endParaRPr lang="en-US" sz="1800" dirty="0"/>
            </a:p>
          </dgm:t>
        </dgm:pt>
      </mc:Choice>
      <mc:Fallback xmlns="">
        <dgm:pt modelId="{C8924D28-7C2E-41D7-8A72-B5B2CAAC508B}">
          <dgm:prSet phldrT="[Text]" custT="1"/>
          <dgm:spPr/>
          <dgm:t>
            <a:bodyPr anchor="ctr"/>
            <a:lstStyle/>
            <a:p>
              <a:pPr algn="ctr"/>
              <a:r>
                <a:rPr lang="en-US" sz="1800" i="0" dirty="0">
                  <a:latin typeface="Cambria Math" panose="02040503050406030204" pitchFamily="18" charset="0"/>
                </a:rPr>
                <a:t>𝐸(𝑅) = [(𝜏Σ)</a:t>
              </a:r>
              <a:r>
                <a:rPr lang="en-US" sz="1800" b="0" i="0" dirty="0">
                  <a:latin typeface="Cambria Math" panose="02040503050406030204" pitchFamily="18" charset="0"/>
                </a:rPr>
                <a:t>^(−1)</a:t>
              </a:r>
              <a:r>
                <a:rPr lang="en-US" sz="1800" i="0" dirty="0">
                  <a:latin typeface="Cambria Math" panose="02040503050406030204" pitchFamily="18" charset="0"/>
                </a:rPr>
                <a:t>+𝑃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𝑇</a:t>
              </a:r>
              <a:r>
                <a:rPr lang="en-US" sz="1800" i="0" dirty="0">
                  <a:latin typeface="Cambria Math" panose="02040503050406030204" pitchFamily="18" charset="0"/>
                </a:rPr>
                <a:t>Ω𝑃]</a:t>
              </a:r>
              <a:r>
                <a:rPr lang="en-US" sz="1800" b="0" i="0" dirty="0">
                  <a:latin typeface="Cambria Math" panose="02040503050406030204" pitchFamily="18" charset="0"/>
                </a:rPr>
                <a:t>^(−1) </a:t>
              </a:r>
              <a:r>
                <a:rPr lang="en-US" sz="1800" i="0" dirty="0">
                  <a:latin typeface="Cambria Math" panose="02040503050406030204" pitchFamily="18" charset="0"/>
                </a:rPr>
                <a:t> [</a:t>
              </a:r>
              <a:r>
                <a:rPr lang="en-US" sz="1800" b="0" i="0" dirty="0">
                  <a:latin typeface="Cambria Math" panose="02040503050406030204" pitchFamily="18" charset="0"/>
                </a:rPr>
                <a:t>(</a:t>
              </a:r>
              <a:r>
                <a:rPr lang="en-US" sz="1800" i="0" dirty="0">
                  <a:latin typeface="Cambria Math" panose="02040503050406030204" pitchFamily="18" charset="0"/>
                </a:rPr>
                <a:t>𝜏Σ)</a:t>
              </a:r>
              <a:r>
                <a:rPr lang="en-US" sz="1800" b="0" i="0" dirty="0">
                  <a:latin typeface="Cambria Math" panose="02040503050406030204" pitchFamily="18" charset="0"/>
                </a:rPr>
                <a:t>^(−1) </a:t>
              </a:r>
              <a:r>
                <a:rPr lang="en-US" sz="1800" i="0" dirty="0">
                  <a:latin typeface="Cambria Math" panose="02040503050406030204" pitchFamily="18" charset="0"/>
                </a:rPr>
                <a:t>Π + 𝑃</a:t>
              </a:r>
              <a:r>
                <a:rPr lang="en-US" sz="1800" b="0" i="0" dirty="0">
                  <a:latin typeface="Cambria Math" panose="02040503050406030204" pitchFamily="18" charset="0"/>
                </a:rPr>
                <a:t>^𝑇 </a:t>
              </a:r>
              <a:r>
                <a:rPr lang="en-US" sz="1800" i="0" dirty="0">
                  <a:latin typeface="Cambria Math" panose="02040503050406030204" pitchFamily="18" charset="0"/>
                </a:rPr>
                <a:t>Ω𝑄]</a:t>
              </a:r>
              <a:endParaRPr lang="en-US" sz="1800" dirty="0"/>
            </a:p>
          </dgm:t>
        </dgm:pt>
      </mc:Fallback>
    </mc:AlternateContent>
    <dgm:pt modelId="{935E484B-FCEE-4261-B137-179EDF56BCBA}" type="parTrans" cxnId="{3AB25081-B3E2-4F8E-896D-0959010C3191}">
      <dgm:prSet/>
      <dgm:spPr/>
      <dgm:t>
        <a:bodyPr/>
        <a:lstStyle/>
        <a:p>
          <a:pPr algn="ctr"/>
          <a:endParaRPr lang="zh-CN" altLang="en-US" sz="1600"/>
        </a:p>
      </dgm:t>
    </dgm:pt>
    <dgm:pt modelId="{624D46A4-42A3-4743-BDF7-4E0931BC4DCC}" type="sibTrans" cxnId="{3AB25081-B3E2-4F8E-896D-0959010C3191}">
      <dgm:prSet/>
      <dgm:spPr/>
      <dgm:t>
        <a:bodyPr/>
        <a:lstStyle/>
        <a:p>
          <a:pPr algn="ctr"/>
          <a:endParaRPr lang="zh-CN" alt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C4AFC1FB-CF30-4AB0-8B76-218B7CB76760}">
          <dgm:prSet phldrT="[Text]" custT="1"/>
          <dgm:spPr/>
          <dgm:t>
            <a:bodyPr anchor="ctr"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  <m:t>𝑀</m:t>
                    </m:r>
                    <m:r>
                      <a:rPr lang="en-US" sz="180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  <m:t>=</m:t>
                    </m:r>
                    <m:sSup>
                      <m:sSupPr>
                        <m:ctrlPr>
                          <a:rPr lang="en-US" sz="1800" i="1" kern="1200" dirty="0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华文中宋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 kern="1200" dirty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  <a:ea typeface="华文中宋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 kern="1200" dirty="0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华文中宋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 kern="1200" dirty="0">
                                        <a:solidFill>
                                          <a:prstClr val="black">
                                            <a:hueOff val="0"/>
                                            <a:satOff val="0"/>
                                            <a:lumOff val="0"/>
                                            <a:alphaOff val="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华文中宋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 dirty="0">
                                        <a:solidFill>
                                          <a:prstClr val="black">
                                            <a:hueOff val="0"/>
                                            <a:satOff val="0"/>
                                            <a:lumOff val="0"/>
                                            <a:alphaOff val="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华文中宋"/>
                                        <a:cs typeface="+mn-cs"/>
                                      </a:rPr>
                                      <m:t>𝜏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1" kern="1200" dirty="0">
                                        <a:solidFill>
                                          <a:prstClr val="black">
                                            <a:hueOff val="0"/>
                                            <a:satOff val="0"/>
                                            <a:lumOff val="0"/>
                                            <a:alphaOff val="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华文中宋"/>
                                        <a:cs typeface="+mn-cs"/>
                                      </a:rPr>
                                      <m:t>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i="1" kern="1200" dirty="0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华文中宋"/>
                                    <a:cs typeface="+mn-cs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kern="1200" dirty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  <a:ea typeface="华文中宋"/>
                                <a:cs typeface="+mn-cs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US" sz="1800" b="0" i="1" kern="1200" dirty="0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华文中宋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200" dirty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华文中宋"/>
                                    <a:cs typeface="+mn-cs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1800" i="1" kern="1200" dirty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华文中宋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1800" i="1" kern="1200" dirty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  <a:ea typeface="华文中宋"/>
                                <a:cs typeface="+mn-cs"/>
                              </a:rPr>
                              <m:t>Ω</m:t>
                            </m:r>
                            <m:r>
                              <a:rPr lang="en-US" sz="1800" i="1" kern="1200" dirty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  <a:ea typeface="华文中宋"/>
                                <a:cs typeface="+mn-cs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800" i="1" kern="1200" dirty="0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华文中宋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lang="en-US" sz="1800" i="1" kern="1200" dirty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  <m:t> </m:t>
                    </m:r>
                  </m:oMath>
                </m:oMathPara>
              </a14:m>
              <a:endParaRPr lang="en-US" sz="180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 Math" panose="02040503050406030204" pitchFamily="18" charset="0"/>
                <a:ea typeface="华文中宋"/>
                <a:cs typeface="+mn-cs"/>
              </a:endParaRPr>
            </a:p>
          </dgm:t>
        </dgm:pt>
      </mc:Choice>
      <mc:Fallback xmlns="">
        <dgm:pt modelId="{C4AFC1FB-CF30-4AB0-8B76-218B7CB76760}">
          <dgm:prSet phldrT="[Text]" custT="1"/>
          <dgm:spPr/>
          <dgm:t>
            <a:bodyPr anchor="ctr"/>
            <a:lstStyle/>
            <a:p>
              <a:pPr algn="ctr"/>
              <a:r>
                <a:rPr lang="en-US" sz="18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中宋"/>
                  <a:cs typeface="+mn-cs"/>
                </a:rPr>
                <a:t>𝑀=</a:t>
              </a:r>
              <a:r>
                <a:rPr lang="en-US" sz="18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cs typeface="+mn-cs"/>
                </a:rPr>
                <a:t>[(</a:t>
              </a:r>
              <a:r>
                <a:rPr lang="en-US" sz="18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中宋"/>
                  <a:cs typeface="+mn-cs"/>
                </a:rPr>
                <a:t>𝜏Σ)^(−1)  + 𝑃</a:t>
              </a:r>
              <a:r>
                <a:rPr lang="en-US" sz="18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中宋"/>
                  <a:cs typeface="+mn-cs"/>
                </a:rPr>
                <a:t>^</a:t>
              </a:r>
              <a:r>
                <a:rPr lang="en-US" sz="18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中宋"/>
                  <a:cs typeface="+mn-cs"/>
                </a:rPr>
                <a:t>𝑇 Ω𝑃]^(−1)  </a:t>
              </a:r>
              <a:endParaRPr lang="en-US" sz="180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 Math" panose="02040503050406030204" pitchFamily="18" charset="0"/>
                <a:ea typeface="华文中宋"/>
                <a:cs typeface="+mn-cs"/>
              </a:endParaRPr>
            </a:p>
          </dgm:t>
        </dgm:pt>
      </mc:Fallback>
    </mc:AlternateContent>
    <dgm:pt modelId="{6C692938-8F43-47F9-B25D-5643B0DAAB2A}" type="parTrans" cxnId="{4378EC01-D4D4-422A-A572-E7A03A2B8C51}">
      <dgm:prSet/>
      <dgm:spPr/>
      <dgm:t>
        <a:bodyPr/>
        <a:lstStyle/>
        <a:p>
          <a:pPr algn="ctr"/>
          <a:endParaRPr lang="zh-CN" altLang="en-US" sz="1600"/>
        </a:p>
      </dgm:t>
    </dgm:pt>
    <dgm:pt modelId="{774D6FFE-88F7-4323-BF13-D8FA67D09E1B}" type="sibTrans" cxnId="{4378EC01-D4D4-422A-A572-E7A03A2B8C51}">
      <dgm:prSet/>
      <dgm:spPr/>
      <dgm:t>
        <a:bodyPr/>
        <a:lstStyle/>
        <a:p>
          <a:pPr algn="ctr"/>
          <a:endParaRPr lang="zh-CN" alt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661F56B6-FB5A-4181-9E95-04192EE07851}">
          <dgm:prSet phldrT="[Text]" custT="1"/>
          <dgm:spPr/>
          <dgm:t>
            <a:bodyPr anchor="ctr"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b="0" i="1" kern="1200" dirty="0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华文中宋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 kern="1200" dirty="0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华文中宋"/>
                            <a:cs typeface="+mn-cs"/>
                          </a:rPr>
                          <m:t>Σ</m:t>
                        </m:r>
                      </m:e>
                      <m:sub>
                        <m:r>
                          <a:rPr lang="en-US" sz="1800" b="0" i="1" kern="1200" dirty="0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华文中宋"/>
                            <a:cs typeface="+mn-cs"/>
                          </a:rPr>
                          <m:t>𝑃</m:t>
                        </m:r>
                      </m:sub>
                    </m:sSub>
                    <m:r>
                      <a:rPr lang="en-US" sz="1800" i="1" kern="1200" dirty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lang="en-US" sz="180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  <m:t>Σ</m:t>
                    </m:r>
                    <m:r>
                      <a:rPr lang="en-US" sz="180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  <m:t>+</m:t>
                    </m:r>
                    <m:r>
                      <a:rPr lang="en-US" sz="1800" i="1" kern="1200" dirty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  <m:t>𝑀</m:t>
                    </m:r>
                  </m:oMath>
                </m:oMathPara>
              </a14:m>
              <a:endParaRPr lang="en-US" sz="180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 Math" panose="02040503050406030204" pitchFamily="18" charset="0"/>
                <a:ea typeface="华文中宋"/>
                <a:cs typeface="+mn-cs"/>
              </a:endParaRPr>
            </a:p>
          </dgm:t>
        </dgm:pt>
      </mc:Choice>
      <mc:Fallback xmlns="">
        <dgm:pt modelId="{661F56B6-FB5A-4181-9E95-04192EE07851}">
          <dgm:prSet phldrT="[Text]" custT="1"/>
          <dgm:spPr/>
          <dgm:t>
            <a:bodyPr anchor="ctr"/>
            <a:lstStyle/>
            <a:p>
              <a:pPr algn="ctr"/>
              <a:r>
                <a:rPr lang="en-US" sz="18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中宋"/>
                  <a:cs typeface="+mn-cs"/>
                </a:rPr>
                <a:t>Σ</a:t>
              </a:r>
              <a:r>
                <a:rPr lang="en-US" sz="18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中宋"/>
                  <a:cs typeface="+mn-cs"/>
                </a:rPr>
                <a:t>_𝑃</a:t>
              </a:r>
              <a:r>
                <a:rPr lang="en-US" sz="18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中宋"/>
                  <a:cs typeface="+mn-cs"/>
                </a:rPr>
                <a:t>=Σ+𝑀</a:t>
              </a:r>
              <a:endParaRPr lang="en-US" sz="180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 Math" panose="02040503050406030204" pitchFamily="18" charset="0"/>
                <a:ea typeface="华文中宋"/>
                <a:cs typeface="+mn-cs"/>
              </a:endParaRPr>
            </a:p>
          </dgm:t>
        </dgm:pt>
      </mc:Fallback>
    </mc:AlternateContent>
    <dgm:pt modelId="{36856800-AC70-4901-9F78-4F1EBF96BA52}" type="parTrans" cxnId="{4DF2C0CD-71B6-4DC9-944C-844E2214BE23}">
      <dgm:prSet/>
      <dgm:spPr/>
      <dgm:t>
        <a:bodyPr/>
        <a:lstStyle/>
        <a:p>
          <a:pPr algn="ctr"/>
          <a:endParaRPr lang="zh-CN" altLang="en-US" sz="1600"/>
        </a:p>
      </dgm:t>
    </dgm:pt>
    <dgm:pt modelId="{B3DC3508-62AE-4A5D-8259-6B20D5F2DF96}" type="sibTrans" cxnId="{4DF2C0CD-71B6-4DC9-944C-844E2214BE23}">
      <dgm:prSet/>
      <dgm:spPr/>
      <dgm:t>
        <a:bodyPr/>
        <a:lstStyle/>
        <a:p>
          <a:pPr algn="ctr"/>
          <a:endParaRPr lang="zh-CN" altLang="en-US" sz="1600"/>
        </a:p>
      </dgm:t>
    </dgm:pt>
    <dgm:pt modelId="{F6DB3F32-D783-4CFD-91D2-81BA5FBE44BA}" type="pres">
      <dgm:prSet presAssocID="{42E50256-1502-4836-B441-7A93F1893449}" presName="vert0" presStyleCnt="0">
        <dgm:presLayoutVars>
          <dgm:dir/>
          <dgm:animOne val="branch"/>
          <dgm:animLvl val="lvl"/>
        </dgm:presLayoutVars>
      </dgm:prSet>
      <dgm:spPr/>
    </dgm:pt>
    <dgm:pt modelId="{18B76A0D-E1AF-4D22-8817-8A652E74988B}" type="pres">
      <dgm:prSet presAssocID="{B819E86B-8410-455E-B48D-DFB00064E47E}" presName="thickLine" presStyleLbl="alignNode1" presStyleIdx="0" presStyleCnt="4"/>
      <dgm:spPr/>
    </dgm:pt>
    <dgm:pt modelId="{820EFEE8-C47F-4563-A16C-870E215660A5}" type="pres">
      <dgm:prSet presAssocID="{B819E86B-8410-455E-B48D-DFB00064E47E}" presName="horz1" presStyleCnt="0"/>
      <dgm:spPr/>
    </dgm:pt>
    <dgm:pt modelId="{B59FCB80-E87F-416E-8666-82B3D978C8D7}" type="pres">
      <dgm:prSet presAssocID="{B819E86B-8410-455E-B48D-DFB00064E47E}" presName="tx1" presStyleLbl="revTx" presStyleIdx="0" presStyleCnt="8"/>
      <dgm:spPr/>
    </dgm:pt>
    <dgm:pt modelId="{41895236-F0DF-4FC2-BF7B-14AF99E9D85F}" type="pres">
      <dgm:prSet presAssocID="{B819E86B-8410-455E-B48D-DFB00064E47E}" presName="vert1" presStyleCnt="0"/>
      <dgm:spPr/>
    </dgm:pt>
    <dgm:pt modelId="{E5B877FD-96B2-4879-A820-23F5441405E3}" type="pres">
      <dgm:prSet presAssocID="{6EB6E238-DB1E-4910-BC52-BAF1C9E2E2EE}" presName="vertSpace2a" presStyleCnt="0"/>
      <dgm:spPr/>
    </dgm:pt>
    <dgm:pt modelId="{84DA6D59-A8D4-442D-A630-46CC31693A02}" type="pres">
      <dgm:prSet presAssocID="{6EB6E238-DB1E-4910-BC52-BAF1C9E2E2EE}" presName="horz2" presStyleCnt="0"/>
      <dgm:spPr/>
    </dgm:pt>
    <dgm:pt modelId="{042B84F2-70C7-4077-BC26-2C00D5982899}" type="pres">
      <dgm:prSet presAssocID="{6EB6E238-DB1E-4910-BC52-BAF1C9E2E2EE}" presName="horzSpace2" presStyleCnt="0"/>
      <dgm:spPr/>
    </dgm:pt>
    <dgm:pt modelId="{397AB404-075F-4F96-96D7-CA48BFE13683}" type="pres">
      <dgm:prSet presAssocID="{6EB6E238-DB1E-4910-BC52-BAF1C9E2E2EE}" presName="tx2" presStyleLbl="revTx" presStyleIdx="1" presStyleCnt="8"/>
      <dgm:spPr/>
    </dgm:pt>
    <dgm:pt modelId="{E367E07E-8B23-4278-9B2A-68E7D6CC794A}" type="pres">
      <dgm:prSet presAssocID="{6EB6E238-DB1E-4910-BC52-BAF1C9E2E2EE}" presName="vert2" presStyleCnt="0"/>
      <dgm:spPr/>
    </dgm:pt>
    <dgm:pt modelId="{FF1D2AAC-3BB7-4C3F-ACE6-8DE4C2A45E37}" type="pres">
      <dgm:prSet presAssocID="{6EB6E238-DB1E-4910-BC52-BAF1C9E2E2EE}" presName="thinLine2b" presStyleLbl="callout" presStyleIdx="0" presStyleCnt="4"/>
      <dgm:spPr/>
    </dgm:pt>
    <dgm:pt modelId="{958D2007-7F92-47FD-A790-0FF9A4BBAA08}" type="pres">
      <dgm:prSet presAssocID="{6EB6E238-DB1E-4910-BC52-BAF1C9E2E2EE}" presName="vertSpace2b" presStyleCnt="0"/>
      <dgm:spPr/>
    </dgm:pt>
    <dgm:pt modelId="{1B57878B-335D-4627-A4F7-C80BC65BB65C}" type="pres">
      <dgm:prSet presAssocID="{63886C79-2622-497F-B4F0-D663E2232E2F}" presName="thickLine" presStyleLbl="alignNode1" presStyleIdx="1" presStyleCnt="4" custLinFactNeighborX="431" custLinFactNeighborY="-1241"/>
      <dgm:spPr/>
    </dgm:pt>
    <dgm:pt modelId="{A8559651-273F-4BF6-A96A-330501274C2F}" type="pres">
      <dgm:prSet presAssocID="{63886C79-2622-497F-B4F0-D663E2232E2F}" presName="horz1" presStyleCnt="0"/>
      <dgm:spPr/>
    </dgm:pt>
    <dgm:pt modelId="{9023AE9D-9F59-4060-A561-58B7CB9FB9B9}" type="pres">
      <dgm:prSet presAssocID="{63886C79-2622-497F-B4F0-D663E2232E2F}" presName="tx1" presStyleLbl="revTx" presStyleIdx="2" presStyleCnt="8"/>
      <dgm:spPr/>
    </dgm:pt>
    <dgm:pt modelId="{A31EA252-6D85-4292-AE51-C04622FC2DC0}" type="pres">
      <dgm:prSet presAssocID="{63886C79-2622-497F-B4F0-D663E2232E2F}" presName="vert1" presStyleCnt="0"/>
      <dgm:spPr/>
    </dgm:pt>
    <dgm:pt modelId="{D0B06F8F-0592-4387-BB7D-23262A3CC2D3}" type="pres">
      <dgm:prSet presAssocID="{C8924D28-7C2E-41D7-8A72-B5B2CAAC508B}" presName="vertSpace2a" presStyleCnt="0"/>
      <dgm:spPr/>
    </dgm:pt>
    <dgm:pt modelId="{145FC765-0183-4EA4-8262-950E450B8489}" type="pres">
      <dgm:prSet presAssocID="{C8924D28-7C2E-41D7-8A72-B5B2CAAC508B}" presName="horz2" presStyleCnt="0"/>
      <dgm:spPr/>
    </dgm:pt>
    <dgm:pt modelId="{02BF0BD2-E04D-44F2-9AF4-9FDFFA26B931}" type="pres">
      <dgm:prSet presAssocID="{C8924D28-7C2E-41D7-8A72-B5B2CAAC508B}" presName="horzSpace2" presStyleCnt="0"/>
      <dgm:spPr/>
    </dgm:pt>
    <dgm:pt modelId="{98ACAF08-4389-4598-A9C1-284139098F77}" type="pres">
      <dgm:prSet presAssocID="{C8924D28-7C2E-41D7-8A72-B5B2CAAC508B}" presName="tx2" presStyleLbl="revTx" presStyleIdx="3" presStyleCnt="8"/>
      <dgm:spPr/>
    </dgm:pt>
    <dgm:pt modelId="{A5BD93A4-D7E4-4BBA-A781-59F59123B284}" type="pres">
      <dgm:prSet presAssocID="{C8924D28-7C2E-41D7-8A72-B5B2CAAC508B}" presName="vert2" presStyleCnt="0"/>
      <dgm:spPr/>
    </dgm:pt>
    <dgm:pt modelId="{48C7ACD6-9F43-45D4-AA68-C0DCDA53DFEF}" type="pres">
      <dgm:prSet presAssocID="{C8924D28-7C2E-41D7-8A72-B5B2CAAC508B}" presName="thinLine2b" presStyleLbl="callout" presStyleIdx="1" presStyleCnt="4"/>
      <dgm:spPr/>
    </dgm:pt>
    <dgm:pt modelId="{8A0A4396-2334-4781-98A6-5FDE923192CE}" type="pres">
      <dgm:prSet presAssocID="{C8924D28-7C2E-41D7-8A72-B5B2CAAC508B}" presName="vertSpace2b" presStyleCnt="0"/>
      <dgm:spPr/>
    </dgm:pt>
    <dgm:pt modelId="{786668E1-1B69-4EF6-B7E3-5A10416AB045}" type="pres">
      <dgm:prSet presAssocID="{B362C5E5-5319-4A45-B9CA-F8D3BE105695}" presName="thickLine" presStyleLbl="alignNode1" presStyleIdx="2" presStyleCnt="4"/>
      <dgm:spPr/>
    </dgm:pt>
    <dgm:pt modelId="{D10022FE-EF1D-427C-8C81-381DB4424D1D}" type="pres">
      <dgm:prSet presAssocID="{B362C5E5-5319-4A45-B9CA-F8D3BE105695}" presName="horz1" presStyleCnt="0"/>
      <dgm:spPr/>
    </dgm:pt>
    <dgm:pt modelId="{F2A1406F-14E7-4E43-8070-2BA14147E26A}" type="pres">
      <dgm:prSet presAssocID="{B362C5E5-5319-4A45-B9CA-F8D3BE105695}" presName="tx1" presStyleLbl="revTx" presStyleIdx="4" presStyleCnt="8"/>
      <dgm:spPr/>
    </dgm:pt>
    <dgm:pt modelId="{2B52995B-4D5E-4814-B9E9-3A94C2ECD4DD}" type="pres">
      <dgm:prSet presAssocID="{B362C5E5-5319-4A45-B9CA-F8D3BE105695}" presName="vert1" presStyleCnt="0"/>
      <dgm:spPr/>
    </dgm:pt>
    <dgm:pt modelId="{FB9BD45D-8B32-46C8-9A68-61FD2BFE22C5}" type="pres">
      <dgm:prSet presAssocID="{C4AFC1FB-CF30-4AB0-8B76-218B7CB76760}" presName="vertSpace2a" presStyleCnt="0"/>
      <dgm:spPr/>
    </dgm:pt>
    <dgm:pt modelId="{83ADCCEC-056C-4C11-AA0D-77F8ECFAFE8F}" type="pres">
      <dgm:prSet presAssocID="{C4AFC1FB-CF30-4AB0-8B76-218B7CB76760}" presName="horz2" presStyleCnt="0"/>
      <dgm:spPr/>
    </dgm:pt>
    <dgm:pt modelId="{0C9C5DA6-AE18-4496-A509-FD0ABAF05343}" type="pres">
      <dgm:prSet presAssocID="{C4AFC1FB-CF30-4AB0-8B76-218B7CB76760}" presName="horzSpace2" presStyleCnt="0"/>
      <dgm:spPr/>
    </dgm:pt>
    <dgm:pt modelId="{954A30BE-4325-4628-A9AF-BDEE761BC185}" type="pres">
      <dgm:prSet presAssocID="{C4AFC1FB-CF30-4AB0-8B76-218B7CB76760}" presName="tx2" presStyleLbl="revTx" presStyleIdx="5" presStyleCnt="8"/>
      <dgm:spPr/>
    </dgm:pt>
    <dgm:pt modelId="{09DA028D-701A-430A-B880-776AF8EFD517}" type="pres">
      <dgm:prSet presAssocID="{C4AFC1FB-CF30-4AB0-8B76-218B7CB76760}" presName="vert2" presStyleCnt="0"/>
      <dgm:spPr/>
    </dgm:pt>
    <dgm:pt modelId="{8F168AAA-DA52-44E6-9747-D6DF82F1C764}" type="pres">
      <dgm:prSet presAssocID="{C4AFC1FB-CF30-4AB0-8B76-218B7CB76760}" presName="thinLine2b" presStyleLbl="callout" presStyleIdx="2" presStyleCnt="4"/>
      <dgm:spPr/>
    </dgm:pt>
    <dgm:pt modelId="{FA00C046-7745-4D6B-B739-470375FF918A}" type="pres">
      <dgm:prSet presAssocID="{C4AFC1FB-CF30-4AB0-8B76-218B7CB76760}" presName="vertSpace2b" presStyleCnt="0"/>
      <dgm:spPr/>
    </dgm:pt>
    <dgm:pt modelId="{4BA04DBD-178B-4FE2-98AD-1CD473037F10}" type="pres">
      <dgm:prSet presAssocID="{2D2B1BF6-31D6-4E6D-98D8-AE36CA7C72C1}" presName="thickLine" presStyleLbl="alignNode1" presStyleIdx="3" presStyleCnt="4"/>
      <dgm:spPr/>
    </dgm:pt>
    <dgm:pt modelId="{352BEE59-F991-47B4-97A7-93F9D0A94D7F}" type="pres">
      <dgm:prSet presAssocID="{2D2B1BF6-31D6-4E6D-98D8-AE36CA7C72C1}" presName="horz1" presStyleCnt="0"/>
      <dgm:spPr/>
    </dgm:pt>
    <dgm:pt modelId="{5938C23C-7355-41A0-BEC7-00243CA0C580}" type="pres">
      <dgm:prSet presAssocID="{2D2B1BF6-31D6-4E6D-98D8-AE36CA7C72C1}" presName="tx1" presStyleLbl="revTx" presStyleIdx="6" presStyleCnt="8"/>
      <dgm:spPr/>
    </dgm:pt>
    <dgm:pt modelId="{87E93419-5F99-4C95-A160-27246AB093CB}" type="pres">
      <dgm:prSet presAssocID="{2D2B1BF6-31D6-4E6D-98D8-AE36CA7C72C1}" presName="vert1" presStyleCnt="0"/>
      <dgm:spPr/>
    </dgm:pt>
    <dgm:pt modelId="{169E442C-8D1B-456C-897A-22334D4DF94A}" type="pres">
      <dgm:prSet presAssocID="{661F56B6-FB5A-4181-9E95-04192EE07851}" presName="vertSpace2a" presStyleCnt="0"/>
      <dgm:spPr/>
    </dgm:pt>
    <dgm:pt modelId="{32F2D365-8A34-4BB5-B33F-F4CA4328E649}" type="pres">
      <dgm:prSet presAssocID="{661F56B6-FB5A-4181-9E95-04192EE07851}" presName="horz2" presStyleCnt="0"/>
      <dgm:spPr/>
    </dgm:pt>
    <dgm:pt modelId="{07AC3D5D-9CC0-4A19-BDAD-3858674727E5}" type="pres">
      <dgm:prSet presAssocID="{661F56B6-FB5A-4181-9E95-04192EE07851}" presName="horzSpace2" presStyleCnt="0"/>
      <dgm:spPr/>
    </dgm:pt>
    <dgm:pt modelId="{7F17B495-C5AE-4765-B457-20D71F98F866}" type="pres">
      <dgm:prSet presAssocID="{661F56B6-FB5A-4181-9E95-04192EE07851}" presName="tx2" presStyleLbl="revTx" presStyleIdx="7" presStyleCnt="8"/>
      <dgm:spPr/>
    </dgm:pt>
    <dgm:pt modelId="{B1F5FCB4-7C06-43CE-BA59-7212BA75CB34}" type="pres">
      <dgm:prSet presAssocID="{661F56B6-FB5A-4181-9E95-04192EE07851}" presName="vert2" presStyleCnt="0"/>
      <dgm:spPr/>
    </dgm:pt>
    <dgm:pt modelId="{1060837F-BA94-4277-B37B-E13EE1D5EA27}" type="pres">
      <dgm:prSet presAssocID="{661F56B6-FB5A-4181-9E95-04192EE07851}" presName="thinLine2b" presStyleLbl="callout" presStyleIdx="3" presStyleCnt="4"/>
      <dgm:spPr/>
    </dgm:pt>
    <dgm:pt modelId="{5D29999F-508D-4F84-96A3-2FD62FD2B274}" type="pres">
      <dgm:prSet presAssocID="{661F56B6-FB5A-4181-9E95-04192EE07851}" presName="vertSpace2b" presStyleCnt="0"/>
      <dgm:spPr/>
    </dgm:pt>
  </dgm:ptLst>
  <dgm:cxnLst>
    <dgm:cxn modelId="{EA0ED9D2-3A7F-4975-A9AC-9617CD5FF1A2}" type="presOf" srcId="{B819E86B-8410-455E-B48D-DFB00064E47E}" destId="{B59FCB80-E87F-416E-8666-82B3D978C8D7}" srcOrd="0" destOrd="0" presId="urn:microsoft.com/office/officeart/2008/layout/LinedList"/>
    <dgm:cxn modelId="{3AB25081-B3E2-4F8E-896D-0959010C3191}" srcId="{63886C79-2622-497F-B4F0-D663E2232E2F}" destId="{C8924D28-7C2E-41D7-8A72-B5B2CAAC508B}" srcOrd="0" destOrd="0" parTransId="{935E484B-FCEE-4261-B137-179EDF56BCBA}" sibTransId="{624D46A4-42A3-4743-BDF7-4E0931BC4DCC}"/>
    <dgm:cxn modelId="{4DF2C0CD-71B6-4DC9-944C-844E2214BE23}" srcId="{2D2B1BF6-31D6-4E6D-98D8-AE36CA7C72C1}" destId="{661F56B6-FB5A-4181-9E95-04192EE07851}" srcOrd="0" destOrd="0" parTransId="{36856800-AC70-4901-9F78-4F1EBF96BA52}" sibTransId="{B3DC3508-62AE-4A5D-8259-6B20D5F2DF96}"/>
    <dgm:cxn modelId="{49F59E74-DAB1-4BB6-8450-08109E643A55}" type="presOf" srcId="{B362C5E5-5319-4A45-B9CA-F8D3BE105695}" destId="{F2A1406F-14E7-4E43-8070-2BA14147E26A}" srcOrd="0" destOrd="0" presId="urn:microsoft.com/office/officeart/2008/layout/LinedList"/>
    <dgm:cxn modelId="{20DCEA9A-3EA8-4F5F-ADB7-948F24ECD740}" srcId="{42E50256-1502-4836-B441-7A93F1893449}" destId="{B819E86B-8410-455E-B48D-DFB00064E47E}" srcOrd="0" destOrd="0" parTransId="{21ABAF6E-7141-4C59-A361-D879955CFBBC}" sibTransId="{C0C93781-638C-41F6-9E57-F6FAF1DEA02E}"/>
    <dgm:cxn modelId="{C314BC5F-7FAC-4D77-A49E-9CB0D72B6C32}" type="presOf" srcId="{661F56B6-FB5A-4181-9E95-04192EE07851}" destId="{7F17B495-C5AE-4765-B457-20D71F98F866}" srcOrd="0" destOrd="0" presId="urn:microsoft.com/office/officeart/2008/layout/LinedList"/>
    <dgm:cxn modelId="{77FA8974-593E-4A87-AC16-F011453FA83E}" srcId="{42E50256-1502-4836-B441-7A93F1893449}" destId="{2D2B1BF6-31D6-4E6D-98D8-AE36CA7C72C1}" srcOrd="3" destOrd="0" parTransId="{54BE128D-66B8-477D-8957-C1427CF6E1D1}" sibTransId="{2D82D02C-0F02-4AAE-AE34-2F43ED6C2B16}"/>
    <dgm:cxn modelId="{3B855127-0D22-48D4-8B14-2BC7CE3DD357}" type="presOf" srcId="{2D2B1BF6-31D6-4E6D-98D8-AE36CA7C72C1}" destId="{5938C23C-7355-41A0-BEC7-00243CA0C580}" srcOrd="0" destOrd="0" presId="urn:microsoft.com/office/officeart/2008/layout/LinedList"/>
    <dgm:cxn modelId="{046FD82E-B87E-4362-85E4-065B61985851}" srcId="{42E50256-1502-4836-B441-7A93F1893449}" destId="{B362C5E5-5319-4A45-B9CA-F8D3BE105695}" srcOrd="2" destOrd="0" parTransId="{227693B9-0994-4E8B-9D95-F27EC2A15790}" sibTransId="{DB8D1598-7BD9-4AA8-8695-90935A3BBC3C}"/>
    <dgm:cxn modelId="{65B2A75A-840D-4C54-8340-4E8FF6F031F3}" srcId="{42E50256-1502-4836-B441-7A93F1893449}" destId="{63886C79-2622-497F-B4F0-D663E2232E2F}" srcOrd="1" destOrd="0" parTransId="{8FE49833-48E6-4A62-98EF-472BFAC07CD7}" sibTransId="{57AD60DC-BD60-4CB2-9153-9FB1B3FEA085}"/>
    <dgm:cxn modelId="{A4D8613C-5017-4016-A372-782DE5BA535A}" srcId="{B819E86B-8410-455E-B48D-DFB00064E47E}" destId="{6EB6E238-DB1E-4910-BC52-BAF1C9E2E2EE}" srcOrd="0" destOrd="0" parTransId="{E466A452-2DE3-42B2-B393-07165BEA619F}" sibTransId="{C061BB77-21FC-4C43-BD7B-9FBE90C49602}"/>
    <dgm:cxn modelId="{9C247BE8-A8E3-4747-A342-0FEDB1CD45DB}" type="presOf" srcId="{63886C79-2622-497F-B4F0-D663E2232E2F}" destId="{9023AE9D-9F59-4060-A561-58B7CB9FB9B9}" srcOrd="0" destOrd="0" presId="urn:microsoft.com/office/officeart/2008/layout/LinedList"/>
    <dgm:cxn modelId="{4378EC01-D4D4-422A-A572-E7A03A2B8C51}" srcId="{B362C5E5-5319-4A45-B9CA-F8D3BE105695}" destId="{C4AFC1FB-CF30-4AB0-8B76-218B7CB76760}" srcOrd="0" destOrd="0" parTransId="{6C692938-8F43-47F9-B25D-5643B0DAAB2A}" sibTransId="{774D6FFE-88F7-4323-BF13-D8FA67D09E1B}"/>
    <dgm:cxn modelId="{9845007A-4495-40F1-9344-45C3B3B3432B}" type="presOf" srcId="{C8924D28-7C2E-41D7-8A72-B5B2CAAC508B}" destId="{98ACAF08-4389-4598-A9C1-284139098F77}" srcOrd="0" destOrd="0" presId="urn:microsoft.com/office/officeart/2008/layout/LinedList"/>
    <dgm:cxn modelId="{E00FFF37-A8C8-449A-B3DE-C32B2BE8C88D}" type="presOf" srcId="{42E50256-1502-4836-B441-7A93F1893449}" destId="{F6DB3F32-D783-4CFD-91D2-81BA5FBE44BA}" srcOrd="0" destOrd="0" presId="urn:microsoft.com/office/officeart/2008/layout/LinedList"/>
    <dgm:cxn modelId="{2B4BB2CA-2F22-4283-B1C7-B0F55C8E8581}" type="presOf" srcId="{C4AFC1FB-CF30-4AB0-8B76-218B7CB76760}" destId="{954A30BE-4325-4628-A9AF-BDEE761BC185}" srcOrd="0" destOrd="0" presId="urn:microsoft.com/office/officeart/2008/layout/LinedList"/>
    <dgm:cxn modelId="{99F27BA0-D256-4EA8-9D8A-806E75A46B93}" type="presOf" srcId="{6EB6E238-DB1E-4910-BC52-BAF1C9E2E2EE}" destId="{397AB404-075F-4F96-96D7-CA48BFE13683}" srcOrd="0" destOrd="0" presId="urn:microsoft.com/office/officeart/2008/layout/LinedList"/>
    <dgm:cxn modelId="{65AC651C-BB7A-4C92-BC82-4BA225499D0D}" type="presParOf" srcId="{F6DB3F32-D783-4CFD-91D2-81BA5FBE44BA}" destId="{18B76A0D-E1AF-4D22-8817-8A652E74988B}" srcOrd="0" destOrd="0" presId="urn:microsoft.com/office/officeart/2008/layout/LinedList"/>
    <dgm:cxn modelId="{2B7D64C3-4E9E-43E9-8CF1-87B757D50873}" type="presParOf" srcId="{F6DB3F32-D783-4CFD-91D2-81BA5FBE44BA}" destId="{820EFEE8-C47F-4563-A16C-870E215660A5}" srcOrd="1" destOrd="0" presId="urn:microsoft.com/office/officeart/2008/layout/LinedList"/>
    <dgm:cxn modelId="{B2CD65F3-D722-4DB4-BDD4-9DE1C7D75279}" type="presParOf" srcId="{820EFEE8-C47F-4563-A16C-870E215660A5}" destId="{B59FCB80-E87F-416E-8666-82B3D978C8D7}" srcOrd="0" destOrd="0" presId="urn:microsoft.com/office/officeart/2008/layout/LinedList"/>
    <dgm:cxn modelId="{4E10F55F-6428-439D-8EE2-258D986B1DAC}" type="presParOf" srcId="{820EFEE8-C47F-4563-A16C-870E215660A5}" destId="{41895236-F0DF-4FC2-BF7B-14AF99E9D85F}" srcOrd="1" destOrd="0" presId="urn:microsoft.com/office/officeart/2008/layout/LinedList"/>
    <dgm:cxn modelId="{A9518035-CE13-4208-95DA-DA38E9451ADC}" type="presParOf" srcId="{41895236-F0DF-4FC2-BF7B-14AF99E9D85F}" destId="{E5B877FD-96B2-4879-A820-23F5441405E3}" srcOrd="0" destOrd="0" presId="urn:microsoft.com/office/officeart/2008/layout/LinedList"/>
    <dgm:cxn modelId="{6CF8C328-24ED-4654-A39F-D71DE2452308}" type="presParOf" srcId="{41895236-F0DF-4FC2-BF7B-14AF99E9D85F}" destId="{84DA6D59-A8D4-442D-A630-46CC31693A02}" srcOrd="1" destOrd="0" presId="urn:microsoft.com/office/officeart/2008/layout/LinedList"/>
    <dgm:cxn modelId="{0F88EF09-A264-4E08-A6A6-551FA3FD4DC5}" type="presParOf" srcId="{84DA6D59-A8D4-442D-A630-46CC31693A02}" destId="{042B84F2-70C7-4077-BC26-2C00D5982899}" srcOrd="0" destOrd="0" presId="urn:microsoft.com/office/officeart/2008/layout/LinedList"/>
    <dgm:cxn modelId="{8BD1332B-D963-47AE-89CE-F5F59B318C83}" type="presParOf" srcId="{84DA6D59-A8D4-442D-A630-46CC31693A02}" destId="{397AB404-075F-4F96-96D7-CA48BFE13683}" srcOrd="1" destOrd="0" presId="urn:microsoft.com/office/officeart/2008/layout/LinedList"/>
    <dgm:cxn modelId="{C9A95D2B-0BDB-4494-9A2E-D20809709786}" type="presParOf" srcId="{84DA6D59-A8D4-442D-A630-46CC31693A02}" destId="{E367E07E-8B23-4278-9B2A-68E7D6CC794A}" srcOrd="2" destOrd="0" presId="urn:microsoft.com/office/officeart/2008/layout/LinedList"/>
    <dgm:cxn modelId="{5A662E4E-AAA1-4B73-9164-40E179AD97E4}" type="presParOf" srcId="{41895236-F0DF-4FC2-BF7B-14AF99E9D85F}" destId="{FF1D2AAC-3BB7-4C3F-ACE6-8DE4C2A45E37}" srcOrd="2" destOrd="0" presId="urn:microsoft.com/office/officeart/2008/layout/LinedList"/>
    <dgm:cxn modelId="{0BCC8BC7-3101-4E43-8997-13436E1E000B}" type="presParOf" srcId="{41895236-F0DF-4FC2-BF7B-14AF99E9D85F}" destId="{958D2007-7F92-47FD-A790-0FF9A4BBAA08}" srcOrd="3" destOrd="0" presId="urn:microsoft.com/office/officeart/2008/layout/LinedList"/>
    <dgm:cxn modelId="{5AE24465-37B0-4952-AAED-132D0DE5B263}" type="presParOf" srcId="{F6DB3F32-D783-4CFD-91D2-81BA5FBE44BA}" destId="{1B57878B-335D-4627-A4F7-C80BC65BB65C}" srcOrd="2" destOrd="0" presId="urn:microsoft.com/office/officeart/2008/layout/LinedList"/>
    <dgm:cxn modelId="{57FEB596-0BFF-4466-B823-32F5DAB214C9}" type="presParOf" srcId="{F6DB3F32-D783-4CFD-91D2-81BA5FBE44BA}" destId="{A8559651-273F-4BF6-A96A-330501274C2F}" srcOrd="3" destOrd="0" presId="urn:microsoft.com/office/officeart/2008/layout/LinedList"/>
    <dgm:cxn modelId="{3B3CE025-DBD7-462D-AD94-64CBE18462C4}" type="presParOf" srcId="{A8559651-273F-4BF6-A96A-330501274C2F}" destId="{9023AE9D-9F59-4060-A561-58B7CB9FB9B9}" srcOrd="0" destOrd="0" presId="urn:microsoft.com/office/officeart/2008/layout/LinedList"/>
    <dgm:cxn modelId="{3A2C3009-F484-40AE-9BA9-16E2B97103A9}" type="presParOf" srcId="{A8559651-273F-4BF6-A96A-330501274C2F}" destId="{A31EA252-6D85-4292-AE51-C04622FC2DC0}" srcOrd="1" destOrd="0" presId="urn:microsoft.com/office/officeart/2008/layout/LinedList"/>
    <dgm:cxn modelId="{12B4A60D-EF2A-48DA-B7EC-276EBA1063FD}" type="presParOf" srcId="{A31EA252-6D85-4292-AE51-C04622FC2DC0}" destId="{D0B06F8F-0592-4387-BB7D-23262A3CC2D3}" srcOrd="0" destOrd="0" presId="urn:microsoft.com/office/officeart/2008/layout/LinedList"/>
    <dgm:cxn modelId="{511BDA19-CE7B-447E-A472-B597D48607B5}" type="presParOf" srcId="{A31EA252-6D85-4292-AE51-C04622FC2DC0}" destId="{145FC765-0183-4EA4-8262-950E450B8489}" srcOrd="1" destOrd="0" presId="urn:microsoft.com/office/officeart/2008/layout/LinedList"/>
    <dgm:cxn modelId="{4791EB14-657F-4EA3-BE0C-320DB0D064E3}" type="presParOf" srcId="{145FC765-0183-4EA4-8262-950E450B8489}" destId="{02BF0BD2-E04D-44F2-9AF4-9FDFFA26B931}" srcOrd="0" destOrd="0" presId="urn:microsoft.com/office/officeart/2008/layout/LinedList"/>
    <dgm:cxn modelId="{577E9754-89E0-4B42-B3B3-5F9643A5CA48}" type="presParOf" srcId="{145FC765-0183-4EA4-8262-950E450B8489}" destId="{98ACAF08-4389-4598-A9C1-284139098F77}" srcOrd="1" destOrd="0" presId="urn:microsoft.com/office/officeart/2008/layout/LinedList"/>
    <dgm:cxn modelId="{C3977B4B-9050-47CC-851D-76C14A8936A5}" type="presParOf" srcId="{145FC765-0183-4EA4-8262-950E450B8489}" destId="{A5BD93A4-D7E4-4BBA-A781-59F59123B284}" srcOrd="2" destOrd="0" presId="urn:microsoft.com/office/officeart/2008/layout/LinedList"/>
    <dgm:cxn modelId="{C8F0268C-556E-45D2-8D36-E1781F83EC1F}" type="presParOf" srcId="{A31EA252-6D85-4292-AE51-C04622FC2DC0}" destId="{48C7ACD6-9F43-45D4-AA68-C0DCDA53DFEF}" srcOrd="2" destOrd="0" presId="urn:microsoft.com/office/officeart/2008/layout/LinedList"/>
    <dgm:cxn modelId="{C0206528-CE68-4285-A273-C5227030D4BA}" type="presParOf" srcId="{A31EA252-6D85-4292-AE51-C04622FC2DC0}" destId="{8A0A4396-2334-4781-98A6-5FDE923192CE}" srcOrd="3" destOrd="0" presId="urn:microsoft.com/office/officeart/2008/layout/LinedList"/>
    <dgm:cxn modelId="{C5E6DC6C-734D-4FC6-AB3E-29BB8C7BF6C1}" type="presParOf" srcId="{F6DB3F32-D783-4CFD-91D2-81BA5FBE44BA}" destId="{786668E1-1B69-4EF6-B7E3-5A10416AB045}" srcOrd="4" destOrd="0" presId="urn:microsoft.com/office/officeart/2008/layout/LinedList"/>
    <dgm:cxn modelId="{F200A24A-9511-47EB-BA57-E9398E0892AE}" type="presParOf" srcId="{F6DB3F32-D783-4CFD-91D2-81BA5FBE44BA}" destId="{D10022FE-EF1D-427C-8C81-381DB4424D1D}" srcOrd="5" destOrd="0" presId="urn:microsoft.com/office/officeart/2008/layout/LinedList"/>
    <dgm:cxn modelId="{55335AE2-5C91-42E6-BEB2-6543A129A2D9}" type="presParOf" srcId="{D10022FE-EF1D-427C-8C81-381DB4424D1D}" destId="{F2A1406F-14E7-4E43-8070-2BA14147E26A}" srcOrd="0" destOrd="0" presId="urn:microsoft.com/office/officeart/2008/layout/LinedList"/>
    <dgm:cxn modelId="{3D6F7DE2-0110-4C88-A9FA-DDACE35529B5}" type="presParOf" srcId="{D10022FE-EF1D-427C-8C81-381DB4424D1D}" destId="{2B52995B-4D5E-4814-B9E9-3A94C2ECD4DD}" srcOrd="1" destOrd="0" presId="urn:microsoft.com/office/officeart/2008/layout/LinedList"/>
    <dgm:cxn modelId="{DA6D8BB6-1756-4185-A701-27246A9B2CCA}" type="presParOf" srcId="{2B52995B-4D5E-4814-B9E9-3A94C2ECD4DD}" destId="{FB9BD45D-8B32-46C8-9A68-61FD2BFE22C5}" srcOrd="0" destOrd="0" presId="urn:microsoft.com/office/officeart/2008/layout/LinedList"/>
    <dgm:cxn modelId="{B16BE879-91EC-40C2-AD11-9C671FF88F44}" type="presParOf" srcId="{2B52995B-4D5E-4814-B9E9-3A94C2ECD4DD}" destId="{83ADCCEC-056C-4C11-AA0D-77F8ECFAFE8F}" srcOrd="1" destOrd="0" presId="urn:microsoft.com/office/officeart/2008/layout/LinedList"/>
    <dgm:cxn modelId="{690E7050-FAD5-4A50-917A-DD4FA424352F}" type="presParOf" srcId="{83ADCCEC-056C-4C11-AA0D-77F8ECFAFE8F}" destId="{0C9C5DA6-AE18-4496-A509-FD0ABAF05343}" srcOrd="0" destOrd="0" presId="urn:microsoft.com/office/officeart/2008/layout/LinedList"/>
    <dgm:cxn modelId="{ADEDAE55-93B6-4ED0-82AD-49E9F52ABB23}" type="presParOf" srcId="{83ADCCEC-056C-4C11-AA0D-77F8ECFAFE8F}" destId="{954A30BE-4325-4628-A9AF-BDEE761BC185}" srcOrd="1" destOrd="0" presId="urn:microsoft.com/office/officeart/2008/layout/LinedList"/>
    <dgm:cxn modelId="{70394C6E-8FF0-4F1B-AC3F-C3A558E0E43B}" type="presParOf" srcId="{83ADCCEC-056C-4C11-AA0D-77F8ECFAFE8F}" destId="{09DA028D-701A-430A-B880-776AF8EFD517}" srcOrd="2" destOrd="0" presId="urn:microsoft.com/office/officeart/2008/layout/LinedList"/>
    <dgm:cxn modelId="{0D8AFDE6-F271-4236-85CD-F0FE2BEBC8E0}" type="presParOf" srcId="{2B52995B-4D5E-4814-B9E9-3A94C2ECD4DD}" destId="{8F168AAA-DA52-44E6-9747-D6DF82F1C764}" srcOrd="2" destOrd="0" presId="urn:microsoft.com/office/officeart/2008/layout/LinedList"/>
    <dgm:cxn modelId="{1C27B845-60A1-4196-827D-BA5DF63735EE}" type="presParOf" srcId="{2B52995B-4D5E-4814-B9E9-3A94C2ECD4DD}" destId="{FA00C046-7745-4D6B-B739-470375FF918A}" srcOrd="3" destOrd="0" presId="urn:microsoft.com/office/officeart/2008/layout/LinedList"/>
    <dgm:cxn modelId="{9E493AFF-BA0C-4708-861D-42528FE173E2}" type="presParOf" srcId="{F6DB3F32-D783-4CFD-91D2-81BA5FBE44BA}" destId="{4BA04DBD-178B-4FE2-98AD-1CD473037F10}" srcOrd="6" destOrd="0" presId="urn:microsoft.com/office/officeart/2008/layout/LinedList"/>
    <dgm:cxn modelId="{889B8DB7-37C7-4637-B9CA-DE0B65485ECF}" type="presParOf" srcId="{F6DB3F32-D783-4CFD-91D2-81BA5FBE44BA}" destId="{352BEE59-F991-47B4-97A7-93F9D0A94D7F}" srcOrd="7" destOrd="0" presId="urn:microsoft.com/office/officeart/2008/layout/LinedList"/>
    <dgm:cxn modelId="{32D4F41D-0061-4B39-BC8E-FBB1356481D1}" type="presParOf" srcId="{352BEE59-F991-47B4-97A7-93F9D0A94D7F}" destId="{5938C23C-7355-41A0-BEC7-00243CA0C580}" srcOrd="0" destOrd="0" presId="urn:microsoft.com/office/officeart/2008/layout/LinedList"/>
    <dgm:cxn modelId="{621CB374-5BEF-465C-8B56-F18BB07E6887}" type="presParOf" srcId="{352BEE59-F991-47B4-97A7-93F9D0A94D7F}" destId="{87E93419-5F99-4C95-A160-27246AB093CB}" srcOrd="1" destOrd="0" presId="urn:microsoft.com/office/officeart/2008/layout/LinedList"/>
    <dgm:cxn modelId="{5F74B652-9F08-4875-B83D-E5056D6C12C7}" type="presParOf" srcId="{87E93419-5F99-4C95-A160-27246AB093CB}" destId="{169E442C-8D1B-456C-897A-22334D4DF94A}" srcOrd="0" destOrd="0" presId="urn:microsoft.com/office/officeart/2008/layout/LinedList"/>
    <dgm:cxn modelId="{3E64BA26-1285-40B6-A518-2C350936E6EC}" type="presParOf" srcId="{87E93419-5F99-4C95-A160-27246AB093CB}" destId="{32F2D365-8A34-4BB5-B33F-F4CA4328E649}" srcOrd="1" destOrd="0" presId="urn:microsoft.com/office/officeart/2008/layout/LinedList"/>
    <dgm:cxn modelId="{7A71DCA4-622E-4859-83F8-5E15F3A5053D}" type="presParOf" srcId="{32F2D365-8A34-4BB5-B33F-F4CA4328E649}" destId="{07AC3D5D-9CC0-4A19-BDAD-3858674727E5}" srcOrd="0" destOrd="0" presId="urn:microsoft.com/office/officeart/2008/layout/LinedList"/>
    <dgm:cxn modelId="{68ADEBD8-FD6D-4A62-8B42-C1370BC70453}" type="presParOf" srcId="{32F2D365-8A34-4BB5-B33F-F4CA4328E649}" destId="{7F17B495-C5AE-4765-B457-20D71F98F866}" srcOrd="1" destOrd="0" presId="urn:microsoft.com/office/officeart/2008/layout/LinedList"/>
    <dgm:cxn modelId="{A125B385-05CC-4ECD-ADA5-E29D36ACDBC4}" type="presParOf" srcId="{32F2D365-8A34-4BB5-B33F-F4CA4328E649}" destId="{B1F5FCB4-7C06-43CE-BA59-7212BA75CB34}" srcOrd="2" destOrd="0" presId="urn:microsoft.com/office/officeart/2008/layout/LinedList"/>
    <dgm:cxn modelId="{72A4F63B-E91B-4722-AAF4-DF9B0070DC86}" type="presParOf" srcId="{87E93419-5F99-4C95-A160-27246AB093CB}" destId="{1060837F-BA94-4277-B37B-E13EE1D5EA27}" srcOrd="2" destOrd="0" presId="urn:microsoft.com/office/officeart/2008/layout/LinedList"/>
    <dgm:cxn modelId="{502D1B24-56BA-4476-8F09-6768D4BAE9B8}" type="presParOf" srcId="{87E93419-5F99-4C95-A160-27246AB093CB}" destId="{5D29999F-508D-4F84-96A3-2FD62FD2B27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552C42-0A4C-408E-88A5-AC4E63FF4A2F}" type="doc">
      <dgm:prSet loTypeId="urn:microsoft.com/office/officeart/2011/layout/ThemePictureAccen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C3D704-783D-4591-B3DF-942907C9F68F}">
      <dgm:prSet/>
      <dgm:spPr/>
      <dgm:t>
        <a:bodyPr/>
        <a:lstStyle/>
        <a:p>
          <a:endParaRPr lang="en-US" dirty="0"/>
        </a:p>
      </dgm:t>
    </dgm:pt>
    <dgm:pt modelId="{B92C39C0-D483-4BC2-B73F-30A609E23667}" type="parTrans" cxnId="{8D1020A5-AC3C-4502-ACCE-67DACAF61E1C}">
      <dgm:prSet/>
      <dgm:spPr/>
      <dgm:t>
        <a:bodyPr/>
        <a:lstStyle/>
        <a:p>
          <a:endParaRPr lang="en-US"/>
        </a:p>
      </dgm:t>
    </dgm:pt>
    <dgm:pt modelId="{006D0E7C-30D5-4AEA-9540-A4EBA3B28556}" type="sibTrans" cxnId="{8D1020A5-AC3C-4502-ACCE-67DACAF61E1C}">
      <dgm:prSet/>
      <dgm:spPr/>
      <dgm:t>
        <a:bodyPr/>
        <a:lstStyle/>
        <a:p>
          <a:endParaRPr lang="en-US"/>
        </a:p>
      </dgm:t>
    </dgm:pt>
    <dgm:pt modelId="{A28437D6-C725-4A66-81BC-1732CB706477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2394A3B7-8F9B-43CE-9471-CB3F49A88764}" type="parTrans" cxnId="{300AD4E6-6214-4C83-B586-E16FCFCA8EA8}">
      <dgm:prSet/>
      <dgm:spPr/>
      <dgm:t>
        <a:bodyPr/>
        <a:lstStyle/>
        <a:p>
          <a:endParaRPr lang="en-US"/>
        </a:p>
      </dgm:t>
    </dgm:pt>
    <dgm:pt modelId="{7A4AA512-D08A-4EB6-94AD-054C6121D521}" type="sibTrans" cxnId="{300AD4E6-6214-4C83-B586-E16FCFCA8EA8}">
      <dgm:prSet/>
      <dgm:spPr/>
      <dgm:t>
        <a:bodyPr/>
        <a:lstStyle/>
        <a:p>
          <a:endParaRPr lang="en-US"/>
        </a:p>
      </dgm:t>
    </dgm:pt>
    <dgm:pt modelId="{0569E0BB-CAEB-4C63-B0D3-277A43EA605A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820EE367-F706-4DCC-8DAB-75A8243484EE}" type="parTrans" cxnId="{0EB68986-6DD5-429F-8680-027398F13B0D}">
      <dgm:prSet/>
      <dgm:spPr/>
      <dgm:t>
        <a:bodyPr/>
        <a:lstStyle/>
        <a:p>
          <a:endParaRPr lang="en-US"/>
        </a:p>
      </dgm:t>
    </dgm:pt>
    <dgm:pt modelId="{A1524E2C-3042-4802-B8AD-8C0E6C55AA5F}" type="sibTrans" cxnId="{0EB68986-6DD5-429F-8680-027398F13B0D}">
      <dgm:prSet/>
      <dgm:spPr/>
      <dgm:t>
        <a:bodyPr/>
        <a:lstStyle/>
        <a:p>
          <a:endParaRPr lang="en-US"/>
        </a:p>
      </dgm:t>
    </dgm:pt>
    <dgm:pt modelId="{597BA313-CA6C-466B-A2E4-5FDA1D43F279}">
      <dgm:prSet/>
      <dgm:spPr/>
      <dgm:t>
        <a:bodyPr/>
        <a:lstStyle/>
        <a:p>
          <a:endParaRPr lang="en-US" dirty="0"/>
        </a:p>
      </dgm:t>
    </dgm:pt>
    <dgm:pt modelId="{B041EBA6-F38A-4925-B6D8-2B233DCB5044}" type="parTrans" cxnId="{9BE53569-8BBA-45F9-95C5-D90886B2A1F7}">
      <dgm:prSet/>
      <dgm:spPr/>
      <dgm:t>
        <a:bodyPr/>
        <a:lstStyle/>
        <a:p>
          <a:endParaRPr lang="en-US"/>
        </a:p>
      </dgm:t>
    </dgm:pt>
    <dgm:pt modelId="{B027F880-6AE0-4060-8EE9-3B4482C04475}" type="sibTrans" cxnId="{9BE53569-8BBA-45F9-95C5-D90886B2A1F7}">
      <dgm:prSet/>
      <dgm:spPr/>
      <dgm:t>
        <a:bodyPr/>
        <a:lstStyle/>
        <a:p>
          <a:endParaRPr lang="en-US"/>
        </a:p>
      </dgm:t>
    </dgm:pt>
    <dgm:pt modelId="{BD8BFFDF-8BA1-41FA-9702-105759B4B84F}">
      <dgm:prSet/>
      <dgm:spPr/>
      <dgm:t>
        <a:bodyPr/>
        <a:lstStyle/>
        <a:p>
          <a:endParaRPr lang="en-US" dirty="0"/>
        </a:p>
      </dgm:t>
    </dgm:pt>
    <dgm:pt modelId="{C6F62AD1-344A-4590-9DEC-242BBE4748C2}" type="sibTrans" cxnId="{02E1EA18-2939-46F0-BD58-E4A99B1D8CF2}">
      <dgm:prSet/>
      <dgm:spPr/>
      <dgm:t>
        <a:bodyPr/>
        <a:lstStyle/>
        <a:p>
          <a:endParaRPr lang="en-US"/>
        </a:p>
      </dgm:t>
    </dgm:pt>
    <dgm:pt modelId="{65108F97-3633-428A-ACDA-29C1C7A83500}" type="parTrans" cxnId="{02E1EA18-2939-46F0-BD58-E4A99B1D8CF2}">
      <dgm:prSet/>
      <dgm:spPr/>
      <dgm:t>
        <a:bodyPr/>
        <a:lstStyle/>
        <a:p>
          <a:endParaRPr lang="en-US"/>
        </a:p>
      </dgm:t>
    </dgm:pt>
    <dgm:pt modelId="{E1211F2C-4209-4EA8-85F9-E596FD750259}">
      <dgm:prSet/>
      <dgm:spPr/>
      <dgm:t>
        <a:bodyPr/>
        <a:lstStyle/>
        <a:p>
          <a:endParaRPr lang="en-US" dirty="0"/>
        </a:p>
      </dgm:t>
    </dgm:pt>
    <dgm:pt modelId="{D0327474-E521-4093-BA6D-F31ECB51BC05}" type="sibTrans" cxnId="{B258AB31-61CE-4CA0-B43A-61D1C69D9D3B}">
      <dgm:prSet/>
      <dgm:spPr/>
      <dgm:t>
        <a:bodyPr/>
        <a:lstStyle/>
        <a:p>
          <a:endParaRPr lang="en-US"/>
        </a:p>
      </dgm:t>
    </dgm:pt>
    <dgm:pt modelId="{D1C14CA8-A27C-463D-B51A-933908E0329C}" type="parTrans" cxnId="{B258AB31-61CE-4CA0-B43A-61D1C69D9D3B}">
      <dgm:prSet/>
      <dgm:spPr/>
      <dgm:t>
        <a:bodyPr/>
        <a:lstStyle/>
        <a:p>
          <a:endParaRPr lang="en-US"/>
        </a:p>
      </dgm:t>
    </dgm:pt>
    <dgm:pt modelId="{F9549366-3811-46EB-B071-93797BFE176E}" type="pres">
      <dgm:prSet presAssocID="{4A552C42-0A4C-408E-88A5-AC4E63FF4A2F}" presName="Name0" presStyleCnt="0">
        <dgm:presLayoutVars>
          <dgm:chMax val="6"/>
          <dgm:chPref val="6"/>
          <dgm:dir/>
        </dgm:presLayoutVars>
      </dgm:prSet>
      <dgm:spPr/>
    </dgm:pt>
    <dgm:pt modelId="{C9C8FAA5-6DC2-4C32-95CA-150DC69A9AD4}" type="pres">
      <dgm:prSet presAssocID="{52C3D704-783D-4591-B3DF-942907C9F68F}" presName="Image1" presStyleCnt="0"/>
      <dgm:spPr/>
    </dgm:pt>
    <dgm:pt modelId="{410A9B59-6682-4715-9E99-E5B3956B629C}" type="pres">
      <dgm:prSet presAssocID="{52C3D704-783D-4591-B3DF-942907C9F68F}" presName="Image" presStyleLbl="alignImgPlace1" presStyleIdx="0" presStyleCnt="6" custLinFactNeighborX="7414" custLinFactNeighborY="-228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7E664B4-0564-421B-B607-86D47C4036DA}" type="pres">
      <dgm:prSet presAssocID="{52C3D704-783D-4591-B3DF-942907C9F68F}" presName="Accent1" presStyleCnt="0"/>
      <dgm:spPr/>
    </dgm:pt>
    <dgm:pt modelId="{58A78FDB-7408-4058-84F6-2564995B0597}" type="pres">
      <dgm:prSet presAssocID="{52C3D704-783D-4591-B3DF-942907C9F68F}" presName="Accent" presStyleLbl="parChTrans1D1" presStyleIdx="0" presStyleCnt="6" custLinFactNeighborX="8204" custLinFactNeighborY="-2716"/>
      <dgm:spPr/>
    </dgm:pt>
    <dgm:pt modelId="{272405DA-BA1D-43EE-ABB8-2345F84FB47D}" type="pres">
      <dgm:prSet presAssocID="{52C3D704-783D-4591-B3DF-942907C9F68F}" presName="Text1" presStyleLbl="alignImgPlace1" presStyleIdx="0" presStyleCnt="6">
        <dgm:presLayoutVars>
          <dgm:chMax val="0"/>
          <dgm:chPref val="0"/>
          <dgm:bulletEnabled val="1"/>
        </dgm:presLayoutVars>
      </dgm:prSet>
      <dgm:spPr/>
    </dgm:pt>
    <dgm:pt modelId="{8C0ED6DA-5C14-419A-B708-7B83CD149783}" type="pres">
      <dgm:prSet presAssocID="{A28437D6-C725-4A66-81BC-1732CB706477}" presName="Image2" presStyleCnt="0"/>
      <dgm:spPr/>
    </dgm:pt>
    <dgm:pt modelId="{920A3ED7-2330-4FA2-BC8D-5791C6110F20}" type="pres">
      <dgm:prSet presAssocID="{A28437D6-C725-4A66-81BC-1732CB706477}" presName="Image" presStyleLbl="alignImgPlace1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5657D1A-5183-4797-A2F2-14BE521C461C}" type="pres">
      <dgm:prSet presAssocID="{A28437D6-C725-4A66-81BC-1732CB706477}" presName="Accent2" presStyleCnt="0"/>
      <dgm:spPr/>
    </dgm:pt>
    <dgm:pt modelId="{95A3BB6E-86E7-43DF-995B-B982C64D3AD9}" type="pres">
      <dgm:prSet presAssocID="{A28437D6-C725-4A66-81BC-1732CB706477}" presName="Accent" presStyleLbl="parChTrans1D1" presStyleIdx="1" presStyleCnt="6"/>
      <dgm:spPr/>
    </dgm:pt>
    <dgm:pt modelId="{DB326270-B058-4F5B-A0B6-129DBD937DBA}" type="pres">
      <dgm:prSet presAssocID="{A28437D6-C725-4A66-81BC-1732CB706477}" presName="Text2" presStyleLbl="alignImgPlace1" presStyleIdx="1" presStyleCnt="6" custLinFactY="-100000" custLinFactNeighborX="-14213" custLinFactNeighborY="-151728">
        <dgm:presLayoutVars>
          <dgm:chMax val="0"/>
          <dgm:chPref val="0"/>
          <dgm:bulletEnabled val="1"/>
        </dgm:presLayoutVars>
      </dgm:prSet>
      <dgm:spPr/>
    </dgm:pt>
    <dgm:pt modelId="{AA358A1A-DF65-4113-B2DB-7388D1E57DF8}" type="pres">
      <dgm:prSet presAssocID="{E1211F2C-4209-4EA8-85F9-E596FD750259}" presName="Image3" presStyleCnt="0"/>
      <dgm:spPr/>
    </dgm:pt>
    <dgm:pt modelId="{7B3C041B-0145-4F6D-9ABA-CC1A0E85C811}" type="pres">
      <dgm:prSet presAssocID="{E1211F2C-4209-4EA8-85F9-E596FD750259}" presName="Image" presStyleLbl="alignImgPlace1" presStyleIdx="2" presStyleCnt="6" custScaleX="65639" custScaleY="102475" custLinFactNeighborX="5933" custLinFactNeighborY="-21599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7719938-EB80-4018-A66B-7108D566B8D9}" type="pres">
      <dgm:prSet presAssocID="{E1211F2C-4209-4EA8-85F9-E596FD750259}" presName="Accent3" presStyleCnt="0"/>
      <dgm:spPr/>
    </dgm:pt>
    <dgm:pt modelId="{E64EEB19-4139-4DE7-AD0D-FCA92C6009E4}" type="pres">
      <dgm:prSet presAssocID="{E1211F2C-4209-4EA8-85F9-E596FD750259}" presName="Accent" presStyleLbl="parChTrans1D1" presStyleIdx="2" presStyleCnt="6" custScaleX="65639" custScaleY="102475" custLinFactNeighborX="6605" custLinFactNeighborY="-25848"/>
      <dgm:spPr/>
    </dgm:pt>
    <dgm:pt modelId="{12280F5A-3E01-4432-BA03-12F44D96172C}" type="pres">
      <dgm:prSet presAssocID="{E1211F2C-4209-4EA8-85F9-E596FD750259}" presName="Text3" presStyleLbl="alignImgPlace1" presStyleIdx="2" presStyleCnt="6" custScaleX="66367" custScaleY="102505" custLinFactNeighborX="14862" custLinFactNeighborY="-82624">
        <dgm:presLayoutVars>
          <dgm:chMax val="0"/>
          <dgm:chPref val="0"/>
          <dgm:bulletEnabled val="1"/>
        </dgm:presLayoutVars>
      </dgm:prSet>
      <dgm:spPr/>
    </dgm:pt>
    <dgm:pt modelId="{6990A054-8545-4649-B58E-60626C111B38}" type="pres">
      <dgm:prSet presAssocID="{0569E0BB-CAEB-4C63-B0D3-277A43EA605A}" presName="Image4" presStyleCnt="0"/>
      <dgm:spPr/>
    </dgm:pt>
    <dgm:pt modelId="{E9D4CAA8-A442-4566-9F4D-60F1FF2295A4}" type="pres">
      <dgm:prSet presAssocID="{0569E0BB-CAEB-4C63-B0D3-277A43EA605A}" presName="Image" presStyleLbl="alignImgPlace1" presStyleIdx="3" presStyleCnt="6" custScaleX="126374" custScaleY="128174" custLinFactY="-6198" custLinFactNeighborX="543" custLinFactNeighborY="-100000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39F0371-CFEB-41BE-B462-36C7DB2845B3}" type="pres">
      <dgm:prSet presAssocID="{0569E0BB-CAEB-4C63-B0D3-277A43EA605A}" presName="Accent4" presStyleCnt="0"/>
      <dgm:spPr/>
    </dgm:pt>
    <dgm:pt modelId="{FC720B91-B197-4FF5-B385-C6041F60CFFC}" type="pres">
      <dgm:prSet presAssocID="{0569E0BB-CAEB-4C63-B0D3-277A43EA605A}" presName="Accent" presStyleLbl="parChTrans1D1" presStyleIdx="3" presStyleCnt="6" custScaleX="146217" custScaleY="132884" custLinFactY="-30417" custLinFactNeighborX="3464" custLinFactNeighborY="-100000"/>
      <dgm:spPr/>
    </dgm:pt>
    <dgm:pt modelId="{4EBB6E31-9F09-4841-82AD-99C78ADB6EE9}" type="pres">
      <dgm:prSet presAssocID="{0569E0BB-CAEB-4C63-B0D3-277A43EA605A}" presName="Text4" presStyleLbl="alignImgPlace1" presStyleIdx="3" presStyleCnt="6" custLinFactY="-183746" custLinFactNeighborX="636" custLinFactNeighborY="-200000">
        <dgm:presLayoutVars>
          <dgm:chMax val="0"/>
          <dgm:chPref val="0"/>
          <dgm:bulletEnabled val="1"/>
        </dgm:presLayoutVars>
      </dgm:prSet>
      <dgm:spPr/>
    </dgm:pt>
    <dgm:pt modelId="{A5243F8C-CCC0-4222-88B4-FC0B0AEAEEE6}" type="pres">
      <dgm:prSet presAssocID="{BD8BFFDF-8BA1-41FA-9702-105759B4B84F}" presName="Image5" presStyleCnt="0"/>
      <dgm:spPr/>
    </dgm:pt>
    <dgm:pt modelId="{A0704069-53D4-4AEE-BF9C-FAD0E139FF12}" type="pres">
      <dgm:prSet presAssocID="{BD8BFFDF-8BA1-41FA-9702-105759B4B84F}" presName="Image" presStyleLbl="alignImgPlace1" presStyleIdx="4" presStyleCnt="6" custScaleX="119721" custScaleY="81560" custLinFactNeighborX="-55775" custLinFactNeighborY="-8843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7318E5CC-0DE3-48D0-9018-1AB94728C2B8}" type="pres">
      <dgm:prSet presAssocID="{BD8BFFDF-8BA1-41FA-9702-105759B4B84F}" presName="Accent5" presStyleCnt="0"/>
      <dgm:spPr/>
    </dgm:pt>
    <dgm:pt modelId="{9E9B0BFA-30DE-4B3B-85E7-B0D467F10857}" type="pres">
      <dgm:prSet presAssocID="{BD8BFFDF-8BA1-41FA-9702-105759B4B84F}" presName="Accent" presStyleLbl="parChTrans1D1" presStyleIdx="4" presStyleCnt="6" custScaleX="119721" custScaleY="81560" custLinFactNeighborX="-63221" custLinFactNeighborY="-10066"/>
      <dgm:spPr/>
    </dgm:pt>
    <dgm:pt modelId="{FC790001-AC8F-4A29-A07C-192E0D1A523C}" type="pres">
      <dgm:prSet presAssocID="{BD8BFFDF-8BA1-41FA-9702-105759B4B84F}" presName="Text5" presStyleLbl="alignImgPlace1" presStyleIdx="4" presStyleCnt="6">
        <dgm:presLayoutVars>
          <dgm:chMax val="0"/>
          <dgm:chPref val="0"/>
          <dgm:bulletEnabled val="1"/>
        </dgm:presLayoutVars>
      </dgm:prSet>
      <dgm:spPr/>
    </dgm:pt>
    <dgm:pt modelId="{225ADB13-C98F-4F7B-BAC7-8EF1D96811C0}" type="pres">
      <dgm:prSet presAssocID="{597BA313-CA6C-466B-A2E4-5FDA1D43F279}" presName="Image6" presStyleCnt="0"/>
      <dgm:spPr/>
    </dgm:pt>
    <dgm:pt modelId="{9AA1EE44-F13F-45BF-A5EC-8E0C81673030}" type="pres">
      <dgm:prSet presAssocID="{597BA313-CA6C-466B-A2E4-5FDA1D43F279}" presName="Image" presStyleLbl="alignImgPlace1" presStyleIdx="5" presStyleCnt="6" custScaleY="160414" custLinFactNeighborX="1684" custLinFactNeighborY="34223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927E0DD3-82A8-4E5A-B86F-35DDB046771F}" type="pres">
      <dgm:prSet presAssocID="{597BA313-CA6C-466B-A2E4-5FDA1D43F279}" presName="Accent6" presStyleCnt="0"/>
      <dgm:spPr/>
    </dgm:pt>
    <dgm:pt modelId="{7CE9A095-E9A9-41FD-A267-87C70897D32F}" type="pres">
      <dgm:prSet presAssocID="{597BA313-CA6C-466B-A2E4-5FDA1D43F279}" presName="Accent" presStyleLbl="parChTrans1D1" presStyleIdx="5" presStyleCnt="6" custScaleX="93553" custScaleY="166624" custLinFactNeighborX="-951" custLinFactNeighborY="40988"/>
      <dgm:spPr/>
    </dgm:pt>
    <dgm:pt modelId="{7D2FCC22-FAF8-4B66-B091-20D04956F67D}" type="pres">
      <dgm:prSet presAssocID="{597BA313-CA6C-466B-A2E4-5FDA1D43F279}" presName="Text6" presStyleLbl="alignImgPlac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B98D373-FBD8-4B61-81F4-D8869C674F86}" type="presOf" srcId="{E1211F2C-4209-4EA8-85F9-E596FD750259}" destId="{12280F5A-3E01-4432-BA03-12F44D96172C}" srcOrd="0" destOrd="0" presId="urn:microsoft.com/office/officeart/2011/layout/ThemePictureAccent"/>
    <dgm:cxn modelId="{02E1EA18-2939-46F0-BD58-E4A99B1D8CF2}" srcId="{4A552C42-0A4C-408E-88A5-AC4E63FF4A2F}" destId="{BD8BFFDF-8BA1-41FA-9702-105759B4B84F}" srcOrd="4" destOrd="0" parTransId="{65108F97-3633-428A-ACDA-29C1C7A83500}" sibTransId="{C6F62AD1-344A-4590-9DEC-242BBE4748C2}"/>
    <dgm:cxn modelId="{300AD4E6-6214-4C83-B586-E16FCFCA8EA8}" srcId="{4A552C42-0A4C-408E-88A5-AC4E63FF4A2F}" destId="{A28437D6-C725-4A66-81BC-1732CB706477}" srcOrd="1" destOrd="0" parTransId="{2394A3B7-8F9B-43CE-9471-CB3F49A88764}" sibTransId="{7A4AA512-D08A-4EB6-94AD-054C6121D521}"/>
    <dgm:cxn modelId="{E5EAA567-7735-48BD-A4B9-BDF5E624470B}" type="presOf" srcId="{4A552C42-0A4C-408E-88A5-AC4E63FF4A2F}" destId="{F9549366-3811-46EB-B071-93797BFE176E}" srcOrd="0" destOrd="0" presId="urn:microsoft.com/office/officeart/2011/layout/ThemePictureAccent"/>
    <dgm:cxn modelId="{80676F0F-CB06-49E9-B946-6CF41AAE76DD}" type="presOf" srcId="{52C3D704-783D-4591-B3DF-942907C9F68F}" destId="{272405DA-BA1D-43EE-ABB8-2345F84FB47D}" srcOrd="0" destOrd="0" presId="urn:microsoft.com/office/officeart/2011/layout/ThemePictureAccent"/>
    <dgm:cxn modelId="{B258AB31-61CE-4CA0-B43A-61D1C69D9D3B}" srcId="{4A552C42-0A4C-408E-88A5-AC4E63FF4A2F}" destId="{E1211F2C-4209-4EA8-85F9-E596FD750259}" srcOrd="2" destOrd="0" parTransId="{D1C14CA8-A27C-463D-B51A-933908E0329C}" sibTransId="{D0327474-E521-4093-BA6D-F31ECB51BC05}"/>
    <dgm:cxn modelId="{D465549E-A699-4717-A4BC-9C84D8FF670B}" type="presOf" srcId="{0569E0BB-CAEB-4C63-B0D3-277A43EA605A}" destId="{4EBB6E31-9F09-4841-82AD-99C78ADB6EE9}" srcOrd="0" destOrd="0" presId="urn:microsoft.com/office/officeart/2011/layout/ThemePictureAccent"/>
    <dgm:cxn modelId="{7C041637-5204-4D0A-8AA5-1BF52E309CE7}" type="presOf" srcId="{BD8BFFDF-8BA1-41FA-9702-105759B4B84F}" destId="{FC790001-AC8F-4A29-A07C-192E0D1A523C}" srcOrd="0" destOrd="0" presId="urn:microsoft.com/office/officeart/2011/layout/ThemePictureAccent"/>
    <dgm:cxn modelId="{8D1020A5-AC3C-4502-ACCE-67DACAF61E1C}" srcId="{4A552C42-0A4C-408E-88A5-AC4E63FF4A2F}" destId="{52C3D704-783D-4591-B3DF-942907C9F68F}" srcOrd="0" destOrd="0" parTransId="{B92C39C0-D483-4BC2-B73F-30A609E23667}" sibTransId="{006D0E7C-30D5-4AEA-9540-A4EBA3B28556}"/>
    <dgm:cxn modelId="{F9DE1AD8-F5CC-4298-A275-B199D127E913}" type="presOf" srcId="{597BA313-CA6C-466B-A2E4-5FDA1D43F279}" destId="{7D2FCC22-FAF8-4B66-B091-20D04956F67D}" srcOrd="0" destOrd="0" presId="urn:microsoft.com/office/officeart/2011/layout/ThemePictureAccent"/>
    <dgm:cxn modelId="{9BE53569-8BBA-45F9-95C5-D90886B2A1F7}" srcId="{4A552C42-0A4C-408E-88A5-AC4E63FF4A2F}" destId="{597BA313-CA6C-466B-A2E4-5FDA1D43F279}" srcOrd="5" destOrd="0" parTransId="{B041EBA6-F38A-4925-B6D8-2B233DCB5044}" sibTransId="{B027F880-6AE0-4060-8EE9-3B4482C04475}"/>
    <dgm:cxn modelId="{FB066522-42CC-43FD-9128-98AC5DFB10CC}" type="presOf" srcId="{A28437D6-C725-4A66-81BC-1732CB706477}" destId="{DB326270-B058-4F5B-A0B6-129DBD937DBA}" srcOrd="0" destOrd="0" presId="urn:microsoft.com/office/officeart/2011/layout/ThemePictureAccent"/>
    <dgm:cxn modelId="{0EB68986-6DD5-429F-8680-027398F13B0D}" srcId="{4A552C42-0A4C-408E-88A5-AC4E63FF4A2F}" destId="{0569E0BB-CAEB-4C63-B0D3-277A43EA605A}" srcOrd="3" destOrd="0" parTransId="{820EE367-F706-4DCC-8DAB-75A8243484EE}" sibTransId="{A1524E2C-3042-4802-B8AD-8C0E6C55AA5F}"/>
    <dgm:cxn modelId="{9A2BD2B9-0E5A-405C-98CE-9DE5010E7919}" type="presParOf" srcId="{F9549366-3811-46EB-B071-93797BFE176E}" destId="{C9C8FAA5-6DC2-4C32-95CA-150DC69A9AD4}" srcOrd="0" destOrd="0" presId="urn:microsoft.com/office/officeart/2011/layout/ThemePictureAccent"/>
    <dgm:cxn modelId="{9FB99932-68A5-44B1-9835-217C4F0653D6}" type="presParOf" srcId="{C9C8FAA5-6DC2-4C32-95CA-150DC69A9AD4}" destId="{410A9B59-6682-4715-9E99-E5B3956B629C}" srcOrd="0" destOrd="0" presId="urn:microsoft.com/office/officeart/2011/layout/ThemePictureAccent"/>
    <dgm:cxn modelId="{606D9CE1-F1B4-4F1A-8A60-8A58AEB2CD5F}" type="presParOf" srcId="{F9549366-3811-46EB-B071-93797BFE176E}" destId="{97E664B4-0564-421B-B607-86D47C4036DA}" srcOrd="1" destOrd="0" presId="urn:microsoft.com/office/officeart/2011/layout/ThemePictureAccent"/>
    <dgm:cxn modelId="{EE1F5E37-E4C4-4902-A43F-14A3A2FC6F8A}" type="presParOf" srcId="{97E664B4-0564-421B-B607-86D47C4036DA}" destId="{58A78FDB-7408-4058-84F6-2564995B0597}" srcOrd="0" destOrd="0" presId="urn:microsoft.com/office/officeart/2011/layout/ThemePictureAccent"/>
    <dgm:cxn modelId="{E658DDBB-1E6B-4543-83EC-57137B28628E}" type="presParOf" srcId="{F9549366-3811-46EB-B071-93797BFE176E}" destId="{272405DA-BA1D-43EE-ABB8-2345F84FB47D}" srcOrd="2" destOrd="0" presId="urn:microsoft.com/office/officeart/2011/layout/ThemePictureAccent"/>
    <dgm:cxn modelId="{3A624C0D-683F-40E6-AF22-E6AD00C1EBAC}" type="presParOf" srcId="{F9549366-3811-46EB-B071-93797BFE176E}" destId="{8C0ED6DA-5C14-419A-B708-7B83CD149783}" srcOrd="3" destOrd="0" presId="urn:microsoft.com/office/officeart/2011/layout/ThemePictureAccent"/>
    <dgm:cxn modelId="{FCC13464-2220-40ED-946A-1B5773457213}" type="presParOf" srcId="{8C0ED6DA-5C14-419A-B708-7B83CD149783}" destId="{920A3ED7-2330-4FA2-BC8D-5791C6110F20}" srcOrd="0" destOrd="0" presId="urn:microsoft.com/office/officeart/2011/layout/ThemePictureAccent"/>
    <dgm:cxn modelId="{CBE83BA4-7F99-4DEF-B128-FBA1BD7BBD34}" type="presParOf" srcId="{F9549366-3811-46EB-B071-93797BFE176E}" destId="{B5657D1A-5183-4797-A2F2-14BE521C461C}" srcOrd="4" destOrd="0" presId="urn:microsoft.com/office/officeart/2011/layout/ThemePictureAccent"/>
    <dgm:cxn modelId="{E4839A88-7B99-4921-9354-DDC160A9FDF7}" type="presParOf" srcId="{B5657D1A-5183-4797-A2F2-14BE521C461C}" destId="{95A3BB6E-86E7-43DF-995B-B982C64D3AD9}" srcOrd="0" destOrd="0" presId="urn:microsoft.com/office/officeart/2011/layout/ThemePictureAccent"/>
    <dgm:cxn modelId="{0CD9AB84-CE02-4022-8CC1-4694785F3013}" type="presParOf" srcId="{F9549366-3811-46EB-B071-93797BFE176E}" destId="{DB326270-B058-4F5B-A0B6-129DBD937DBA}" srcOrd="5" destOrd="0" presId="urn:microsoft.com/office/officeart/2011/layout/ThemePictureAccent"/>
    <dgm:cxn modelId="{C9766A1F-A486-4558-92DA-70289B03182A}" type="presParOf" srcId="{F9549366-3811-46EB-B071-93797BFE176E}" destId="{AA358A1A-DF65-4113-B2DB-7388D1E57DF8}" srcOrd="6" destOrd="0" presId="urn:microsoft.com/office/officeart/2011/layout/ThemePictureAccent"/>
    <dgm:cxn modelId="{EB9A90A9-BACD-4AD1-8D41-4E36FF388795}" type="presParOf" srcId="{AA358A1A-DF65-4113-B2DB-7388D1E57DF8}" destId="{7B3C041B-0145-4F6D-9ABA-CC1A0E85C811}" srcOrd="0" destOrd="0" presId="urn:microsoft.com/office/officeart/2011/layout/ThemePictureAccent"/>
    <dgm:cxn modelId="{A3A5CFB9-4A5F-4E04-84E2-37917146C3C0}" type="presParOf" srcId="{F9549366-3811-46EB-B071-93797BFE176E}" destId="{C7719938-EB80-4018-A66B-7108D566B8D9}" srcOrd="7" destOrd="0" presId="urn:microsoft.com/office/officeart/2011/layout/ThemePictureAccent"/>
    <dgm:cxn modelId="{70DA61B2-61A6-4C6D-88C6-0C385EBC297B}" type="presParOf" srcId="{C7719938-EB80-4018-A66B-7108D566B8D9}" destId="{E64EEB19-4139-4DE7-AD0D-FCA92C6009E4}" srcOrd="0" destOrd="0" presId="urn:microsoft.com/office/officeart/2011/layout/ThemePictureAccent"/>
    <dgm:cxn modelId="{79E782BA-ECFF-44E1-BF86-4D6679CF297A}" type="presParOf" srcId="{F9549366-3811-46EB-B071-93797BFE176E}" destId="{12280F5A-3E01-4432-BA03-12F44D96172C}" srcOrd="8" destOrd="0" presId="urn:microsoft.com/office/officeart/2011/layout/ThemePictureAccent"/>
    <dgm:cxn modelId="{1B653B56-DCD6-496F-A0EA-2EB61054437C}" type="presParOf" srcId="{F9549366-3811-46EB-B071-93797BFE176E}" destId="{6990A054-8545-4649-B58E-60626C111B38}" srcOrd="9" destOrd="0" presId="urn:microsoft.com/office/officeart/2011/layout/ThemePictureAccent"/>
    <dgm:cxn modelId="{CADA2213-3DA6-4A5D-AB54-B6BA1881B4EB}" type="presParOf" srcId="{6990A054-8545-4649-B58E-60626C111B38}" destId="{E9D4CAA8-A442-4566-9F4D-60F1FF2295A4}" srcOrd="0" destOrd="0" presId="urn:microsoft.com/office/officeart/2011/layout/ThemePictureAccent"/>
    <dgm:cxn modelId="{10E0AB9E-A8CA-42DC-8C05-F48D0614DE9B}" type="presParOf" srcId="{F9549366-3811-46EB-B071-93797BFE176E}" destId="{939F0371-CFEB-41BE-B462-36C7DB2845B3}" srcOrd="10" destOrd="0" presId="urn:microsoft.com/office/officeart/2011/layout/ThemePictureAccent"/>
    <dgm:cxn modelId="{C1915104-9F7D-45F6-BB66-8216D5BD30C5}" type="presParOf" srcId="{939F0371-CFEB-41BE-B462-36C7DB2845B3}" destId="{FC720B91-B197-4FF5-B385-C6041F60CFFC}" srcOrd="0" destOrd="0" presId="urn:microsoft.com/office/officeart/2011/layout/ThemePictureAccent"/>
    <dgm:cxn modelId="{02D66380-11CB-41CA-8B2E-6BF346FE1E5C}" type="presParOf" srcId="{F9549366-3811-46EB-B071-93797BFE176E}" destId="{4EBB6E31-9F09-4841-82AD-99C78ADB6EE9}" srcOrd="11" destOrd="0" presId="urn:microsoft.com/office/officeart/2011/layout/ThemePictureAccent"/>
    <dgm:cxn modelId="{AE79151E-FC94-4F4B-AC66-0BEB1FCDE34E}" type="presParOf" srcId="{F9549366-3811-46EB-B071-93797BFE176E}" destId="{A5243F8C-CCC0-4222-88B4-FC0B0AEAEEE6}" srcOrd="12" destOrd="0" presId="urn:microsoft.com/office/officeart/2011/layout/ThemePictureAccent"/>
    <dgm:cxn modelId="{CD9A6C8A-A28F-42D7-AB56-C78CD37341F6}" type="presParOf" srcId="{A5243F8C-CCC0-4222-88B4-FC0B0AEAEEE6}" destId="{A0704069-53D4-4AEE-BF9C-FAD0E139FF12}" srcOrd="0" destOrd="0" presId="urn:microsoft.com/office/officeart/2011/layout/ThemePictureAccent"/>
    <dgm:cxn modelId="{9AC8ABDF-EC28-4961-8556-BEED0300100E}" type="presParOf" srcId="{F9549366-3811-46EB-B071-93797BFE176E}" destId="{7318E5CC-0DE3-48D0-9018-1AB94728C2B8}" srcOrd="13" destOrd="0" presId="urn:microsoft.com/office/officeart/2011/layout/ThemePictureAccent"/>
    <dgm:cxn modelId="{997AEE76-662B-4E77-AF2C-52352C656FBD}" type="presParOf" srcId="{7318E5CC-0DE3-48D0-9018-1AB94728C2B8}" destId="{9E9B0BFA-30DE-4B3B-85E7-B0D467F10857}" srcOrd="0" destOrd="0" presId="urn:microsoft.com/office/officeart/2011/layout/ThemePictureAccent"/>
    <dgm:cxn modelId="{DBE0F2B6-67AC-4513-9FB4-83719EE396A4}" type="presParOf" srcId="{F9549366-3811-46EB-B071-93797BFE176E}" destId="{FC790001-AC8F-4A29-A07C-192E0D1A523C}" srcOrd="14" destOrd="0" presId="urn:microsoft.com/office/officeart/2011/layout/ThemePictureAccent"/>
    <dgm:cxn modelId="{3A2720B5-37EC-41E8-B721-F6CEF797A417}" type="presParOf" srcId="{F9549366-3811-46EB-B071-93797BFE176E}" destId="{225ADB13-C98F-4F7B-BAC7-8EF1D96811C0}" srcOrd="15" destOrd="0" presId="urn:microsoft.com/office/officeart/2011/layout/ThemePictureAccent"/>
    <dgm:cxn modelId="{81FA32EB-BF27-4656-9FD6-90B3532321E8}" type="presParOf" srcId="{225ADB13-C98F-4F7B-BAC7-8EF1D96811C0}" destId="{9AA1EE44-F13F-45BF-A5EC-8E0C81673030}" srcOrd="0" destOrd="0" presId="urn:microsoft.com/office/officeart/2011/layout/ThemePictureAccent"/>
    <dgm:cxn modelId="{218B625C-639C-49BD-84A5-68AE2C074938}" type="presParOf" srcId="{F9549366-3811-46EB-B071-93797BFE176E}" destId="{927E0DD3-82A8-4E5A-B86F-35DDB046771F}" srcOrd="16" destOrd="0" presId="urn:microsoft.com/office/officeart/2011/layout/ThemePictureAccent"/>
    <dgm:cxn modelId="{10870229-8D9B-4EF9-8DE7-9DA3009DAAE9}" type="presParOf" srcId="{927E0DD3-82A8-4E5A-B86F-35DDB046771F}" destId="{7CE9A095-E9A9-41FD-A267-87C70897D32F}" srcOrd="0" destOrd="0" presId="urn:microsoft.com/office/officeart/2011/layout/ThemePictureAccent"/>
    <dgm:cxn modelId="{BFC1A0DE-98E4-4001-B4B0-55333E07E247}" type="presParOf" srcId="{F9549366-3811-46EB-B071-93797BFE176E}" destId="{7D2FCC22-FAF8-4B66-B091-20D04956F67D}" srcOrd="17" destOrd="0" presId="urn:microsoft.com/office/officeart/2011/layout/ThemePicture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61F6E7-6F56-4651-A895-99420FC7564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AF025C-C8DC-42F3-9F93-57A0ED5E72D8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While it’s the easiest method to implement, it has a major drawback: no market exposure—also called cash drag. </a:t>
          </a:r>
        </a:p>
      </dgm:t>
    </dgm:pt>
    <dgm:pt modelId="{14D33D59-053D-42B4-ADD3-9EDFA674DECD}" type="parTrans" cxnId="{13A2BE90-4AE1-4BA2-B731-70AB5E611B90}">
      <dgm:prSet/>
      <dgm:spPr/>
      <dgm:t>
        <a:bodyPr/>
        <a:lstStyle/>
        <a:p>
          <a:endParaRPr lang="en-US"/>
        </a:p>
      </dgm:t>
    </dgm:pt>
    <dgm:pt modelId="{7ACDADCB-8C2F-4206-AB8E-311A48DBAC9C}" type="sibTrans" cxnId="{13A2BE90-4AE1-4BA2-B731-70AB5E611B90}">
      <dgm:prSet/>
      <dgm:spPr/>
      <dgm:t>
        <a:bodyPr/>
        <a:lstStyle/>
        <a:p>
          <a:endParaRPr lang="en-US"/>
        </a:p>
      </dgm:t>
    </dgm:pt>
    <dgm:pt modelId="{A8879AA1-9E50-41CC-B729-839CB2A5F73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000" dirty="0">
              <a:solidFill>
                <a:schemeClr val="tx1"/>
              </a:solidFill>
            </a:rPr>
            <a:t>This</a:t>
          </a:r>
          <a:r>
            <a:rPr lang="zh-CN" altLang="en-US" sz="2000" dirty="0">
              <a:solidFill>
                <a:schemeClr val="tx1"/>
              </a:solidFill>
            </a:rPr>
            <a:t> </a:t>
          </a:r>
          <a:r>
            <a:rPr lang="en-US" altLang="zh-CN" sz="2000" dirty="0">
              <a:solidFill>
                <a:schemeClr val="tx1"/>
              </a:solidFill>
            </a:rPr>
            <a:t>method</a:t>
          </a:r>
          <a:r>
            <a:rPr lang="zh-CN" altLang="en-US" sz="2000" dirty="0">
              <a:solidFill>
                <a:schemeClr val="tx1"/>
              </a:solidFill>
            </a:rPr>
            <a:t> </a:t>
          </a:r>
          <a:r>
            <a:rPr lang="en-US" sz="2000" dirty="0">
              <a:solidFill>
                <a:schemeClr val="tx1"/>
              </a:solidFill>
            </a:rPr>
            <a:t>throws off an investor’s desired asset allocation. </a:t>
          </a:r>
        </a:p>
      </dgm:t>
    </dgm:pt>
    <dgm:pt modelId="{BD1172F3-C34A-4D91-821E-CC18D874BFC5}" type="parTrans" cxnId="{0E046BBF-1616-4CE8-9FEE-180005A8C633}">
      <dgm:prSet/>
      <dgm:spPr/>
      <dgm:t>
        <a:bodyPr/>
        <a:lstStyle/>
        <a:p>
          <a:endParaRPr lang="en-US"/>
        </a:p>
      </dgm:t>
    </dgm:pt>
    <dgm:pt modelId="{66AE3729-7178-4033-893F-1BEC01C100DB}" type="sibTrans" cxnId="{0E046BBF-1616-4CE8-9FEE-180005A8C633}">
      <dgm:prSet/>
      <dgm:spPr/>
      <dgm:t>
        <a:bodyPr/>
        <a:lstStyle/>
        <a:p>
          <a:endParaRPr lang="en-US"/>
        </a:p>
      </dgm:t>
    </dgm:pt>
    <dgm:pt modelId="{FB7CC90B-3854-4E29-8D2E-6689AD49713F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Portfolio</a:t>
          </a:r>
          <a:r>
            <a:rPr lang="zh-C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may get</a:t>
          </a:r>
          <a:r>
            <a:rPr lang="zh-C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lower</a:t>
          </a:r>
          <a:r>
            <a:rPr lang="zh-C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return</a:t>
          </a:r>
          <a:r>
            <a:rPr lang="zh-C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due</a:t>
          </a:r>
          <a:r>
            <a:rPr lang="zh-C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to</a:t>
          </a:r>
          <a:r>
            <a:rPr lang="zh-C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the</a:t>
          </a:r>
          <a:r>
            <a:rPr lang="zh-C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market</a:t>
          </a:r>
          <a:r>
            <a:rPr lang="zh-C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price</a:t>
          </a:r>
          <a:r>
            <a:rPr lang="zh-C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of</a:t>
          </a:r>
          <a:r>
            <a:rPr lang="zh-C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switchback</a:t>
          </a:r>
          <a:r>
            <a:rPr lang="zh-C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ETFs.</a:t>
          </a:r>
        </a:p>
      </dgm:t>
    </dgm:pt>
    <dgm:pt modelId="{165840E3-9695-4EA9-B518-C6B705A64F9A}" type="parTrans" cxnId="{CFEE69C3-1E75-45DB-8D2C-2FC62828EB12}">
      <dgm:prSet/>
      <dgm:spPr/>
      <dgm:t>
        <a:bodyPr/>
        <a:lstStyle/>
        <a:p>
          <a:endParaRPr lang="en-US"/>
        </a:p>
      </dgm:t>
    </dgm:pt>
    <dgm:pt modelId="{EAEFE0FA-35C8-4769-AD66-A85D746DF823}" type="sibTrans" cxnId="{CFEE69C3-1E75-45DB-8D2C-2FC62828EB12}">
      <dgm:prSet/>
      <dgm:spPr/>
      <dgm:t>
        <a:bodyPr/>
        <a:lstStyle/>
        <a:p>
          <a:endParaRPr lang="en-US"/>
        </a:p>
      </dgm:t>
    </dgm:pt>
    <dgm:pt modelId="{7C833ECE-686F-4B07-808C-AB66257A2DD2}">
      <dgm:prSet/>
      <dgm:spPr/>
      <dgm:t>
        <a:bodyPr/>
        <a:lstStyle/>
        <a:p>
          <a:r>
            <a:rPr lang="en-US" dirty="0"/>
            <a:t>Switch back </a:t>
          </a:r>
        </a:p>
      </dgm:t>
    </dgm:pt>
    <dgm:pt modelId="{E48D32D4-E006-472F-AF1E-1F83973CF08C}" type="parTrans" cxnId="{843AEAE4-EDFC-4200-9E8B-89DC8A4BA61E}">
      <dgm:prSet/>
      <dgm:spPr/>
      <dgm:t>
        <a:bodyPr/>
        <a:lstStyle/>
        <a:p>
          <a:endParaRPr lang="en-US"/>
        </a:p>
      </dgm:t>
    </dgm:pt>
    <dgm:pt modelId="{19624A03-5EB4-4121-B3D7-06C68E358B89}" type="sibTrans" cxnId="{843AEAE4-EDFC-4200-9E8B-89DC8A4BA61E}">
      <dgm:prSet/>
      <dgm:spPr/>
      <dgm:t>
        <a:bodyPr/>
        <a:lstStyle/>
        <a:p>
          <a:endParaRPr lang="en-US"/>
        </a:p>
      </dgm:t>
    </dgm:pt>
    <dgm:pt modelId="{B90EB6F6-8902-4C70-8DAA-DAD8C3DFD048}" type="pres">
      <dgm:prSet presAssocID="{9C61F6E7-6F56-4651-A895-99420FC7564A}" presName="Name0" presStyleCnt="0">
        <dgm:presLayoutVars>
          <dgm:chMax val="4"/>
          <dgm:resizeHandles val="exact"/>
        </dgm:presLayoutVars>
      </dgm:prSet>
      <dgm:spPr/>
    </dgm:pt>
    <dgm:pt modelId="{BC98A07D-822F-466F-9A28-E9520EFD585F}" type="pres">
      <dgm:prSet presAssocID="{9C61F6E7-6F56-4651-A895-99420FC7564A}" presName="ellipse" presStyleLbl="trBgShp" presStyleIdx="0" presStyleCnt="1" custScaleX="158009" custScaleY="78306" custLinFactNeighborX="19464" custLinFactNeighborY="-2527"/>
      <dgm:spPr>
        <a:noFill/>
      </dgm:spPr>
    </dgm:pt>
    <dgm:pt modelId="{BA27DC70-2A68-4318-AC99-4ED751702C52}" type="pres">
      <dgm:prSet presAssocID="{9C61F6E7-6F56-4651-A895-99420FC7564A}" presName="arrow1" presStyleLbl="fgShp" presStyleIdx="0" presStyleCnt="1" custLinFactX="16336" custLinFactNeighborX="100000" custLinFactNeighborY="-22654"/>
      <dgm:spPr/>
    </dgm:pt>
    <dgm:pt modelId="{82D7D992-37B8-4D20-BD3B-4F523FA2E33E}" type="pres">
      <dgm:prSet presAssocID="{9C61F6E7-6F56-4651-A895-99420FC7564A}" presName="rectangle" presStyleLbl="revTx" presStyleIdx="0" presStyleCnt="1" custLinFactNeighborX="24587" custLinFactNeighborY="-29252">
        <dgm:presLayoutVars>
          <dgm:bulletEnabled val="1"/>
        </dgm:presLayoutVars>
      </dgm:prSet>
      <dgm:spPr/>
    </dgm:pt>
    <dgm:pt modelId="{A550F6F5-E8CD-4F37-A485-AB16FCCC66C0}" type="pres">
      <dgm:prSet presAssocID="{A8879AA1-9E50-41CC-B729-839CB2A5F738}" presName="item1" presStyleLbl="node1" presStyleIdx="0" presStyleCnt="3" custScaleX="116240" custScaleY="105725" custLinFactNeighborX="50304" custLinFactNeighborY="22577">
        <dgm:presLayoutVars>
          <dgm:bulletEnabled val="1"/>
        </dgm:presLayoutVars>
      </dgm:prSet>
      <dgm:spPr/>
    </dgm:pt>
    <dgm:pt modelId="{1102D9FB-72B3-4A59-AC8A-E92961225128}" type="pres">
      <dgm:prSet presAssocID="{FB7CC90B-3854-4E29-8D2E-6689AD49713F}" presName="item2" presStyleLbl="node1" presStyleIdx="1" presStyleCnt="3" custScaleX="142170" custScaleY="142170" custLinFactX="100000" custLinFactNeighborX="104873" custLinFactNeighborY="3981">
        <dgm:presLayoutVars>
          <dgm:bulletEnabled val="1"/>
        </dgm:presLayoutVars>
      </dgm:prSet>
      <dgm:spPr/>
    </dgm:pt>
    <dgm:pt modelId="{4E48B784-EEA6-4FDA-B92F-D816D4BC471F}" type="pres">
      <dgm:prSet presAssocID="{7C833ECE-686F-4B07-808C-AB66257A2DD2}" presName="item3" presStyleLbl="node1" presStyleIdx="2" presStyleCnt="3" custScaleX="145274" custScaleY="141945" custLinFactNeighborX="-62625" custLinFactNeighborY="28047">
        <dgm:presLayoutVars>
          <dgm:bulletEnabled val="1"/>
        </dgm:presLayoutVars>
      </dgm:prSet>
      <dgm:spPr/>
    </dgm:pt>
    <dgm:pt modelId="{5076CFA7-F332-4737-A071-436636D17BE9}" type="pres">
      <dgm:prSet presAssocID="{9C61F6E7-6F56-4651-A895-99420FC7564A}" presName="funnel" presStyleLbl="trAlignAcc1" presStyleIdx="0" presStyleCnt="1" custScaleX="169760" custScaleY="109010" custLinFactNeighborX="13273" custLinFactNeighborY="-4007"/>
      <dgm:spPr>
        <a:noFill/>
        <a:ln>
          <a:noFill/>
        </a:ln>
      </dgm:spPr>
    </dgm:pt>
  </dgm:ptLst>
  <dgm:cxnLst>
    <dgm:cxn modelId="{0E046BBF-1616-4CE8-9FEE-180005A8C633}" srcId="{9C61F6E7-6F56-4651-A895-99420FC7564A}" destId="{A8879AA1-9E50-41CC-B729-839CB2A5F738}" srcOrd="1" destOrd="0" parTransId="{BD1172F3-C34A-4D91-821E-CC18D874BFC5}" sibTransId="{66AE3729-7178-4033-893F-1BEC01C100DB}"/>
    <dgm:cxn modelId="{170BBBED-A421-4AA8-9523-C6E124E6355E}" type="presOf" srcId="{FB7CC90B-3854-4E29-8D2E-6689AD49713F}" destId="{A550F6F5-E8CD-4F37-A485-AB16FCCC66C0}" srcOrd="0" destOrd="0" presId="urn:microsoft.com/office/officeart/2005/8/layout/funnel1"/>
    <dgm:cxn modelId="{8B8EA873-E559-4C38-9AF8-7CDF2C0938E4}" type="presOf" srcId="{A8879AA1-9E50-41CC-B729-839CB2A5F738}" destId="{1102D9FB-72B3-4A59-AC8A-E92961225128}" srcOrd="0" destOrd="0" presId="urn:microsoft.com/office/officeart/2005/8/layout/funnel1"/>
    <dgm:cxn modelId="{CFEE69C3-1E75-45DB-8D2C-2FC62828EB12}" srcId="{9C61F6E7-6F56-4651-A895-99420FC7564A}" destId="{FB7CC90B-3854-4E29-8D2E-6689AD49713F}" srcOrd="2" destOrd="0" parTransId="{165840E3-9695-4EA9-B518-C6B705A64F9A}" sibTransId="{EAEFE0FA-35C8-4769-AD66-A85D746DF823}"/>
    <dgm:cxn modelId="{843AEAE4-EDFC-4200-9E8B-89DC8A4BA61E}" srcId="{9C61F6E7-6F56-4651-A895-99420FC7564A}" destId="{7C833ECE-686F-4B07-808C-AB66257A2DD2}" srcOrd="3" destOrd="0" parTransId="{E48D32D4-E006-472F-AF1E-1F83973CF08C}" sibTransId="{19624A03-5EB4-4121-B3D7-06C68E358B89}"/>
    <dgm:cxn modelId="{9AA1AC7A-D72B-427C-A926-F0634FB4333E}" type="presOf" srcId="{9C61F6E7-6F56-4651-A895-99420FC7564A}" destId="{B90EB6F6-8902-4C70-8DAA-DAD8C3DFD048}" srcOrd="0" destOrd="0" presId="urn:microsoft.com/office/officeart/2005/8/layout/funnel1"/>
    <dgm:cxn modelId="{E903F85A-8EC5-4279-91C7-C5D5F4613B34}" type="presOf" srcId="{95AF025C-C8DC-42F3-9F93-57A0ED5E72D8}" destId="{4E48B784-EEA6-4FDA-B92F-D816D4BC471F}" srcOrd="0" destOrd="0" presId="urn:microsoft.com/office/officeart/2005/8/layout/funnel1"/>
    <dgm:cxn modelId="{FF8CDC5E-6628-470A-BF4D-3C7DCDAFA949}" type="presOf" srcId="{7C833ECE-686F-4B07-808C-AB66257A2DD2}" destId="{82D7D992-37B8-4D20-BD3B-4F523FA2E33E}" srcOrd="0" destOrd="0" presId="urn:microsoft.com/office/officeart/2005/8/layout/funnel1"/>
    <dgm:cxn modelId="{13A2BE90-4AE1-4BA2-B731-70AB5E611B90}" srcId="{9C61F6E7-6F56-4651-A895-99420FC7564A}" destId="{95AF025C-C8DC-42F3-9F93-57A0ED5E72D8}" srcOrd="0" destOrd="0" parTransId="{14D33D59-053D-42B4-ADD3-9EDFA674DECD}" sibTransId="{7ACDADCB-8C2F-4206-AB8E-311A48DBAC9C}"/>
    <dgm:cxn modelId="{94162B53-9EC6-4208-92FE-02930BF82DA6}" type="presParOf" srcId="{B90EB6F6-8902-4C70-8DAA-DAD8C3DFD048}" destId="{BC98A07D-822F-466F-9A28-E9520EFD585F}" srcOrd="0" destOrd="0" presId="urn:microsoft.com/office/officeart/2005/8/layout/funnel1"/>
    <dgm:cxn modelId="{602E1BB7-6850-47C3-B558-A35026EEFE83}" type="presParOf" srcId="{B90EB6F6-8902-4C70-8DAA-DAD8C3DFD048}" destId="{BA27DC70-2A68-4318-AC99-4ED751702C52}" srcOrd="1" destOrd="0" presId="urn:microsoft.com/office/officeart/2005/8/layout/funnel1"/>
    <dgm:cxn modelId="{98B5E93D-9612-4ADF-9BDA-74A05D28B31A}" type="presParOf" srcId="{B90EB6F6-8902-4C70-8DAA-DAD8C3DFD048}" destId="{82D7D992-37B8-4D20-BD3B-4F523FA2E33E}" srcOrd="2" destOrd="0" presId="urn:microsoft.com/office/officeart/2005/8/layout/funnel1"/>
    <dgm:cxn modelId="{BB0B2F6F-238F-46BD-9CA4-1B30301204C6}" type="presParOf" srcId="{B90EB6F6-8902-4C70-8DAA-DAD8C3DFD048}" destId="{A550F6F5-E8CD-4F37-A485-AB16FCCC66C0}" srcOrd="3" destOrd="0" presId="urn:microsoft.com/office/officeart/2005/8/layout/funnel1"/>
    <dgm:cxn modelId="{D097E19D-C080-4504-B4E4-9BB56067D11C}" type="presParOf" srcId="{B90EB6F6-8902-4C70-8DAA-DAD8C3DFD048}" destId="{1102D9FB-72B3-4A59-AC8A-E92961225128}" srcOrd="4" destOrd="0" presId="urn:microsoft.com/office/officeart/2005/8/layout/funnel1"/>
    <dgm:cxn modelId="{A339BEEB-C0A7-4BA4-8A0D-449927571659}" type="presParOf" srcId="{B90EB6F6-8902-4C70-8DAA-DAD8C3DFD048}" destId="{4E48B784-EEA6-4FDA-B92F-D816D4BC471F}" srcOrd="5" destOrd="0" presId="urn:microsoft.com/office/officeart/2005/8/layout/funnel1"/>
    <dgm:cxn modelId="{652B9907-EDCC-4546-9577-F50CA2C2AF59}" type="presParOf" srcId="{B90EB6F6-8902-4C70-8DAA-DAD8C3DFD048}" destId="{5076CFA7-F332-4737-A071-436636D17BE9}" srcOrd="6" destOrd="0" presId="urn:microsoft.com/office/officeart/2005/8/layout/funne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E50256-1502-4836-B441-7A93F18934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86C79-2622-497F-B4F0-D663E2232E2F}">
      <dgm:prSet phldrT="[Text]" custT="1"/>
      <dgm:spPr/>
      <dgm:t>
        <a:bodyPr anchor="ctr"/>
        <a:lstStyle/>
        <a:p>
          <a:pPr algn="ctr"/>
          <a:r>
            <a:rPr lang="en-US" sz="1600" dirty="0"/>
            <a:t>Expected </a:t>
          </a:r>
          <a:r>
            <a:rPr lang="en-US" altLang="zh-CN" sz="1600" dirty="0"/>
            <a:t>new</a:t>
          </a:r>
          <a:r>
            <a:rPr lang="en-US" sz="1600" dirty="0"/>
            <a:t> returns (N</a:t>
          </a:r>
          <a:r>
            <a:rPr lang="en-US" altLang="zh-CN" sz="1600" dirty="0"/>
            <a:t>x1)</a:t>
          </a:r>
          <a:endParaRPr lang="en-US" sz="1600" dirty="0"/>
        </a:p>
      </dgm:t>
    </dgm:pt>
    <dgm:pt modelId="{8FE49833-48E6-4A62-98EF-472BFAC07CD7}" type="parTrans" cxnId="{65B2A75A-840D-4C54-8340-4E8FF6F031F3}">
      <dgm:prSet/>
      <dgm:spPr/>
      <dgm:t>
        <a:bodyPr/>
        <a:lstStyle/>
        <a:p>
          <a:pPr algn="ctr"/>
          <a:endParaRPr lang="en-US" sz="1600"/>
        </a:p>
      </dgm:t>
    </dgm:pt>
    <dgm:pt modelId="{57AD60DC-BD60-4CB2-9153-9FB1B3FEA085}" type="sibTrans" cxnId="{65B2A75A-840D-4C54-8340-4E8FF6F031F3}">
      <dgm:prSet/>
      <dgm:spPr/>
      <dgm:t>
        <a:bodyPr/>
        <a:lstStyle/>
        <a:p>
          <a:pPr algn="ctr"/>
          <a:endParaRPr lang="en-US" sz="1600"/>
        </a:p>
      </dgm:t>
    </dgm:pt>
    <dgm:pt modelId="{B362C5E5-5319-4A45-B9CA-F8D3BE105695}">
      <dgm:prSet phldrT="[Text]" custT="1"/>
      <dgm:spPr/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  <a:effectLst/>
            </a:rPr>
            <a:t>Uncertainty of returns</a:t>
          </a:r>
          <a:endParaRPr lang="en-US" sz="1600" dirty="0"/>
        </a:p>
      </dgm:t>
    </dgm:pt>
    <dgm:pt modelId="{227693B9-0994-4E8B-9D95-F27EC2A15790}" type="parTrans" cxnId="{046FD82E-B87E-4362-85E4-065B61985851}">
      <dgm:prSet/>
      <dgm:spPr/>
      <dgm:t>
        <a:bodyPr/>
        <a:lstStyle/>
        <a:p>
          <a:pPr algn="ctr"/>
          <a:endParaRPr lang="en-US" sz="1600"/>
        </a:p>
      </dgm:t>
    </dgm:pt>
    <dgm:pt modelId="{DB8D1598-7BD9-4AA8-8695-90935A3BBC3C}" type="sibTrans" cxnId="{046FD82E-B87E-4362-85E4-065B61985851}">
      <dgm:prSet/>
      <dgm:spPr/>
      <dgm:t>
        <a:bodyPr/>
        <a:lstStyle/>
        <a:p>
          <a:pPr algn="ctr"/>
          <a:endParaRPr lang="en-US" sz="1600"/>
        </a:p>
      </dgm:t>
    </dgm:pt>
    <dgm:pt modelId="{2D2B1BF6-31D6-4E6D-98D8-AE36CA7C72C1}">
      <dgm:prSet phldrT="[Text]" custT="1"/>
      <dgm:spPr/>
      <dgm:t>
        <a:bodyPr anchor="ctr"/>
        <a:lstStyle/>
        <a:p>
          <a:pPr algn="ctr"/>
          <a:r>
            <a:rPr kumimoji="0" lang="en-US" sz="1600" dirty="0">
              <a:effectLst/>
              <a:latin typeface="+mn-lt"/>
              <a:ea typeface="+mn-ea"/>
              <a:cs typeface="+mn-cs"/>
            </a:rPr>
            <a:t>New covariance matrix</a:t>
          </a:r>
          <a:endParaRPr lang="en-US" sz="1600" dirty="0"/>
        </a:p>
      </dgm:t>
    </dgm:pt>
    <dgm:pt modelId="{54BE128D-66B8-477D-8957-C1427CF6E1D1}" type="parTrans" cxnId="{77FA8974-593E-4A87-AC16-F011453FA83E}">
      <dgm:prSet/>
      <dgm:spPr/>
      <dgm:t>
        <a:bodyPr/>
        <a:lstStyle/>
        <a:p>
          <a:pPr algn="ctr"/>
          <a:endParaRPr lang="en-US" sz="1600"/>
        </a:p>
      </dgm:t>
    </dgm:pt>
    <dgm:pt modelId="{2D82D02C-0F02-4AAE-AE34-2F43ED6C2B16}" type="sibTrans" cxnId="{77FA8974-593E-4A87-AC16-F011453FA83E}">
      <dgm:prSet/>
      <dgm:spPr/>
      <dgm:t>
        <a:bodyPr/>
        <a:lstStyle/>
        <a:p>
          <a:pPr algn="ctr"/>
          <a:endParaRPr lang="en-US" sz="1600"/>
        </a:p>
      </dgm:t>
    </dgm:pt>
    <dgm:pt modelId="{B819E86B-8410-455E-B48D-DFB00064E47E}">
      <dgm:prSet phldrT="[Text]" custT="1"/>
      <dgm:spPr/>
      <dgm:t>
        <a:bodyPr anchor="ctr"/>
        <a:lstStyle/>
        <a:p>
          <a:pPr algn="ctr"/>
          <a:r>
            <a:rPr lang="en-US" altLang="zh-CN" sz="1600" dirty="0"/>
            <a:t>Implied Equilibrium returns (Nx1)</a:t>
          </a:r>
          <a:endParaRPr lang="en-US" sz="1600" dirty="0"/>
        </a:p>
      </dgm:t>
    </dgm:pt>
    <dgm:pt modelId="{21ABAF6E-7141-4C59-A361-D879955CFBBC}" type="parTrans" cxnId="{20DCEA9A-3EA8-4F5F-ADB7-948F24ECD740}">
      <dgm:prSet/>
      <dgm:spPr/>
      <dgm:t>
        <a:bodyPr/>
        <a:lstStyle/>
        <a:p>
          <a:pPr algn="ctr"/>
          <a:endParaRPr lang="zh-CN" altLang="en-US" sz="1600"/>
        </a:p>
      </dgm:t>
    </dgm:pt>
    <dgm:pt modelId="{C0C93781-638C-41F6-9E57-F6FAF1DEA02E}" type="sibTrans" cxnId="{20DCEA9A-3EA8-4F5F-ADB7-948F24ECD740}">
      <dgm:prSet/>
      <dgm:spPr/>
      <dgm:t>
        <a:bodyPr/>
        <a:lstStyle/>
        <a:p>
          <a:pPr algn="ctr"/>
          <a:endParaRPr lang="zh-CN" altLang="en-US" sz="1600"/>
        </a:p>
      </dgm:t>
    </dgm:pt>
    <dgm:pt modelId="{6EB6E238-DB1E-4910-BC52-BAF1C9E2E2EE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66A452-2DE3-42B2-B393-07165BEA619F}" type="parTrans" cxnId="{A4D8613C-5017-4016-A372-782DE5BA535A}">
      <dgm:prSet/>
      <dgm:spPr/>
      <dgm:t>
        <a:bodyPr/>
        <a:lstStyle/>
        <a:p>
          <a:pPr algn="ctr"/>
          <a:endParaRPr lang="zh-CN" altLang="en-US" sz="1600"/>
        </a:p>
      </dgm:t>
    </dgm:pt>
    <dgm:pt modelId="{C061BB77-21FC-4C43-BD7B-9FBE90C49602}" type="sibTrans" cxnId="{A4D8613C-5017-4016-A372-782DE5BA535A}">
      <dgm:prSet/>
      <dgm:spPr/>
      <dgm:t>
        <a:bodyPr/>
        <a:lstStyle/>
        <a:p>
          <a:pPr algn="ctr"/>
          <a:endParaRPr lang="zh-CN" altLang="en-US" sz="1600"/>
        </a:p>
      </dgm:t>
    </dgm:pt>
    <dgm:pt modelId="{C8924D28-7C2E-41D7-8A72-B5B2CAAC508B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35E484B-FCEE-4261-B137-179EDF56BCBA}" type="parTrans" cxnId="{3AB25081-B3E2-4F8E-896D-0959010C3191}">
      <dgm:prSet/>
      <dgm:spPr/>
      <dgm:t>
        <a:bodyPr/>
        <a:lstStyle/>
        <a:p>
          <a:pPr algn="ctr"/>
          <a:endParaRPr lang="zh-CN" altLang="en-US" sz="1600"/>
        </a:p>
      </dgm:t>
    </dgm:pt>
    <dgm:pt modelId="{624D46A4-42A3-4743-BDF7-4E0931BC4DCC}" type="sibTrans" cxnId="{3AB25081-B3E2-4F8E-896D-0959010C3191}">
      <dgm:prSet/>
      <dgm:spPr/>
      <dgm:t>
        <a:bodyPr/>
        <a:lstStyle/>
        <a:p>
          <a:pPr algn="ctr"/>
          <a:endParaRPr lang="zh-CN" altLang="en-US" sz="1600"/>
        </a:p>
      </dgm:t>
    </dgm:pt>
    <dgm:pt modelId="{C4AFC1FB-CF30-4AB0-8B76-218B7CB76760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C692938-8F43-47F9-B25D-5643B0DAAB2A}" type="parTrans" cxnId="{4378EC01-D4D4-422A-A572-E7A03A2B8C51}">
      <dgm:prSet/>
      <dgm:spPr/>
      <dgm:t>
        <a:bodyPr/>
        <a:lstStyle/>
        <a:p>
          <a:pPr algn="ctr"/>
          <a:endParaRPr lang="zh-CN" altLang="en-US" sz="1600"/>
        </a:p>
      </dgm:t>
    </dgm:pt>
    <dgm:pt modelId="{774D6FFE-88F7-4323-BF13-D8FA67D09E1B}" type="sibTrans" cxnId="{4378EC01-D4D4-422A-A572-E7A03A2B8C51}">
      <dgm:prSet/>
      <dgm:spPr/>
      <dgm:t>
        <a:bodyPr/>
        <a:lstStyle/>
        <a:p>
          <a:pPr algn="ctr"/>
          <a:endParaRPr lang="zh-CN" altLang="en-US" sz="1600"/>
        </a:p>
      </dgm:t>
    </dgm:pt>
    <dgm:pt modelId="{661F56B6-FB5A-4181-9E95-04192EE07851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6856800-AC70-4901-9F78-4F1EBF96BA52}" type="parTrans" cxnId="{4DF2C0CD-71B6-4DC9-944C-844E2214BE23}">
      <dgm:prSet/>
      <dgm:spPr/>
      <dgm:t>
        <a:bodyPr/>
        <a:lstStyle/>
        <a:p>
          <a:pPr algn="ctr"/>
          <a:endParaRPr lang="zh-CN" altLang="en-US" sz="1600"/>
        </a:p>
      </dgm:t>
    </dgm:pt>
    <dgm:pt modelId="{B3DC3508-62AE-4A5D-8259-6B20D5F2DF96}" type="sibTrans" cxnId="{4DF2C0CD-71B6-4DC9-944C-844E2214BE23}">
      <dgm:prSet/>
      <dgm:spPr/>
      <dgm:t>
        <a:bodyPr/>
        <a:lstStyle/>
        <a:p>
          <a:pPr algn="ctr"/>
          <a:endParaRPr lang="zh-CN" altLang="en-US" sz="1600"/>
        </a:p>
      </dgm:t>
    </dgm:pt>
    <dgm:pt modelId="{F6DB3F32-D783-4CFD-91D2-81BA5FBE44BA}" type="pres">
      <dgm:prSet presAssocID="{42E50256-1502-4836-B441-7A93F1893449}" presName="vert0" presStyleCnt="0">
        <dgm:presLayoutVars>
          <dgm:dir/>
          <dgm:animOne val="branch"/>
          <dgm:animLvl val="lvl"/>
        </dgm:presLayoutVars>
      </dgm:prSet>
      <dgm:spPr/>
    </dgm:pt>
    <dgm:pt modelId="{18B76A0D-E1AF-4D22-8817-8A652E74988B}" type="pres">
      <dgm:prSet presAssocID="{B819E86B-8410-455E-B48D-DFB00064E47E}" presName="thickLine" presStyleLbl="alignNode1" presStyleIdx="0" presStyleCnt="4"/>
      <dgm:spPr/>
    </dgm:pt>
    <dgm:pt modelId="{820EFEE8-C47F-4563-A16C-870E215660A5}" type="pres">
      <dgm:prSet presAssocID="{B819E86B-8410-455E-B48D-DFB00064E47E}" presName="horz1" presStyleCnt="0"/>
      <dgm:spPr/>
    </dgm:pt>
    <dgm:pt modelId="{B59FCB80-E87F-416E-8666-82B3D978C8D7}" type="pres">
      <dgm:prSet presAssocID="{B819E86B-8410-455E-B48D-DFB00064E47E}" presName="tx1" presStyleLbl="revTx" presStyleIdx="0" presStyleCnt="8"/>
      <dgm:spPr/>
    </dgm:pt>
    <dgm:pt modelId="{41895236-F0DF-4FC2-BF7B-14AF99E9D85F}" type="pres">
      <dgm:prSet presAssocID="{B819E86B-8410-455E-B48D-DFB00064E47E}" presName="vert1" presStyleCnt="0"/>
      <dgm:spPr/>
    </dgm:pt>
    <dgm:pt modelId="{E5B877FD-96B2-4879-A820-23F5441405E3}" type="pres">
      <dgm:prSet presAssocID="{6EB6E238-DB1E-4910-BC52-BAF1C9E2E2EE}" presName="vertSpace2a" presStyleCnt="0"/>
      <dgm:spPr/>
    </dgm:pt>
    <dgm:pt modelId="{84DA6D59-A8D4-442D-A630-46CC31693A02}" type="pres">
      <dgm:prSet presAssocID="{6EB6E238-DB1E-4910-BC52-BAF1C9E2E2EE}" presName="horz2" presStyleCnt="0"/>
      <dgm:spPr/>
    </dgm:pt>
    <dgm:pt modelId="{042B84F2-70C7-4077-BC26-2C00D5982899}" type="pres">
      <dgm:prSet presAssocID="{6EB6E238-DB1E-4910-BC52-BAF1C9E2E2EE}" presName="horzSpace2" presStyleCnt="0"/>
      <dgm:spPr/>
    </dgm:pt>
    <dgm:pt modelId="{397AB404-075F-4F96-96D7-CA48BFE13683}" type="pres">
      <dgm:prSet presAssocID="{6EB6E238-DB1E-4910-BC52-BAF1C9E2E2EE}" presName="tx2" presStyleLbl="revTx" presStyleIdx="1" presStyleCnt="8"/>
      <dgm:spPr/>
    </dgm:pt>
    <dgm:pt modelId="{E367E07E-8B23-4278-9B2A-68E7D6CC794A}" type="pres">
      <dgm:prSet presAssocID="{6EB6E238-DB1E-4910-BC52-BAF1C9E2E2EE}" presName="vert2" presStyleCnt="0"/>
      <dgm:spPr/>
    </dgm:pt>
    <dgm:pt modelId="{FF1D2AAC-3BB7-4C3F-ACE6-8DE4C2A45E37}" type="pres">
      <dgm:prSet presAssocID="{6EB6E238-DB1E-4910-BC52-BAF1C9E2E2EE}" presName="thinLine2b" presStyleLbl="callout" presStyleIdx="0" presStyleCnt="4"/>
      <dgm:spPr/>
    </dgm:pt>
    <dgm:pt modelId="{958D2007-7F92-47FD-A790-0FF9A4BBAA08}" type="pres">
      <dgm:prSet presAssocID="{6EB6E238-DB1E-4910-BC52-BAF1C9E2E2EE}" presName="vertSpace2b" presStyleCnt="0"/>
      <dgm:spPr/>
    </dgm:pt>
    <dgm:pt modelId="{1B57878B-335D-4627-A4F7-C80BC65BB65C}" type="pres">
      <dgm:prSet presAssocID="{63886C79-2622-497F-B4F0-D663E2232E2F}" presName="thickLine" presStyleLbl="alignNode1" presStyleIdx="1" presStyleCnt="4" custLinFactNeighborX="431" custLinFactNeighborY="-1241"/>
      <dgm:spPr/>
    </dgm:pt>
    <dgm:pt modelId="{A8559651-273F-4BF6-A96A-330501274C2F}" type="pres">
      <dgm:prSet presAssocID="{63886C79-2622-497F-B4F0-D663E2232E2F}" presName="horz1" presStyleCnt="0"/>
      <dgm:spPr/>
    </dgm:pt>
    <dgm:pt modelId="{9023AE9D-9F59-4060-A561-58B7CB9FB9B9}" type="pres">
      <dgm:prSet presAssocID="{63886C79-2622-497F-B4F0-D663E2232E2F}" presName="tx1" presStyleLbl="revTx" presStyleIdx="2" presStyleCnt="8"/>
      <dgm:spPr/>
    </dgm:pt>
    <dgm:pt modelId="{A31EA252-6D85-4292-AE51-C04622FC2DC0}" type="pres">
      <dgm:prSet presAssocID="{63886C79-2622-497F-B4F0-D663E2232E2F}" presName="vert1" presStyleCnt="0"/>
      <dgm:spPr/>
    </dgm:pt>
    <dgm:pt modelId="{D0B06F8F-0592-4387-BB7D-23262A3CC2D3}" type="pres">
      <dgm:prSet presAssocID="{C8924D28-7C2E-41D7-8A72-B5B2CAAC508B}" presName="vertSpace2a" presStyleCnt="0"/>
      <dgm:spPr/>
    </dgm:pt>
    <dgm:pt modelId="{145FC765-0183-4EA4-8262-950E450B8489}" type="pres">
      <dgm:prSet presAssocID="{C8924D28-7C2E-41D7-8A72-B5B2CAAC508B}" presName="horz2" presStyleCnt="0"/>
      <dgm:spPr/>
    </dgm:pt>
    <dgm:pt modelId="{02BF0BD2-E04D-44F2-9AF4-9FDFFA26B931}" type="pres">
      <dgm:prSet presAssocID="{C8924D28-7C2E-41D7-8A72-B5B2CAAC508B}" presName="horzSpace2" presStyleCnt="0"/>
      <dgm:spPr/>
    </dgm:pt>
    <dgm:pt modelId="{98ACAF08-4389-4598-A9C1-284139098F77}" type="pres">
      <dgm:prSet presAssocID="{C8924D28-7C2E-41D7-8A72-B5B2CAAC508B}" presName="tx2" presStyleLbl="revTx" presStyleIdx="3" presStyleCnt="8"/>
      <dgm:spPr/>
    </dgm:pt>
    <dgm:pt modelId="{A5BD93A4-D7E4-4BBA-A781-59F59123B284}" type="pres">
      <dgm:prSet presAssocID="{C8924D28-7C2E-41D7-8A72-B5B2CAAC508B}" presName="vert2" presStyleCnt="0"/>
      <dgm:spPr/>
    </dgm:pt>
    <dgm:pt modelId="{48C7ACD6-9F43-45D4-AA68-C0DCDA53DFEF}" type="pres">
      <dgm:prSet presAssocID="{C8924D28-7C2E-41D7-8A72-B5B2CAAC508B}" presName="thinLine2b" presStyleLbl="callout" presStyleIdx="1" presStyleCnt="4"/>
      <dgm:spPr/>
    </dgm:pt>
    <dgm:pt modelId="{8A0A4396-2334-4781-98A6-5FDE923192CE}" type="pres">
      <dgm:prSet presAssocID="{C8924D28-7C2E-41D7-8A72-B5B2CAAC508B}" presName="vertSpace2b" presStyleCnt="0"/>
      <dgm:spPr/>
    </dgm:pt>
    <dgm:pt modelId="{786668E1-1B69-4EF6-B7E3-5A10416AB045}" type="pres">
      <dgm:prSet presAssocID="{B362C5E5-5319-4A45-B9CA-F8D3BE105695}" presName="thickLine" presStyleLbl="alignNode1" presStyleIdx="2" presStyleCnt="4"/>
      <dgm:spPr/>
    </dgm:pt>
    <dgm:pt modelId="{D10022FE-EF1D-427C-8C81-381DB4424D1D}" type="pres">
      <dgm:prSet presAssocID="{B362C5E5-5319-4A45-B9CA-F8D3BE105695}" presName="horz1" presStyleCnt="0"/>
      <dgm:spPr/>
    </dgm:pt>
    <dgm:pt modelId="{F2A1406F-14E7-4E43-8070-2BA14147E26A}" type="pres">
      <dgm:prSet presAssocID="{B362C5E5-5319-4A45-B9CA-F8D3BE105695}" presName="tx1" presStyleLbl="revTx" presStyleIdx="4" presStyleCnt="8"/>
      <dgm:spPr/>
    </dgm:pt>
    <dgm:pt modelId="{2B52995B-4D5E-4814-B9E9-3A94C2ECD4DD}" type="pres">
      <dgm:prSet presAssocID="{B362C5E5-5319-4A45-B9CA-F8D3BE105695}" presName="vert1" presStyleCnt="0"/>
      <dgm:spPr/>
    </dgm:pt>
    <dgm:pt modelId="{FB9BD45D-8B32-46C8-9A68-61FD2BFE22C5}" type="pres">
      <dgm:prSet presAssocID="{C4AFC1FB-CF30-4AB0-8B76-218B7CB76760}" presName="vertSpace2a" presStyleCnt="0"/>
      <dgm:spPr/>
    </dgm:pt>
    <dgm:pt modelId="{83ADCCEC-056C-4C11-AA0D-77F8ECFAFE8F}" type="pres">
      <dgm:prSet presAssocID="{C4AFC1FB-CF30-4AB0-8B76-218B7CB76760}" presName="horz2" presStyleCnt="0"/>
      <dgm:spPr/>
    </dgm:pt>
    <dgm:pt modelId="{0C9C5DA6-AE18-4496-A509-FD0ABAF05343}" type="pres">
      <dgm:prSet presAssocID="{C4AFC1FB-CF30-4AB0-8B76-218B7CB76760}" presName="horzSpace2" presStyleCnt="0"/>
      <dgm:spPr/>
    </dgm:pt>
    <dgm:pt modelId="{954A30BE-4325-4628-A9AF-BDEE761BC185}" type="pres">
      <dgm:prSet presAssocID="{C4AFC1FB-CF30-4AB0-8B76-218B7CB76760}" presName="tx2" presStyleLbl="revTx" presStyleIdx="5" presStyleCnt="8"/>
      <dgm:spPr/>
    </dgm:pt>
    <dgm:pt modelId="{09DA028D-701A-430A-B880-776AF8EFD517}" type="pres">
      <dgm:prSet presAssocID="{C4AFC1FB-CF30-4AB0-8B76-218B7CB76760}" presName="vert2" presStyleCnt="0"/>
      <dgm:spPr/>
    </dgm:pt>
    <dgm:pt modelId="{8F168AAA-DA52-44E6-9747-D6DF82F1C764}" type="pres">
      <dgm:prSet presAssocID="{C4AFC1FB-CF30-4AB0-8B76-218B7CB76760}" presName="thinLine2b" presStyleLbl="callout" presStyleIdx="2" presStyleCnt="4"/>
      <dgm:spPr/>
    </dgm:pt>
    <dgm:pt modelId="{FA00C046-7745-4D6B-B739-470375FF918A}" type="pres">
      <dgm:prSet presAssocID="{C4AFC1FB-CF30-4AB0-8B76-218B7CB76760}" presName="vertSpace2b" presStyleCnt="0"/>
      <dgm:spPr/>
    </dgm:pt>
    <dgm:pt modelId="{4BA04DBD-178B-4FE2-98AD-1CD473037F10}" type="pres">
      <dgm:prSet presAssocID="{2D2B1BF6-31D6-4E6D-98D8-AE36CA7C72C1}" presName="thickLine" presStyleLbl="alignNode1" presStyleIdx="3" presStyleCnt="4"/>
      <dgm:spPr/>
    </dgm:pt>
    <dgm:pt modelId="{352BEE59-F991-47B4-97A7-93F9D0A94D7F}" type="pres">
      <dgm:prSet presAssocID="{2D2B1BF6-31D6-4E6D-98D8-AE36CA7C72C1}" presName="horz1" presStyleCnt="0"/>
      <dgm:spPr/>
    </dgm:pt>
    <dgm:pt modelId="{5938C23C-7355-41A0-BEC7-00243CA0C580}" type="pres">
      <dgm:prSet presAssocID="{2D2B1BF6-31D6-4E6D-98D8-AE36CA7C72C1}" presName="tx1" presStyleLbl="revTx" presStyleIdx="6" presStyleCnt="8"/>
      <dgm:spPr/>
    </dgm:pt>
    <dgm:pt modelId="{87E93419-5F99-4C95-A160-27246AB093CB}" type="pres">
      <dgm:prSet presAssocID="{2D2B1BF6-31D6-4E6D-98D8-AE36CA7C72C1}" presName="vert1" presStyleCnt="0"/>
      <dgm:spPr/>
    </dgm:pt>
    <dgm:pt modelId="{169E442C-8D1B-456C-897A-22334D4DF94A}" type="pres">
      <dgm:prSet presAssocID="{661F56B6-FB5A-4181-9E95-04192EE07851}" presName="vertSpace2a" presStyleCnt="0"/>
      <dgm:spPr/>
    </dgm:pt>
    <dgm:pt modelId="{32F2D365-8A34-4BB5-B33F-F4CA4328E649}" type="pres">
      <dgm:prSet presAssocID="{661F56B6-FB5A-4181-9E95-04192EE07851}" presName="horz2" presStyleCnt="0"/>
      <dgm:spPr/>
    </dgm:pt>
    <dgm:pt modelId="{07AC3D5D-9CC0-4A19-BDAD-3858674727E5}" type="pres">
      <dgm:prSet presAssocID="{661F56B6-FB5A-4181-9E95-04192EE07851}" presName="horzSpace2" presStyleCnt="0"/>
      <dgm:spPr/>
    </dgm:pt>
    <dgm:pt modelId="{7F17B495-C5AE-4765-B457-20D71F98F866}" type="pres">
      <dgm:prSet presAssocID="{661F56B6-FB5A-4181-9E95-04192EE07851}" presName="tx2" presStyleLbl="revTx" presStyleIdx="7" presStyleCnt="8"/>
      <dgm:spPr/>
    </dgm:pt>
    <dgm:pt modelId="{B1F5FCB4-7C06-43CE-BA59-7212BA75CB34}" type="pres">
      <dgm:prSet presAssocID="{661F56B6-FB5A-4181-9E95-04192EE07851}" presName="vert2" presStyleCnt="0"/>
      <dgm:spPr/>
    </dgm:pt>
    <dgm:pt modelId="{1060837F-BA94-4277-B37B-E13EE1D5EA27}" type="pres">
      <dgm:prSet presAssocID="{661F56B6-FB5A-4181-9E95-04192EE07851}" presName="thinLine2b" presStyleLbl="callout" presStyleIdx="3" presStyleCnt="4"/>
      <dgm:spPr/>
    </dgm:pt>
    <dgm:pt modelId="{5D29999F-508D-4F84-96A3-2FD62FD2B274}" type="pres">
      <dgm:prSet presAssocID="{661F56B6-FB5A-4181-9E95-04192EE07851}" presName="vertSpace2b" presStyleCnt="0"/>
      <dgm:spPr/>
    </dgm:pt>
  </dgm:ptLst>
  <dgm:cxnLst>
    <dgm:cxn modelId="{EA0ED9D2-3A7F-4975-A9AC-9617CD5FF1A2}" type="presOf" srcId="{B819E86B-8410-455E-B48D-DFB00064E47E}" destId="{B59FCB80-E87F-416E-8666-82B3D978C8D7}" srcOrd="0" destOrd="0" presId="urn:microsoft.com/office/officeart/2008/layout/LinedList"/>
    <dgm:cxn modelId="{3AB25081-B3E2-4F8E-896D-0959010C3191}" srcId="{63886C79-2622-497F-B4F0-D663E2232E2F}" destId="{C8924D28-7C2E-41D7-8A72-B5B2CAAC508B}" srcOrd="0" destOrd="0" parTransId="{935E484B-FCEE-4261-B137-179EDF56BCBA}" sibTransId="{624D46A4-42A3-4743-BDF7-4E0931BC4DCC}"/>
    <dgm:cxn modelId="{4DF2C0CD-71B6-4DC9-944C-844E2214BE23}" srcId="{2D2B1BF6-31D6-4E6D-98D8-AE36CA7C72C1}" destId="{661F56B6-FB5A-4181-9E95-04192EE07851}" srcOrd="0" destOrd="0" parTransId="{36856800-AC70-4901-9F78-4F1EBF96BA52}" sibTransId="{B3DC3508-62AE-4A5D-8259-6B20D5F2DF96}"/>
    <dgm:cxn modelId="{49F59E74-DAB1-4BB6-8450-08109E643A55}" type="presOf" srcId="{B362C5E5-5319-4A45-B9CA-F8D3BE105695}" destId="{F2A1406F-14E7-4E43-8070-2BA14147E26A}" srcOrd="0" destOrd="0" presId="urn:microsoft.com/office/officeart/2008/layout/LinedList"/>
    <dgm:cxn modelId="{20DCEA9A-3EA8-4F5F-ADB7-948F24ECD740}" srcId="{42E50256-1502-4836-B441-7A93F1893449}" destId="{B819E86B-8410-455E-B48D-DFB00064E47E}" srcOrd="0" destOrd="0" parTransId="{21ABAF6E-7141-4C59-A361-D879955CFBBC}" sibTransId="{C0C93781-638C-41F6-9E57-F6FAF1DEA02E}"/>
    <dgm:cxn modelId="{C314BC5F-7FAC-4D77-A49E-9CB0D72B6C32}" type="presOf" srcId="{661F56B6-FB5A-4181-9E95-04192EE07851}" destId="{7F17B495-C5AE-4765-B457-20D71F98F866}" srcOrd="0" destOrd="0" presId="urn:microsoft.com/office/officeart/2008/layout/LinedList"/>
    <dgm:cxn modelId="{77FA8974-593E-4A87-AC16-F011453FA83E}" srcId="{42E50256-1502-4836-B441-7A93F1893449}" destId="{2D2B1BF6-31D6-4E6D-98D8-AE36CA7C72C1}" srcOrd="3" destOrd="0" parTransId="{54BE128D-66B8-477D-8957-C1427CF6E1D1}" sibTransId="{2D82D02C-0F02-4AAE-AE34-2F43ED6C2B16}"/>
    <dgm:cxn modelId="{3B855127-0D22-48D4-8B14-2BC7CE3DD357}" type="presOf" srcId="{2D2B1BF6-31D6-4E6D-98D8-AE36CA7C72C1}" destId="{5938C23C-7355-41A0-BEC7-00243CA0C580}" srcOrd="0" destOrd="0" presId="urn:microsoft.com/office/officeart/2008/layout/LinedList"/>
    <dgm:cxn modelId="{046FD82E-B87E-4362-85E4-065B61985851}" srcId="{42E50256-1502-4836-B441-7A93F1893449}" destId="{B362C5E5-5319-4A45-B9CA-F8D3BE105695}" srcOrd="2" destOrd="0" parTransId="{227693B9-0994-4E8B-9D95-F27EC2A15790}" sibTransId="{DB8D1598-7BD9-4AA8-8695-90935A3BBC3C}"/>
    <dgm:cxn modelId="{65B2A75A-840D-4C54-8340-4E8FF6F031F3}" srcId="{42E50256-1502-4836-B441-7A93F1893449}" destId="{63886C79-2622-497F-B4F0-D663E2232E2F}" srcOrd="1" destOrd="0" parTransId="{8FE49833-48E6-4A62-98EF-472BFAC07CD7}" sibTransId="{57AD60DC-BD60-4CB2-9153-9FB1B3FEA085}"/>
    <dgm:cxn modelId="{A4D8613C-5017-4016-A372-782DE5BA535A}" srcId="{B819E86B-8410-455E-B48D-DFB00064E47E}" destId="{6EB6E238-DB1E-4910-BC52-BAF1C9E2E2EE}" srcOrd="0" destOrd="0" parTransId="{E466A452-2DE3-42B2-B393-07165BEA619F}" sibTransId="{C061BB77-21FC-4C43-BD7B-9FBE90C49602}"/>
    <dgm:cxn modelId="{9C247BE8-A8E3-4747-A342-0FEDB1CD45DB}" type="presOf" srcId="{63886C79-2622-497F-B4F0-D663E2232E2F}" destId="{9023AE9D-9F59-4060-A561-58B7CB9FB9B9}" srcOrd="0" destOrd="0" presId="urn:microsoft.com/office/officeart/2008/layout/LinedList"/>
    <dgm:cxn modelId="{4378EC01-D4D4-422A-A572-E7A03A2B8C51}" srcId="{B362C5E5-5319-4A45-B9CA-F8D3BE105695}" destId="{C4AFC1FB-CF30-4AB0-8B76-218B7CB76760}" srcOrd="0" destOrd="0" parTransId="{6C692938-8F43-47F9-B25D-5643B0DAAB2A}" sibTransId="{774D6FFE-88F7-4323-BF13-D8FA67D09E1B}"/>
    <dgm:cxn modelId="{9845007A-4495-40F1-9344-45C3B3B3432B}" type="presOf" srcId="{C8924D28-7C2E-41D7-8A72-B5B2CAAC508B}" destId="{98ACAF08-4389-4598-A9C1-284139098F77}" srcOrd="0" destOrd="0" presId="urn:microsoft.com/office/officeart/2008/layout/LinedList"/>
    <dgm:cxn modelId="{E00FFF37-A8C8-449A-B3DE-C32B2BE8C88D}" type="presOf" srcId="{42E50256-1502-4836-B441-7A93F1893449}" destId="{F6DB3F32-D783-4CFD-91D2-81BA5FBE44BA}" srcOrd="0" destOrd="0" presId="urn:microsoft.com/office/officeart/2008/layout/LinedList"/>
    <dgm:cxn modelId="{2B4BB2CA-2F22-4283-B1C7-B0F55C8E8581}" type="presOf" srcId="{C4AFC1FB-CF30-4AB0-8B76-218B7CB76760}" destId="{954A30BE-4325-4628-A9AF-BDEE761BC185}" srcOrd="0" destOrd="0" presId="urn:microsoft.com/office/officeart/2008/layout/LinedList"/>
    <dgm:cxn modelId="{99F27BA0-D256-4EA8-9D8A-806E75A46B93}" type="presOf" srcId="{6EB6E238-DB1E-4910-BC52-BAF1C9E2E2EE}" destId="{397AB404-075F-4F96-96D7-CA48BFE13683}" srcOrd="0" destOrd="0" presId="urn:microsoft.com/office/officeart/2008/layout/LinedList"/>
    <dgm:cxn modelId="{65AC651C-BB7A-4C92-BC82-4BA225499D0D}" type="presParOf" srcId="{F6DB3F32-D783-4CFD-91D2-81BA5FBE44BA}" destId="{18B76A0D-E1AF-4D22-8817-8A652E74988B}" srcOrd="0" destOrd="0" presId="urn:microsoft.com/office/officeart/2008/layout/LinedList"/>
    <dgm:cxn modelId="{2B7D64C3-4E9E-43E9-8CF1-87B757D50873}" type="presParOf" srcId="{F6DB3F32-D783-4CFD-91D2-81BA5FBE44BA}" destId="{820EFEE8-C47F-4563-A16C-870E215660A5}" srcOrd="1" destOrd="0" presId="urn:microsoft.com/office/officeart/2008/layout/LinedList"/>
    <dgm:cxn modelId="{B2CD65F3-D722-4DB4-BDD4-9DE1C7D75279}" type="presParOf" srcId="{820EFEE8-C47F-4563-A16C-870E215660A5}" destId="{B59FCB80-E87F-416E-8666-82B3D978C8D7}" srcOrd="0" destOrd="0" presId="urn:microsoft.com/office/officeart/2008/layout/LinedList"/>
    <dgm:cxn modelId="{4E10F55F-6428-439D-8EE2-258D986B1DAC}" type="presParOf" srcId="{820EFEE8-C47F-4563-A16C-870E215660A5}" destId="{41895236-F0DF-4FC2-BF7B-14AF99E9D85F}" srcOrd="1" destOrd="0" presId="urn:microsoft.com/office/officeart/2008/layout/LinedList"/>
    <dgm:cxn modelId="{A9518035-CE13-4208-95DA-DA38E9451ADC}" type="presParOf" srcId="{41895236-F0DF-4FC2-BF7B-14AF99E9D85F}" destId="{E5B877FD-96B2-4879-A820-23F5441405E3}" srcOrd="0" destOrd="0" presId="urn:microsoft.com/office/officeart/2008/layout/LinedList"/>
    <dgm:cxn modelId="{6CF8C328-24ED-4654-A39F-D71DE2452308}" type="presParOf" srcId="{41895236-F0DF-4FC2-BF7B-14AF99E9D85F}" destId="{84DA6D59-A8D4-442D-A630-46CC31693A02}" srcOrd="1" destOrd="0" presId="urn:microsoft.com/office/officeart/2008/layout/LinedList"/>
    <dgm:cxn modelId="{0F88EF09-A264-4E08-A6A6-551FA3FD4DC5}" type="presParOf" srcId="{84DA6D59-A8D4-442D-A630-46CC31693A02}" destId="{042B84F2-70C7-4077-BC26-2C00D5982899}" srcOrd="0" destOrd="0" presId="urn:microsoft.com/office/officeart/2008/layout/LinedList"/>
    <dgm:cxn modelId="{8BD1332B-D963-47AE-89CE-F5F59B318C83}" type="presParOf" srcId="{84DA6D59-A8D4-442D-A630-46CC31693A02}" destId="{397AB404-075F-4F96-96D7-CA48BFE13683}" srcOrd="1" destOrd="0" presId="urn:microsoft.com/office/officeart/2008/layout/LinedList"/>
    <dgm:cxn modelId="{C9A95D2B-0BDB-4494-9A2E-D20809709786}" type="presParOf" srcId="{84DA6D59-A8D4-442D-A630-46CC31693A02}" destId="{E367E07E-8B23-4278-9B2A-68E7D6CC794A}" srcOrd="2" destOrd="0" presId="urn:microsoft.com/office/officeart/2008/layout/LinedList"/>
    <dgm:cxn modelId="{5A662E4E-AAA1-4B73-9164-40E179AD97E4}" type="presParOf" srcId="{41895236-F0DF-4FC2-BF7B-14AF99E9D85F}" destId="{FF1D2AAC-3BB7-4C3F-ACE6-8DE4C2A45E37}" srcOrd="2" destOrd="0" presId="urn:microsoft.com/office/officeart/2008/layout/LinedList"/>
    <dgm:cxn modelId="{0BCC8BC7-3101-4E43-8997-13436E1E000B}" type="presParOf" srcId="{41895236-F0DF-4FC2-BF7B-14AF99E9D85F}" destId="{958D2007-7F92-47FD-A790-0FF9A4BBAA08}" srcOrd="3" destOrd="0" presId="urn:microsoft.com/office/officeart/2008/layout/LinedList"/>
    <dgm:cxn modelId="{5AE24465-37B0-4952-AAED-132D0DE5B263}" type="presParOf" srcId="{F6DB3F32-D783-4CFD-91D2-81BA5FBE44BA}" destId="{1B57878B-335D-4627-A4F7-C80BC65BB65C}" srcOrd="2" destOrd="0" presId="urn:microsoft.com/office/officeart/2008/layout/LinedList"/>
    <dgm:cxn modelId="{57FEB596-0BFF-4466-B823-32F5DAB214C9}" type="presParOf" srcId="{F6DB3F32-D783-4CFD-91D2-81BA5FBE44BA}" destId="{A8559651-273F-4BF6-A96A-330501274C2F}" srcOrd="3" destOrd="0" presId="urn:microsoft.com/office/officeart/2008/layout/LinedList"/>
    <dgm:cxn modelId="{3B3CE025-DBD7-462D-AD94-64CBE18462C4}" type="presParOf" srcId="{A8559651-273F-4BF6-A96A-330501274C2F}" destId="{9023AE9D-9F59-4060-A561-58B7CB9FB9B9}" srcOrd="0" destOrd="0" presId="urn:microsoft.com/office/officeart/2008/layout/LinedList"/>
    <dgm:cxn modelId="{3A2C3009-F484-40AE-9BA9-16E2B97103A9}" type="presParOf" srcId="{A8559651-273F-4BF6-A96A-330501274C2F}" destId="{A31EA252-6D85-4292-AE51-C04622FC2DC0}" srcOrd="1" destOrd="0" presId="urn:microsoft.com/office/officeart/2008/layout/LinedList"/>
    <dgm:cxn modelId="{12B4A60D-EF2A-48DA-B7EC-276EBA1063FD}" type="presParOf" srcId="{A31EA252-6D85-4292-AE51-C04622FC2DC0}" destId="{D0B06F8F-0592-4387-BB7D-23262A3CC2D3}" srcOrd="0" destOrd="0" presId="urn:microsoft.com/office/officeart/2008/layout/LinedList"/>
    <dgm:cxn modelId="{511BDA19-CE7B-447E-A472-B597D48607B5}" type="presParOf" srcId="{A31EA252-6D85-4292-AE51-C04622FC2DC0}" destId="{145FC765-0183-4EA4-8262-950E450B8489}" srcOrd="1" destOrd="0" presId="urn:microsoft.com/office/officeart/2008/layout/LinedList"/>
    <dgm:cxn modelId="{4791EB14-657F-4EA3-BE0C-320DB0D064E3}" type="presParOf" srcId="{145FC765-0183-4EA4-8262-950E450B8489}" destId="{02BF0BD2-E04D-44F2-9AF4-9FDFFA26B931}" srcOrd="0" destOrd="0" presId="urn:microsoft.com/office/officeart/2008/layout/LinedList"/>
    <dgm:cxn modelId="{577E9754-89E0-4B42-B3B3-5F9643A5CA48}" type="presParOf" srcId="{145FC765-0183-4EA4-8262-950E450B8489}" destId="{98ACAF08-4389-4598-A9C1-284139098F77}" srcOrd="1" destOrd="0" presId="urn:microsoft.com/office/officeart/2008/layout/LinedList"/>
    <dgm:cxn modelId="{C3977B4B-9050-47CC-851D-76C14A8936A5}" type="presParOf" srcId="{145FC765-0183-4EA4-8262-950E450B8489}" destId="{A5BD93A4-D7E4-4BBA-A781-59F59123B284}" srcOrd="2" destOrd="0" presId="urn:microsoft.com/office/officeart/2008/layout/LinedList"/>
    <dgm:cxn modelId="{C8F0268C-556E-45D2-8D36-E1781F83EC1F}" type="presParOf" srcId="{A31EA252-6D85-4292-AE51-C04622FC2DC0}" destId="{48C7ACD6-9F43-45D4-AA68-C0DCDA53DFEF}" srcOrd="2" destOrd="0" presId="urn:microsoft.com/office/officeart/2008/layout/LinedList"/>
    <dgm:cxn modelId="{C0206528-CE68-4285-A273-C5227030D4BA}" type="presParOf" srcId="{A31EA252-6D85-4292-AE51-C04622FC2DC0}" destId="{8A0A4396-2334-4781-98A6-5FDE923192CE}" srcOrd="3" destOrd="0" presId="urn:microsoft.com/office/officeart/2008/layout/LinedList"/>
    <dgm:cxn modelId="{C5E6DC6C-734D-4FC6-AB3E-29BB8C7BF6C1}" type="presParOf" srcId="{F6DB3F32-D783-4CFD-91D2-81BA5FBE44BA}" destId="{786668E1-1B69-4EF6-B7E3-5A10416AB045}" srcOrd="4" destOrd="0" presId="urn:microsoft.com/office/officeart/2008/layout/LinedList"/>
    <dgm:cxn modelId="{F200A24A-9511-47EB-BA57-E9398E0892AE}" type="presParOf" srcId="{F6DB3F32-D783-4CFD-91D2-81BA5FBE44BA}" destId="{D10022FE-EF1D-427C-8C81-381DB4424D1D}" srcOrd="5" destOrd="0" presId="urn:microsoft.com/office/officeart/2008/layout/LinedList"/>
    <dgm:cxn modelId="{55335AE2-5C91-42E6-BEB2-6543A129A2D9}" type="presParOf" srcId="{D10022FE-EF1D-427C-8C81-381DB4424D1D}" destId="{F2A1406F-14E7-4E43-8070-2BA14147E26A}" srcOrd="0" destOrd="0" presId="urn:microsoft.com/office/officeart/2008/layout/LinedList"/>
    <dgm:cxn modelId="{3D6F7DE2-0110-4C88-A9FA-DDACE35529B5}" type="presParOf" srcId="{D10022FE-EF1D-427C-8C81-381DB4424D1D}" destId="{2B52995B-4D5E-4814-B9E9-3A94C2ECD4DD}" srcOrd="1" destOrd="0" presId="urn:microsoft.com/office/officeart/2008/layout/LinedList"/>
    <dgm:cxn modelId="{DA6D8BB6-1756-4185-A701-27246A9B2CCA}" type="presParOf" srcId="{2B52995B-4D5E-4814-B9E9-3A94C2ECD4DD}" destId="{FB9BD45D-8B32-46C8-9A68-61FD2BFE22C5}" srcOrd="0" destOrd="0" presId="urn:microsoft.com/office/officeart/2008/layout/LinedList"/>
    <dgm:cxn modelId="{B16BE879-91EC-40C2-AD11-9C671FF88F44}" type="presParOf" srcId="{2B52995B-4D5E-4814-B9E9-3A94C2ECD4DD}" destId="{83ADCCEC-056C-4C11-AA0D-77F8ECFAFE8F}" srcOrd="1" destOrd="0" presId="urn:microsoft.com/office/officeart/2008/layout/LinedList"/>
    <dgm:cxn modelId="{690E7050-FAD5-4A50-917A-DD4FA424352F}" type="presParOf" srcId="{83ADCCEC-056C-4C11-AA0D-77F8ECFAFE8F}" destId="{0C9C5DA6-AE18-4496-A509-FD0ABAF05343}" srcOrd="0" destOrd="0" presId="urn:microsoft.com/office/officeart/2008/layout/LinedList"/>
    <dgm:cxn modelId="{ADEDAE55-93B6-4ED0-82AD-49E9F52ABB23}" type="presParOf" srcId="{83ADCCEC-056C-4C11-AA0D-77F8ECFAFE8F}" destId="{954A30BE-4325-4628-A9AF-BDEE761BC185}" srcOrd="1" destOrd="0" presId="urn:microsoft.com/office/officeart/2008/layout/LinedList"/>
    <dgm:cxn modelId="{70394C6E-8FF0-4F1B-AC3F-C3A558E0E43B}" type="presParOf" srcId="{83ADCCEC-056C-4C11-AA0D-77F8ECFAFE8F}" destId="{09DA028D-701A-430A-B880-776AF8EFD517}" srcOrd="2" destOrd="0" presId="urn:microsoft.com/office/officeart/2008/layout/LinedList"/>
    <dgm:cxn modelId="{0D8AFDE6-F271-4236-85CD-F0FE2BEBC8E0}" type="presParOf" srcId="{2B52995B-4D5E-4814-B9E9-3A94C2ECD4DD}" destId="{8F168AAA-DA52-44E6-9747-D6DF82F1C764}" srcOrd="2" destOrd="0" presId="urn:microsoft.com/office/officeart/2008/layout/LinedList"/>
    <dgm:cxn modelId="{1C27B845-60A1-4196-827D-BA5DF63735EE}" type="presParOf" srcId="{2B52995B-4D5E-4814-B9E9-3A94C2ECD4DD}" destId="{FA00C046-7745-4D6B-B739-470375FF918A}" srcOrd="3" destOrd="0" presId="urn:microsoft.com/office/officeart/2008/layout/LinedList"/>
    <dgm:cxn modelId="{9E493AFF-BA0C-4708-861D-42528FE173E2}" type="presParOf" srcId="{F6DB3F32-D783-4CFD-91D2-81BA5FBE44BA}" destId="{4BA04DBD-178B-4FE2-98AD-1CD473037F10}" srcOrd="6" destOrd="0" presId="urn:microsoft.com/office/officeart/2008/layout/LinedList"/>
    <dgm:cxn modelId="{889B8DB7-37C7-4637-B9CA-DE0B65485ECF}" type="presParOf" srcId="{F6DB3F32-D783-4CFD-91D2-81BA5FBE44BA}" destId="{352BEE59-F991-47B4-97A7-93F9D0A94D7F}" srcOrd="7" destOrd="0" presId="urn:microsoft.com/office/officeart/2008/layout/LinedList"/>
    <dgm:cxn modelId="{32D4F41D-0061-4B39-BC8E-FBB1356481D1}" type="presParOf" srcId="{352BEE59-F991-47B4-97A7-93F9D0A94D7F}" destId="{5938C23C-7355-41A0-BEC7-00243CA0C580}" srcOrd="0" destOrd="0" presId="urn:microsoft.com/office/officeart/2008/layout/LinedList"/>
    <dgm:cxn modelId="{621CB374-5BEF-465C-8B56-F18BB07E6887}" type="presParOf" srcId="{352BEE59-F991-47B4-97A7-93F9D0A94D7F}" destId="{87E93419-5F99-4C95-A160-27246AB093CB}" srcOrd="1" destOrd="0" presId="urn:microsoft.com/office/officeart/2008/layout/LinedList"/>
    <dgm:cxn modelId="{5F74B652-9F08-4875-B83D-E5056D6C12C7}" type="presParOf" srcId="{87E93419-5F99-4C95-A160-27246AB093CB}" destId="{169E442C-8D1B-456C-897A-22334D4DF94A}" srcOrd="0" destOrd="0" presId="urn:microsoft.com/office/officeart/2008/layout/LinedList"/>
    <dgm:cxn modelId="{3E64BA26-1285-40B6-A518-2C350936E6EC}" type="presParOf" srcId="{87E93419-5F99-4C95-A160-27246AB093CB}" destId="{32F2D365-8A34-4BB5-B33F-F4CA4328E649}" srcOrd="1" destOrd="0" presId="urn:microsoft.com/office/officeart/2008/layout/LinedList"/>
    <dgm:cxn modelId="{7A71DCA4-622E-4859-83F8-5E15F3A5053D}" type="presParOf" srcId="{32F2D365-8A34-4BB5-B33F-F4CA4328E649}" destId="{07AC3D5D-9CC0-4A19-BDAD-3858674727E5}" srcOrd="0" destOrd="0" presId="urn:microsoft.com/office/officeart/2008/layout/LinedList"/>
    <dgm:cxn modelId="{68ADEBD8-FD6D-4A62-8B42-C1370BC70453}" type="presParOf" srcId="{32F2D365-8A34-4BB5-B33F-F4CA4328E649}" destId="{7F17B495-C5AE-4765-B457-20D71F98F866}" srcOrd="1" destOrd="0" presId="urn:microsoft.com/office/officeart/2008/layout/LinedList"/>
    <dgm:cxn modelId="{A125B385-05CC-4ECD-ADA5-E29D36ACDBC4}" type="presParOf" srcId="{32F2D365-8A34-4BB5-B33F-F4CA4328E649}" destId="{B1F5FCB4-7C06-43CE-BA59-7212BA75CB34}" srcOrd="2" destOrd="0" presId="urn:microsoft.com/office/officeart/2008/layout/LinedList"/>
    <dgm:cxn modelId="{72A4F63B-E91B-4722-AAF4-DF9B0070DC86}" type="presParOf" srcId="{87E93419-5F99-4C95-A160-27246AB093CB}" destId="{1060837F-BA94-4277-B37B-E13EE1D5EA27}" srcOrd="2" destOrd="0" presId="urn:microsoft.com/office/officeart/2008/layout/LinedList"/>
    <dgm:cxn modelId="{502D1B24-56BA-4476-8F09-6768D4BAE9B8}" type="presParOf" srcId="{87E93419-5F99-4C95-A160-27246AB093CB}" destId="{5D29999F-508D-4F84-96A3-2FD62FD2B27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7ABE61-F649-449A-8D2D-3DD319B76AC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B90874-137F-4DD1-9E65-A3C3184D85E1}">
      <dgm:prSet/>
      <dgm:spPr/>
      <dgm:t>
        <a:bodyPr/>
        <a:lstStyle/>
        <a:p>
          <a:r>
            <a:rPr lang="en-US"/>
            <a:t>Collection ETFs</a:t>
          </a:r>
        </a:p>
      </dgm:t>
    </dgm:pt>
    <dgm:pt modelId="{F823767B-8DE4-4CA2-BB7F-7C4D88EFA110}" type="parTrans" cxnId="{0E956237-57EB-4D82-A8B2-5255CAEB984A}">
      <dgm:prSet/>
      <dgm:spPr/>
      <dgm:t>
        <a:bodyPr/>
        <a:lstStyle/>
        <a:p>
          <a:endParaRPr lang="en-US"/>
        </a:p>
      </dgm:t>
    </dgm:pt>
    <dgm:pt modelId="{A20D0918-8434-4D38-BA20-2164700401F4}" type="sibTrans" cxnId="{0E956237-57EB-4D82-A8B2-5255CAEB984A}">
      <dgm:prSet/>
      <dgm:spPr/>
      <dgm:t>
        <a:bodyPr/>
        <a:lstStyle/>
        <a:p>
          <a:endParaRPr lang="en-US"/>
        </a:p>
      </dgm:t>
    </dgm:pt>
    <dgm:pt modelId="{1F004749-B231-4317-88EB-88B3F2A05BE7}">
      <dgm:prSet/>
      <dgm:spPr/>
      <dgm:t>
        <a:bodyPr/>
        <a:lstStyle/>
        <a:p>
          <a:r>
            <a:rPr lang="en-US"/>
            <a:t>Collection Views</a:t>
          </a:r>
        </a:p>
      </dgm:t>
    </dgm:pt>
    <dgm:pt modelId="{1AD3CC1B-AE76-4180-A7DE-3F24F97B6B8C}" type="parTrans" cxnId="{FC129028-41C9-4BC7-BC50-58C8077FB34C}">
      <dgm:prSet/>
      <dgm:spPr/>
      <dgm:t>
        <a:bodyPr/>
        <a:lstStyle/>
        <a:p>
          <a:endParaRPr lang="en-US"/>
        </a:p>
      </dgm:t>
    </dgm:pt>
    <dgm:pt modelId="{FFA6F967-B2A6-44C3-A173-C7ADF3DA83AB}" type="sibTrans" cxnId="{FC129028-41C9-4BC7-BC50-58C8077FB34C}">
      <dgm:prSet/>
      <dgm:spPr/>
      <dgm:t>
        <a:bodyPr/>
        <a:lstStyle/>
        <a:p>
          <a:endParaRPr lang="en-US"/>
        </a:p>
      </dgm:t>
    </dgm:pt>
    <dgm:pt modelId="{9D1193FC-ADD5-481A-9C43-4DE61E26588C}">
      <dgm:prSet/>
      <dgm:spPr/>
      <dgm:t>
        <a:bodyPr/>
        <a:lstStyle/>
        <a:p>
          <a:r>
            <a:rPr lang="en-US"/>
            <a:t>Collection Back-test stores</a:t>
          </a:r>
        </a:p>
      </dgm:t>
    </dgm:pt>
    <dgm:pt modelId="{103CAD9A-B014-46B0-8500-0958CA902FA2}" type="parTrans" cxnId="{1DFF51B2-48FC-4001-A82D-DE8B551C0831}">
      <dgm:prSet/>
      <dgm:spPr/>
      <dgm:t>
        <a:bodyPr/>
        <a:lstStyle/>
        <a:p>
          <a:endParaRPr lang="en-US"/>
        </a:p>
      </dgm:t>
    </dgm:pt>
    <dgm:pt modelId="{59B962F9-2458-47D0-91EF-F116FBA714A3}" type="sibTrans" cxnId="{1DFF51B2-48FC-4001-A82D-DE8B551C0831}">
      <dgm:prSet/>
      <dgm:spPr/>
      <dgm:t>
        <a:bodyPr/>
        <a:lstStyle/>
        <a:p>
          <a:endParaRPr lang="en-US"/>
        </a:p>
      </dgm:t>
    </dgm:pt>
    <dgm:pt modelId="{7A9FB304-EC2C-41CE-B490-96B3FE737675}">
      <dgm:prSet/>
      <dgm:spPr/>
      <dgm:t>
        <a:bodyPr/>
        <a:lstStyle/>
        <a:p>
          <a:r>
            <a:rPr lang="en-US"/>
            <a:t>Collection Parameter</a:t>
          </a:r>
        </a:p>
      </dgm:t>
    </dgm:pt>
    <dgm:pt modelId="{4A160AFC-2009-4718-8C43-24C31B261A2F}" type="parTrans" cxnId="{D08E014D-B563-4F3A-A594-2E2D63279F0D}">
      <dgm:prSet/>
      <dgm:spPr/>
      <dgm:t>
        <a:bodyPr/>
        <a:lstStyle/>
        <a:p>
          <a:endParaRPr lang="en-US"/>
        </a:p>
      </dgm:t>
    </dgm:pt>
    <dgm:pt modelId="{30012551-8CAC-4042-AB70-ACD8D69B5A1C}" type="sibTrans" cxnId="{D08E014D-B563-4F3A-A594-2E2D63279F0D}">
      <dgm:prSet/>
      <dgm:spPr/>
      <dgm:t>
        <a:bodyPr/>
        <a:lstStyle/>
        <a:p>
          <a:endParaRPr lang="en-US"/>
        </a:p>
      </dgm:t>
    </dgm:pt>
    <dgm:pt modelId="{A491452D-944E-4943-9280-4CAFD4FEE993}" type="pres">
      <dgm:prSet presAssocID="{657ABE61-F649-449A-8D2D-3DD319B76AC0}" presName="matrix" presStyleCnt="0">
        <dgm:presLayoutVars>
          <dgm:chMax val="1"/>
          <dgm:dir/>
          <dgm:resizeHandles val="exact"/>
        </dgm:presLayoutVars>
      </dgm:prSet>
      <dgm:spPr/>
    </dgm:pt>
    <dgm:pt modelId="{B6518797-CA7F-426D-881D-961BC1406DD4}" type="pres">
      <dgm:prSet presAssocID="{657ABE61-F649-449A-8D2D-3DD319B76AC0}" presName="diamond" presStyleLbl="bgShp" presStyleIdx="0" presStyleCnt="1"/>
      <dgm:spPr/>
    </dgm:pt>
    <dgm:pt modelId="{E444093E-DF4B-495B-99BD-E04F202FB809}" type="pres">
      <dgm:prSet presAssocID="{657ABE61-F649-449A-8D2D-3DD319B76AC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49725F-CBB4-4261-83CD-84F5697820BB}" type="pres">
      <dgm:prSet presAssocID="{657ABE61-F649-449A-8D2D-3DD319B76AC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766DEA7-5BD1-4774-BEE8-9ABBE1DCEC84}" type="pres">
      <dgm:prSet presAssocID="{657ABE61-F649-449A-8D2D-3DD319B76AC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7B8434E-DAC7-40CD-817C-0EE40044C5A4}" type="pres">
      <dgm:prSet presAssocID="{657ABE61-F649-449A-8D2D-3DD319B76AC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FF51B2-48FC-4001-A82D-DE8B551C0831}" srcId="{657ABE61-F649-449A-8D2D-3DD319B76AC0}" destId="{9D1193FC-ADD5-481A-9C43-4DE61E26588C}" srcOrd="2" destOrd="0" parTransId="{103CAD9A-B014-46B0-8500-0958CA902FA2}" sibTransId="{59B962F9-2458-47D0-91EF-F116FBA714A3}"/>
    <dgm:cxn modelId="{D06CB6AA-663A-41CB-B46A-21852A7C2F38}" type="presOf" srcId="{657ABE61-F649-449A-8D2D-3DD319B76AC0}" destId="{A491452D-944E-4943-9280-4CAFD4FEE993}" srcOrd="0" destOrd="0" presId="urn:microsoft.com/office/officeart/2005/8/layout/matrix3"/>
    <dgm:cxn modelId="{0E956237-57EB-4D82-A8B2-5255CAEB984A}" srcId="{657ABE61-F649-449A-8D2D-3DD319B76AC0}" destId="{F9B90874-137F-4DD1-9E65-A3C3184D85E1}" srcOrd="0" destOrd="0" parTransId="{F823767B-8DE4-4CA2-BB7F-7C4D88EFA110}" sibTransId="{A20D0918-8434-4D38-BA20-2164700401F4}"/>
    <dgm:cxn modelId="{D08E014D-B563-4F3A-A594-2E2D63279F0D}" srcId="{657ABE61-F649-449A-8D2D-3DD319B76AC0}" destId="{7A9FB304-EC2C-41CE-B490-96B3FE737675}" srcOrd="3" destOrd="0" parTransId="{4A160AFC-2009-4718-8C43-24C31B261A2F}" sibTransId="{30012551-8CAC-4042-AB70-ACD8D69B5A1C}"/>
    <dgm:cxn modelId="{13C29B1C-FD3D-4055-B4CE-CF9844DA77F5}" type="presOf" srcId="{9D1193FC-ADD5-481A-9C43-4DE61E26588C}" destId="{F766DEA7-5BD1-4774-BEE8-9ABBE1DCEC84}" srcOrd="0" destOrd="0" presId="urn:microsoft.com/office/officeart/2005/8/layout/matrix3"/>
    <dgm:cxn modelId="{151B6F3A-EDAF-4FCC-9C01-62B9DACE8A3E}" type="presOf" srcId="{1F004749-B231-4317-88EB-88B3F2A05BE7}" destId="{7849725F-CBB4-4261-83CD-84F5697820BB}" srcOrd="0" destOrd="0" presId="urn:microsoft.com/office/officeart/2005/8/layout/matrix3"/>
    <dgm:cxn modelId="{DF1F54C4-6ADB-4ADE-8D87-FB54B4D0C911}" type="presOf" srcId="{7A9FB304-EC2C-41CE-B490-96B3FE737675}" destId="{87B8434E-DAC7-40CD-817C-0EE40044C5A4}" srcOrd="0" destOrd="0" presId="urn:microsoft.com/office/officeart/2005/8/layout/matrix3"/>
    <dgm:cxn modelId="{FC129028-41C9-4BC7-BC50-58C8077FB34C}" srcId="{657ABE61-F649-449A-8D2D-3DD319B76AC0}" destId="{1F004749-B231-4317-88EB-88B3F2A05BE7}" srcOrd="1" destOrd="0" parTransId="{1AD3CC1B-AE76-4180-A7DE-3F24F97B6B8C}" sibTransId="{FFA6F967-B2A6-44C3-A173-C7ADF3DA83AB}"/>
    <dgm:cxn modelId="{8E64AF8F-5706-4EAD-940F-C50302CCDDB5}" type="presOf" srcId="{F9B90874-137F-4DD1-9E65-A3C3184D85E1}" destId="{E444093E-DF4B-495B-99BD-E04F202FB809}" srcOrd="0" destOrd="0" presId="urn:microsoft.com/office/officeart/2005/8/layout/matrix3"/>
    <dgm:cxn modelId="{1DAED66F-B131-4868-B83E-7014837AD8C1}" type="presParOf" srcId="{A491452D-944E-4943-9280-4CAFD4FEE993}" destId="{B6518797-CA7F-426D-881D-961BC1406DD4}" srcOrd="0" destOrd="0" presId="urn:microsoft.com/office/officeart/2005/8/layout/matrix3"/>
    <dgm:cxn modelId="{BD17B9A2-1FCA-4669-BACB-C885A471B3E0}" type="presParOf" srcId="{A491452D-944E-4943-9280-4CAFD4FEE993}" destId="{E444093E-DF4B-495B-99BD-E04F202FB809}" srcOrd="1" destOrd="0" presId="urn:microsoft.com/office/officeart/2005/8/layout/matrix3"/>
    <dgm:cxn modelId="{D6BBC8E9-57AF-435A-975B-0428D109540F}" type="presParOf" srcId="{A491452D-944E-4943-9280-4CAFD4FEE993}" destId="{7849725F-CBB4-4261-83CD-84F5697820BB}" srcOrd="2" destOrd="0" presId="urn:microsoft.com/office/officeart/2005/8/layout/matrix3"/>
    <dgm:cxn modelId="{07E1C640-9662-4C65-A9CC-70E9029DF1D8}" type="presParOf" srcId="{A491452D-944E-4943-9280-4CAFD4FEE993}" destId="{F766DEA7-5BD1-4774-BEE8-9ABBE1DCEC84}" srcOrd="3" destOrd="0" presId="urn:microsoft.com/office/officeart/2005/8/layout/matrix3"/>
    <dgm:cxn modelId="{AF1BCD23-21DB-48DB-9459-255B5DC6DD71}" type="presParOf" srcId="{A491452D-944E-4943-9280-4CAFD4FEE993}" destId="{87B8434E-DAC7-40CD-817C-0EE40044C5A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E44F47-0B09-4F13-BFF8-8705F099AF0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4A2B7-3436-4DC7-BAE1-19865230E04C}">
      <dgm:prSet custT="1"/>
      <dgm:spPr/>
      <dgm:t>
        <a:bodyPr/>
        <a:lstStyle/>
        <a:p>
          <a:r>
            <a:rPr lang="en-US" dirty="0"/>
            <a:t>Collection ETF </a:t>
          </a:r>
        </a:p>
      </dgm:t>
    </dgm:pt>
    <dgm:pt modelId="{DCFF209D-36D0-4BA0-A650-B4CF5614654C}" type="parTrans" cxnId="{6F528085-39B9-415A-AD8E-89C18D704927}">
      <dgm:prSet/>
      <dgm:spPr/>
      <dgm:t>
        <a:bodyPr/>
        <a:lstStyle/>
        <a:p>
          <a:endParaRPr lang="en-US"/>
        </a:p>
      </dgm:t>
    </dgm:pt>
    <dgm:pt modelId="{D079B5F1-D777-40FC-8360-F9EC1459ECE7}" type="sibTrans" cxnId="{6F528085-39B9-415A-AD8E-89C18D704927}">
      <dgm:prSet/>
      <dgm:spPr/>
      <dgm:t>
        <a:bodyPr/>
        <a:lstStyle/>
        <a:p>
          <a:endParaRPr lang="en-US"/>
        </a:p>
      </dgm:t>
    </dgm:pt>
    <dgm:pt modelId="{611AD6B1-EE40-4D23-B1A8-B04302BE1E87}">
      <dgm:prSet/>
      <dgm:spPr/>
      <dgm:t>
        <a:bodyPr/>
        <a:lstStyle/>
        <a:p>
          <a:r>
            <a:rPr lang="en-US"/>
            <a:t>Asset type</a:t>
          </a:r>
        </a:p>
      </dgm:t>
    </dgm:pt>
    <dgm:pt modelId="{44469B36-6278-436C-9110-A3464E85269E}" type="parTrans" cxnId="{2EEBD4F4-E2B5-4698-A975-CF42571E1E0C}">
      <dgm:prSet/>
      <dgm:spPr/>
      <dgm:t>
        <a:bodyPr/>
        <a:lstStyle/>
        <a:p>
          <a:endParaRPr lang="en-US"/>
        </a:p>
      </dgm:t>
    </dgm:pt>
    <dgm:pt modelId="{AE2D2F09-93F4-47A9-91EA-268E989E1C2E}" type="sibTrans" cxnId="{2EEBD4F4-E2B5-4698-A975-CF42571E1E0C}">
      <dgm:prSet/>
      <dgm:spPr/>
      <dgm:t>
        <a:bodyPr/>
        <a:lstStyle/>
        <a:p>
          <a:endParaRPr lang="en-US"/>
        </a:p>
      </dgm:t>
    </dgm:pt>
    <dgm:pt modelId="{A814B505-D967-4642-A99E-1047F7784CA6}">
      <dgm:prSet/>
      <dgm:spPr/>
      <dgm:t>
        <a:bodyPr/>
        <a:lstStyle/>
        <a:p>
          <a:r>
            <a:rPr lang="en-US"/>
            <a:t>Summary data</a:t>
          </a:r>
        </a:p>
      </dgm:t>
    </dgm:pt>
    <dgm:pt modelId="{D59E3F4A-0FF3-4ECF-A080-B18EA9622949}" type="parTrans" cxnId="{C49636D1-53AA-4942-BA43-D9D4B2ED2FFD}">
      <dgm:prSet/>
      <dgm:spPr/>
      <dgm:t>
        <a:bodyPr/>
        <a:lstStyle/>
        <a:p>
          <a:endParaRPr lang="en-US"/>
        </a:p>
      </dgm:t>
    </dgm:pt>
    <dgm:pt modelId="{6D2A31A1-6ABD-42BC-80C5-105EDD5638FD}" type="sibTrans" cxnId="{C49636D1-53AA-4942-BA43-D9D4B2ED2FFD}">
      <dgm:prSet/>
      <dgm:spPr/>
      <dgm:t>
        <a:bodyPr/>
        <a:lstStyle/>
        <a:p>
          <a:endParaRPr lang="en-US"/>
        </a:p>
      </dgm:t>
    </dgm:pt>
    <dgm:pt modelId="{DA2E40A6-556B-4BCC-801C-C4B3F71BA67D}">
      <dgm:prSet/>
      <dgm:spPr/>
      <dgm:t>
        <a:bodyPr/>
        <a:lstStyle/>
        <a:p>
          <a:r>
            <a:rPr lang="en-US"/>
            <a:t>Interception date</a:t>
          </a:r>
        </a:p>
      </dgm:t>
    </dgm:pt>
    <dgm:pt modelId="{801E7517-C9B9-4B72-BA7F-D1FEBF03A55B}" type="parTrans" cxnId="{45F5CCD3-E18C-445F-8CD9-5DE9DA5EDAA2}">
      <dgm:prSet/>
      <dgm:spPr/>
      <dgm:t>
        <a:bodyPr/>
        <a:lstStyle/>
        <a:p>
          <a:endParaRPr lang="en-US"/>
        </a:p>
      </dgm:t>
    </dgm:pt>
    <dgm:pt modelId="{E9A0D3DA-04EF-48A6-8494-E1127C5D2EF3}" type="sibTrans" cxnId="{45F5CCD3-E18C-445F-8CD9-5DE9DA5EDAA2}">
      <dgm:prSet/>
      <dgm:spPr/>
      <dgm:t>
        <a:bodyPr/>
        <a:lstStyle/>
        <a:p>
          <a:endParaRPr lang="en-US"/>
        </a:p>
      </dgm:t>
    </dgm:pt>
    <dgm:pt modelId="{3954D5EB-0BA2-4C9C-976D-0C17E53CE4E5}">
      <dgm:prSet/>
      <dgm:spPr/>
      <dgm:t>
        <a:bodyPr/>
        <a:lstStyle/>
        <a:p>
          <a:r>
            <a:rPr lang="en-US"/>
            <a:t>Expense ratio</a:t>
          </a:r>
        </a:p>
      </dgm:t>
    </dgm:pt>
    <dgm:pt modelId="{0DA83A94-9E65-467B-A5E7-9ABF324DE5D5}" type="parTrans" cxnId="{C6E9FAFB-0D41-4FD2-8042-D7E177028416}">
      <dgm:prSet/>
      <dgm:spPr/>
      <dgm:t>
        <a:bodyPr/>
        <a:lstStyle/>
        <a:p>
          <a:endParaRPr lang="en-US"/>
        </a:p>
      </dgm:t>
    </dgm:pt>
    <dgm:pt modelId="{054B0332-5561-42B7-ADDF-78730B3EE4E8}" type="sibTrans" cxnId="{C6E9FAFB-0D41-4FD2-8042-D7E177028416}">
      <dgm:prSet/>
      <dgm:spPr/>
      <dgm:t>
        <a:bodyPr/>
        <a:lstStyle/>
        <a:p>
          <a:endParaRPr lang="en-US"/>
        </a:p>
      </dgm:t>
    </dgm:pt>
    <dgm:pt modelId="{AD25007A-87E3-4075-832C-594309A39595}">
      <dgm:prSet/>
      <dgm:spPr/>
      <dgm:t>
        <a:bodyPr/>
        <a:lstStyle/>
        <a:p>
          <a:r>
            <a:rPr lang="en-US" dirty="0"/>
            <a:t>Tax Rates</a:t>
          </a:r>
        </a:p>
      </dgm:t>
    </dgm:pt>
    <dgm:pt modelId="{6DFE346A-6D2D-4DA8-996F-082148EF6982}" type="parTrans" cxnId="{8F165CA7-F2D3-4FAA-8AFC-A16288925F34}">
      <dgm:prSet/>
      <dgm:spPr/>
      <dgm:t>
        <a:bodyPr/>
        <a:lstStyle/>
        <a:p>
          <a:endParaRPr lang="en-US"/>
        </a:p>
      </dgm:t>
    </dgm:pt>
    <dgm:pt modelId="{1776DA8E-3E11-4851-8A35-5A94A1B0ACF8}" type="sibTrans" cxnId="{8F165CA7-F2D3-4FAA-8AFC-A16288925F34}">
      <dgm:prSet/>
      <dgm:spPr/>
      <dgm:t>
        <a:bodyPr/>
        <a:lstStyle/>
        <a:p>
          <a:endParaRPr lang="en-US"/>
        </a:p>
      </dgm:t>
    </dgm:pt>
    <dgm:pt modelId="{354258E9-D46F-446B-8AB0-23CB046099D2}">
      <dgm:prSet/>
      <dgm:spPr/>
      <dgm:t>
        <a:bodyPr/>
        <a:lstStyle/>
        <a:p>
          <a:r>
            <a:rPr lang="en-US"/>
            <a:t>Historical data</a:t>
          </a:r>
        </a:p>
      </dgm:t>
    </dgm:pt>
    <dgm:pt modelId="{2EAA487C-4DC2-4D9C-903C-9CCECCAAC7BB}" type="parTrans" cxnId="{282E08B9-8133-4B6D-994B-17CF95A0FE90}">
      <dgm:prSet/>
      <dgm:spPr/>
      <dgm:t>
        <a:bodyPr/>
        <a:lstStyle/>
        <a:p>
          <a:endParaRPr lang="en-US"/>
        </a:p>
      </dgm:t>
    </dgm:pt>
    <dgm:pt modelId="{08FBCB16-27E5-473C-AD35-44BC0C2C45E0}" type="sibTrans" cxnId="{282E08B9-8133-4B6D-994B-17CF95A0FE90}">
      <dgm:prSet/>
      <dgm:spPr/>
      <dgm:t>
        <a:bodyPr/>
        <a:lstStyle/>
        <a:p>
          <a:endParaRPr lang="en-US"/>
        </a:p>
      </dgm:t>
    </dgm:pt>
    <dgm:pt modelId="{FB116B96-B1FA-4E00-BD26-3A86AE720F6D}">
      <dgm:prSet/>
      <dgm:spPr/>
      <dgm:t>
        <a:bodyPr/>
        <a:lstStyle/>
        <a:p>
          <a:r>
            <a:rPr lang="en-US"/>
            <a:t>Date</a:t>
          </a:r>
        </a:p>
      </dgm:t>
    </dgm:pt>
    <dgm:pt modelId="{CF87AB7A-1CDB-4CBE-B757-E92DF56BB992}" type="parTrans" cxnId="{B2D0A399-3CE3-4E92-A14D-1333FC652337}">
      <dgm:prSet/>
      <dgm:spPr/>
      <dgm:t>
        <a:bodyPr/>
        <a:lstStyle/>
        <a:p>
          <a:endParaRPr lang="en-US"/>
        </a:p>
      </dgm:t>
    </dgm:pt>
    <dgm:pt modelId="{6A1B40ED-5A7C-4D49-82D1-F19451B14462}" type="sibTrans" cxnId="{B2D0A399-3CE3-4E92-A14D-1333FC652337}">
      <dgm:prSet/>
      <dgm:spPr/>
      <dgm:t>
        <a:bodyPr/>
        <a:lstStyle/>
        <a:p>
          <a:endParaRPr lang="en-US"/>
        </a:p>
      </dgm:t>
    </dgm:pt>
    <dgm:pt modelId="{45DF3EA9-304E-4CBA-844E-18247DE58972}">
      <dgm:prSet/>
      <dgm:spPr/>
      <dgm:t>
        <a:bodyPr/>
        <a:lstStyle/>
        <a:p>
          <a:r>
            <a:rPr lang="en-US" dirty="0"/>
            <a:t>Quote</a:t>
          </a:r>
        </a:p>
      </dgm:t>
    </dgm:pt>
    <dgm:pt modelId="{E1104EC5-D2A4-4874-B579-0C5C18FFAA1E}" type="parTrans" cxnId="{2A76810F-1B00-41B7-B4EB-FD0A5D1C4D20}">
      <dgm:prSet/>
      <dgm:spPr/>
      <dgm:t>
        <a:bodyPr/>
        <a:lstStyle/>
        <a:p>
          <a:endParaRPr lang="en-US"/>
        </a:p>
      </dgm:t>
    </dgm:pt>
    <dgm:pt modelId="{6E8B64CE-2774-45BB-B903-EA0CEB0F11E1}" type="sibTrans" cxnId="{2A76810F-1B00-41B7-B4EB-FD0A5D1C4D20}">
      <dgm:prSet/>
      <dgm:spPr/>
      <dgm:t>
        <a:bodyPr/>
        <a:lstStyle/>
        <a:p>
          <a:endParaRPr lang="en-US"/>
        </a:p>
      </dgm:t>
    </dgm:pt>
    <dgm:pt modelId="{6180A97C-3D47-4710-933D-9DB4691317B6}">
      <dgm:prSet/>
      <dgm:spPr/>
      <dgm:t>
        <a:bodyPr/>
        <a:lstStyle/>
        <a:p>
          <a:r>
            <a:rPr lang="en-US" dirty="0"/>
            <a:t>Tracking error</a:t>
          </a:r>
        </a:p>
      </dgm:t>
    </dgm:pt>
    <dgm:pt modelId="{DFE45424-6A1F-4A52-9535-7E20D18467FD}" type="parTrans" cxnId="{902A56B9-A053-4798-8AEF-ED060BC4CBC0}">
      <dgm:prSet/>
      <dgm:spPr/>
      <dgm:t>
        <a:bodyPr/>
        <a:lstStyle/>
        <a:p>
          <a:endParaRPr lang="en-US"/>
        </a:p>
      </dgm:t>
    </dgm:pt>
    <dgm:pt modelId="{A64AF40D-ECCD-4324-A704-C554DC42E939}" type="sibTrans" cxnId="{902A56B9-A053-4798-8AEF-ED060BC4CBC0}">
      <dgm:prSet/>
      <dgm:spPr/>
      <dgm:t>
        <a:bodyPr/>
        <a:lstStyle/>
        <a:p>
          <a:endParaRPr lang="en-US"/>
        </a:p>
      </dgm:t>
    </dgm:pt>
    <dgm:pt modelId="{F98A7C0B-4C61-4DC8-A7D6-9E42E46A4709}">
      <dgm:prSet/>
      <dgm:spPr/>
      <dgm:t>
        <a:bodyPr/>
        <a:lstStyle/>
        <a:p>
          <a:r>
            <a:rPr lang="en-US" dirty="0"/>
            <a:t>Adj. Close</a:t>
          </a:r>
        </a:p>
      </dgm:t>
    </dgm:pt>
    <dgm:pt modelId="{CAECCA4E-2D31-4859-AA3A-44D4D3CB40C0}" type="parTrans" cxnId="{2393220D-F1BE-4EA1-A6E5-2BF2FA42BB22}">
      <dgm:prSet/>
      <dgm:spPr/>
      <dgm:t>
        <a:bodyPr/>
        <a:lstStyle/>
        <a:p>
          <a:endParaRPr lang="en-US"/>
        </a:p>
      </dgm:t>
    </dgm:pt>
    <dgm:pt modelId="{6253237A-5082-4010-9485-8A79D9A42D0E}" type="sibTrans" cxnId="{2393220D-F1BE-4EA1-A6E5-2BF2FA42BB22}">
      <dgm:prSet/>
      <dgm:spPr/>
      <dgm:t>
        <a:bodyPr/>
        <a:lstStyle/>
        <a:p>
          <a:endParaRPr lang="en-US"/>
        </a:p>
      </dgm:t>
    </dgm:pt>
    <dgm:pt modelId="{89380654-7007-425C-A78F-AA01680562D5}" type="pres">
      <dgm:prSet presAssocID="{E6E44F47-0B09-4F13-BFF8-8705F099AF0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0A4911-6F53-4693-B998-3AB9D6974E4C}" type="pres">
      <dgm:prSet presAssocID="{73A4A2B7-3436-4DC7-BAE1-19865230E04C}" presName="vertOne" presStyleCnt="0"/>
      <dgm:spPr/>
    </dgm:pt>
    <dgm:pt modelId="{043E1CBB-C579-4C41-964E-A861F83E58A2}" type="pres">
      <dgm:prSet presAssocID="{73A4A2B7-3436-4DC7-BAE1-19865230E04C}" presName="txOne" presStyleLbl="node0" presStyleIdx="0" presStyleCnt="1">
        <dgm:presLayoutVars>
          <dgm:chPref val="3"/>
        </dgm:presLayoutVars>
      </dgm:prSet>
      <dgm:spPr/>
    </dgm:pt>
    <dgm:pt modelId="{782370BD-E326-4BA4-83E6-A619A9700974}" type="pres">
      <dgm:prSet presAssocID="{73A4A2B7-3436-4DC7-BAE1-19865230E04C}" presName="parTransOne" presStyleCnt="0"/>
      <dgm:spPr/>
    </dgm:pt>
    <dgm:pt modelId="{1E38788E-50F8-42A8-A49F-E24397957625}" type="pres">
      <dgm:prSet presAssocID="{73A4A2B7-3436-4DC7-BAE1-19865230E04C}" presName="horzOne" presStyleCnt="0"/>
      <dgm:spPr/>
    </dgm:pt>
    <dgm:pt modelId="{D53E6E7C-0DE2-4CF9-B45A-EBCC8A1B6BF3}" type="pres">
      <dgm:prSet presAssocID="{611AD6B1-EE40-4D23-B1A8-B04302BE1E87}" presName="vertTwo" presStyleCnt="0"/>
      <dgm:spPr/>
    </dgm:pt>
    <dgm:pt modelId="{535DC7C6-FA72-40C7-B5F1-75B7AC469752}" type="pres">
      <dgm:prSet presAssocID="{611AD6B1-EE40-4D23-B1A8-B04302BE1E87}" presName="txTwo" presStyleLbl="node2" presStyleIdx="0" presStyleCnt="3">
        <dgm:presLayoutVars>
          <dgm:chPref val="3"/>
        </dgm:presLayoutVars>
      </dgm:prSet>
      <dgm:spPr/>
    </dgm:pt>
    <dgm:pt modelId="{6723902A-2EA1-4855-BF9F-F580A575CE01}" type="pres">
      <dgm:prSet presAssocID="{611AD6B1-EE40-4D23-B1A8-B04302BE1E87}" presName="horzTwo" presStyleCnt="0"/>
      <dgm:spPr/>
    </dgm:pt>
    <dgm:pt modelId="{34BB2689-7E1A-4C40-ACB4-5832E6CADDCC}" type="pres">
      <dgm:prSet presAssocID="{AE2D2F09-93F4-47A9-91EA-268E989E1C2E}" presName="sibSpaceTwo" presStyleCnt="0"/>
      <dgm:spPr/>
    </dgm:pt>
    <dgm:pt modelId="{581B4E86-0261-41BF-9255-862AFBA07D6E}" type="pres">
      <dgm:prSet presAssocID="{A814B505-D967-4642-A99E-1047F7784CA6}" presName="vertTwo" presStyleCnt="0"/>
      <dgm:spPr/>
    </dgm:pt>
    <dgm:pt modelId="{EE4ADE04-CF09-4F5A-AB06-FDC9E0247E44}" type="pres">
      <dgm:prSet presAssocID="{A814B505-D967-4642-A99E-1047F7784CA6}" presName="txTwo" presStyleLbl="node2" presStyleIdx="1" presStyleCnt="3">
        <dgm:presLayoutVars>
          <dgm:chPref val="3"/>
        </dgm:presLayoutVars>
      </dgm:prSet>
      <dgm:spPr/>
    </dgm:pt>
    <dgm:pt modelId="{E57A792C-FB7D-4BF6-ABAA-4F04A23CFB6E}" type="pres">
      <dgm:prSet presAssocID="{A814B505-D967-4642-A99E-1047F7784CA6}" presName="parTransTwo" presStyleCnt="0"/>
      <dgm:spPr/>
    </dgm:pt>
    <dgm:pt modelId="{9A20157F-A432-492D-A49D-37B78111597B}" type="pres">
      <dgm:prSet presAssocID="{A814B505-D967-4642-A99E-1047F7784CA6}" presName="horzTwo" presStyleCnt="0"/>
      <dgm:spPr/>
    </dgm:pt>
    <dgm:pt modelId="{FFE4F0E6-7335-4505-BD1F-80ECBB56BA92}" type="pres">
      <dgm:prSet presAssocID="{DA2E40A6-556B-4BCC-801C-C4B3F71BA67D}" presName="vertThree" presStyleCnt="0"/>
      <dgm:spPr/>
    </dgm:pt>
    <dgm:pt modelId="{3F1B02EB-AB2D-402D-AB0A-A393EE04E7B5}" type="pres">
      <dgm:prSet presAssocID="{DA2E40A6-556B-4BCC-801C-C4B3F71BA67D}" presName="txThree" presStyleLbl="node3" presStyleIdx="0" presStyleCnt="6">
        <dgm:presLayoutVars>
          <dgm:chPref val="3"/>
        </dgm:presLayoutVars>
      </dgm:prSet>
      <dgm:spPr/>
    </dgm:pt>
    <dgm:pt modelId="{9AEF8148-727E-40D9-82D1-4D05A79EBA27}" type="pres">
      <dgm:prSet presAssocID="{DA2E40A6-556B-4BCC-801C-C4B3F71BA67D}" presName="horzThree" presStyleCnt="0"/>
      <dgm:spPr/>
    </dgm:pt>
    <dgm:pt modelId="{964EA7C2-063B-4A9A-B326-5AA5785A2BE1}" type="pres">
      <dgm:prSet presAssocID="{E9A0D3DA-04EF-48A6-8494-E1127C5D2EF3}" presName="sibSpaceThree" presStyleCnt="0"/>
      <dgm:spPr/>
    </dgm:pt>
    <dgm:pt modelId="{DC1AF930-359D-48E9-BB85-DAD29E55EEF9}" type="pres">
      <dgm:prSet presAssocID="{3954D5EB-0BA2-4C9C-976D-0C17E53CE4E5}" presName="vertThree" presStyleCnt="0"/>
      <dgm:spPr/>
    </dgm:pt>
    <dgm:pt modelId="{32889F58-74FD-4E7B-B93A-28DA47076888}" type="pres">
      <dgm:prSet presAssocID="{3954D5EB-0BA2-4C9C-976D-0C17E53CE4E5}" presName="txThree" presStyleLbl="node3" presStyleIdx="1" presStyleCnt="6">
        <dgm:presLayoutVars>
          <dgm:chPref val="3"/>
        </dgm:presLayoutVars>
      </dgm:prSet>
      <dgm:spPr/>
    </dgm:pt>
    <dgm:pt modelId="{9540AB33-A4B5-4037-9DFA-65BEF5282633}" type="pres">
      <dgm:prSet presAssocID="{3954D5EB-0BA2-4C9C-976D-0C17E53CE4E5}" presName="horzThree" presStyleCnt="0"/>
      <dgm:spPr/>
    </dgm:pt>
    <dgm:pt modelId="{59DA6D2D-8A4C-48B6-87B2-4FE199D2D70C}" type="pres">
      <dgm:prSet presAssocID="{054B0332-5561-42B7-ADDF-78730B3EE4E8}" presName="sibSpaceThree" presStyleCnt="0"/>
      <dgm:spPr/>
    </dgm:pt>
    <dgm:pt modelId="{4B112656-0DFA-4DD3-A988-442D9E392F03}" type="pres">
      <dgm:prSet presAssocID="{AD25007A-87E3-4075-832C-594309A39595}" presName="vertThree" presStyleCnt="0"/>
      <dgm:spPr/>
    </dgm:pt>
    <dgm:pt modelId="{2C6EA354-9372-4249-A225-CE90602FDF53}" type="pres">
      <dgm:prSet presAssocID="{AD25007A-87E3-4075-832C-594309A39595}" presName="txThree" presStyleLbl="node3" presStyleIdx="2" presStyleCnt="6">
        <dgm:presLayoutVars>
          <dgm:chPref val="3"/>
        </dgm:presLayoutVars>
      </dgm:prSet>
      <dgm:spPr/>
    </dgm:pt>
    <dgm:pt modelId="{FB245EE3-1A2C-4107-A73E-90C8E0C0EFB6}" type="pres">
      <dgm:prSet presAssocID="{AD25007A-87E3-4075-832C-594309A39595}" presName="horzThree" presStyleCnt="0"/>
      <dgm:spPr/>
    </dgm:pt>
    <dgm:pt modelId="{12A0B610-98F8-4076-B83A-2DB9A13AFB4F}" type="pres">
      <dgm:prSet presAssocID="{1776DA8E-3E11-4851-8A35-5A94A1B0ACF8}" presName="sibSpaceThree" presStyleCnt="0"/>
      <dgm:spPr/>
    </dgm:pt>
    <dgm:pt modelId="{0B9178F0-6CC5-448A-886C-E2BFA18C32DF}" type="pres">
      <dgm:prSet presAssocID="{6180A97C-3D47-4710-933D-9DB4691317B6}" presName="vertThree" presStyleCnt="0"/>
      <dgm:spPr/>
    </dgm:pt>
    <dgm:pt modelId="{792C6ED3-C7BD-4D23-90D9-48F27851753A}" type="pres">
      <dgm:prSet presAssocID="{6180A97C-3D47-4710-933D-9DB4691317B6}" presName="txThree" presStyleLbl="node3" presStyleIdx="3" presStyleCnt="6">
        <dgm:presLayoutVars>
          <dgm:chPref val="3"/>
        </dgm:presLayoutVars>
      </dgm:prSet>
      <dgm:spPr/>
    </dgm:pt>
    <dgm:pt modelId="{06CBDA5F-22D2-4BDB-8947-3FA5043B8023}" type="pres">
      <dgm:prSet presAssocID="{6180A97C-3D47-4710-933D-9DB4691317B6}" presName="horzThree" presStyleCnt="0"/>
      <dgm:spPr/>
    </dgm:pt>
    <dgm:pt modelId="{A73B0D7F-1B85-4018-91BF-015D219849DF}" type="pres">
      <dgm:prSet presAssocID="{6D2A31A1-6ABD-42BC-80C5-105EDD5638FD}" presName="sibSpaceTwo" presStyleCnt="0"/>
      <dgm:spPr/>
    </dgm:pt>
    <dgm:pt modelId="{3A9366FB-301B-46BB-8DED-1DFB74E30720}" type="pres">
      <dgm:prSet presAssocID="{354258E9-D46F-446B-8AB0-23CB046099D2}" presName="vertTwo" presStyleCnt="0"/>
      <dgm:spPr/>
    </dgm:pt>
    <dgm:pt modelId="{6544E5A1-20C3-4CFC-8E0D-A54B3DFF73E2}" type="pres">
      <dgm:prSet presAssocID="{354258E9-D46F-446B-8AB0-23CB046099D2}" presName="txTwo" presStyleLbl="node2" presStyleIdx="2" presStyleCnt="3">
        <dgm:presLayoutVars>
          <dgm:chPref val="3"/>
        </dgm:presLayoutVars>
      </dgm:prSet>
      <dgm:spPr/>
    </dgm:pt>
    <dgm:pt modelId="{4FD09273-6401-4413-91F6-0F9843F5E7C5}" type="pres">
      <dgm:prSet presAssocID="{354258E9-D46F-446B-8AB0-23CB046099D2}" presName="parTransTwo" presStyleCnt="0"/>
      <dgm:spPr/>
    </dgm:pt>
    <dgm:pt modelId="{8889EDE4-8D81-4D44-B296-40C7AC9D58C2}" type="pres">
      <dgm:prSet presAssocID="{354258E9-D46F-446B-8AB0-23CB046099D2}" presName="horzTwo" presStyleCnt="0"/>
      <dgm:spPr/>
    </dgm:pt>
    <dgm:pt modelId="{EEE0A9E5-5A48-428C-B2B5-875CF37D1732}" type="pres">
      <dgm:prSet presAssocID="{FB116B96-B1FA-4E00-BD26-3A86AE720F6D}" presName="vertThree" presStyleCnt="0"/>
      <dgm:spPr/>
    </dgm:pt>
    <dgm:pt modelId="{A81E3378-907B-4785-844E-0D0A9EB3F783}" type="pres">
      <dgm:prSet presAssocID="{FB116B96-B1FA-4E00-BD26-3A86AE720F6D}" presName="txThree" presStyleLbl="node3" presStyleIdx="4" presStyleCnt="6">
        <dgm:presLayoutVars>
          <dgm:chPref val="3"/>
        </dgm:presLayoutVars>
      </dgm:prSet>
      <dgm:spPr/>
    </dgm:pt>
    <dgm:pt modelId="{E647735C-5A95-49D7-94C0-21A9F8230852}" type="pres">
      <dgm:prSet presAssocID="{FB116B96-B1FA-4E00-BD26-3A86AE720F6D}" presName="horzThree" presStyleCnt="0"/>
      <dgm:spPr/>
    </dgm:pt>
    <dgm:pt modelId="{C5903ECD-8A62-4EA1-8E68-3FA4B1E45831}" type="pres">
      <dgm:prSet presAssocID="{6A1B40ED-5A7C-4D49-82D1-F19451B14462}" presName="sibSpaceThree" presStyleCnt="0"/>
      <dgm:spPr/>
    </dgm:pt>
    <dgm:pt modelId="{D6A186CD-8D5A-4AB6-A693-B807BF75B7B6}" type="pres">
      <dgm:prSet presAssocID="{45DF3EA9-304E-4CBA-844E-18247DE58972}" presName="vertThree" presStyleCnt="0"/>
      <dgm:spPr/>
    </dgm:pt>
    <dgm:pt modelId="{E2ECA6FC-BF35-46DD-93DD-454247A9033F}" type="pres">
      <dgm:prSet presAssocID="{45DF3EA9-304E-4CBA-844E-18247DE58972}" presName="txThree" presStyleLbl="node3" presStyleIdx="5" presStyleCnt="6">
        <dgm:presLayoutVars>
          <dgm:chPref val="3"/>
        </dgm:presLayoutVars>
      </dgm:prSet>
      <dgm:spPr/>
    </dgm:pt>
    <dgm:pt modelId="{BF0D455D-C95D-4221-A288-86B39D6F392D}" type="pres">
      <dgm:prSet presAssocID="{45DF3EA9-304E-4CBA-844E-18247DE58972}" presName="parTransThree" presStyleCnt="0"/>
      <dgm:spPr/>
    </dgm:pt>
    <dgm:pt modelId="{05148252-6EC5-4306-AFC3-E53DC1C9A604}" type="pres">
      <dgm:prSet presAssocID="{45DF3EA9-304E-4CBA-844E-18247DE58972}" presName="horzThree" presStyleCnt="0"/>
      <dgm:spPr/>
    </dgm:pt>
    <dgm:pt modelId="{7322AFD3-7A3D-460F-A74A-0303B9A43D2E}" type="pres">
      <dgm:prSet presAssocID="{F98A7C0B-4C61-4DC8-A7D6-9E42E46A4709}" presName="vertFour" presStyleCnt="0">
        <dgm:presLayoutVars>
          <dgm:chPref val="3"/>
        </dgm:presLayoutVars>
      </dgm:prSet>
      <dgm:spPr/>
    </dgm:pt>
    <dgm:pt modelId="{EE9BE651-C690-4C1C-930F-15842989BC64}" type="pres">
      <dgm:prSet presAssocID="{F98A7C0B-4C61-4DC8-A7D6-9E42E46A4709}" presName="txFour" presStyleLbl="node4" presStyleIdx="0" presStyleCnt="1">
        <dgm:presLayoutVars>
          <dgm:chPref val="3"/>
        </dgm:presLayoutVars>
      </dgm:prSet>
      <dgm:spPr/>
    </dgm:pt>
    <dgm:pt modelId="{3E5120CB-377D-460B-828F-CEEA6D49413C}" type="pres">
      <dgm:prSet presAssocID="{F98A7C0B-4C61-4DC8-A7D6-9E42E46A4709}" presName="horzFour" presStyleCnt="0"/>
      <dgm:spPr/>
    </dgm:pt>
  </dgm:ptLst>
  <dgm:cxnLst>
    <dgm:cxn modelId="{45F5CCD3-E18C-445F-8CD9-5DE9DA5EDAA2}" srcId="{A814B505-D967-4642-A99E-1047F7784CA6}" destId="{DA2E40A6-556B-4BCC-801C-C4B3F71BA67D}" srcOrd="0" destOrd="0" parTransId="{801E7517-C9B9-4B72-BA7F-D1FEBF03A55B}" sibTransId="{E9A0D3DA-04EF-48A6-8494-E1127C5D2EF3}"/>
    <dgm:cxn modelId="{B2D0A399-3CE3-4E92-A14D-1333FC652337}" srcId="{354258E9-D46F-446B-8AB0-23CB046099D2}" destId="{FB116B96-B1FA-4E00-BD26-3A86AE720F6D}" srcOrd="0" destOrd="0" parTransId="{CF87AB7A-1CDB-4CBE-B757-E92DF56BB992}" sibTransId="{6A1B40ED-5A7C-4D49-82D1-F19451B14462}"/>
    <dgm:cxn modelId="{05CBA84F-6602-419C-89C7-D495EFDDAE9D}" type="presOf" srcId="{354258E9-D46F-446B-8AB0-23CB046099D2}" destId="{6544E5A1-20C3-4CFC-8E0D-A54B3DFF73E2}" srcOrd="0" destOrd="0" presId="urn:microsoft.com/office/officeart/2005/8/layout/hierarchy4"/>
    <dgm:cxn modelId="{9BC9F7D9-4A7C-4863-B404-235B468642B7}" type="presOf" srcId="{AD25007A-87E3-4075-832C-594309A39595}" destId="{2C6EA354-9372-4249-A225-CE90602FDF53}" srcOrd="0" destOrd="0" presId="urn:microsoft.com/office/officeart/2005/8/layout/hierarchy4"/>
    <dgm:cxn modelId="{4377D420-56F6-4306-B5BF-76E311C6549D}" type="presOf" srcId="{45DF3EA9-304E-4CBA-844E-18247DE58972}" destId="{E2ECA6FC-BF35-46DD-93DD-454247A9033F}" srcOrd="0" destOrd="0" presId="urn:microsoft.com/office/officeart/2005/8/layout/hierarchy4"/>
    <dgm:cxn modelId="{B85E5C14-528D-4330-BDBD-3DD21579AC58}" type="presOf" srcId="{3954D5EB-0BA2-4C9C-976D-0C17E53CE4E5}" destId="{32889F58-74FD-4E7B-B93A-28DA47076888}" srcOrd="0" destOrd="0" presId="urn:microsoft.com/office/officeart/2005/8/layout/hierarchy4"/>
    <dgm:cxn modelId="{C49636D1-53AA-4942-BA43-D9D4B2ED2FFD}" srcId="{73A4A2B7-3436-4DC7-BAE1-19865230E04C}" destId="{A814B505-D967-4642-A99E-1047F7784CA6}" srcOrd="1" destOrd="0" parTransId="{D59E3F4A-0FF3-4ECF-A080-B18EA9622949}" sibTransId="{6D2A31A1-6ABD-42BC-80C5-105EDD5638FD}"/>
    <dgm:cxn modelId="{282E08B9-8133-4B6D-994B-17CF95A0FE90}" srcId="{73A4A2B7-3436-4DC7-BAE1-19865230E04C}" destId="{354258E9-D46F-446B-8AB0-23CB046099D2}" srcOrd="2" destOrd="0" parTransId="{2EAA487C-4DC2-4D9C-903C-9CCECCAAC7BB}" sibTransId="{08FBCB16-27E5-473C-AD35-44BC0C2C45E0}"/>
    <dgm:cxn modelId="{24EF1F0E-4498-45DF-AC0B-A411D440F895}" type="presOf" srcId="{611AD6B1-EE40-4D23-B1A8-B04302BE1E87}" destId="{535DC7C6-FA72-40C7-B5F1-75B7AC469752}" srcOrd="0" destOrd="0" presId="urn:microsoft.com/office/officeart/2005/8/layout/hierarchy4"/>
    <dgm:cxn modelId="{8F165CA7-F2D3-4FAA-8AFC-A16288925F34}" srcId="{A814B505-D967-4642-A99E-1047F7784CA6}" destId="{AD25007A-87E3-4075-832C-594309A39595}" srcOrd="2" destOrd="0" parTransId="{6DFE346A-6D2D-4DA8-996F-082148EF6982}" sibTransId="{1776DA8E-3E11-4851-8A35-5A94A1B0ACF8}"/>
    <dgm:cxn modelId="{902A56B9-A053-4798-8AEF-ED060BC4CBC0}" srcId="{A814B505-D967-4642-A99E-1047F7784CA6}" destId="{6180A97C-3D47-4710-933D-9DB4691317B6}" srcOrd="3" destOrd="0" parTransId="{DFE45424-6A1F-4A52-9535-7E20D18467FD}" sibTransId="{A64AF40D-ECCD-4324-A704-C554DC42E939}"/>
    <dgm:cxn modelId="{6F528085-39B9-415A-AD8E-89C18D704927}" srcId="{E6E44F47-0B09-4F13-BFF8-8705F099AF08}" destId="{73A4A2B7-3436-4DC7-BAE1-19865230E04C}" srcOrd="0" destOrd="0" parTransId="{DCFF209D-36D0-4BA0-A650-B4CF5614654C}" sibTransId="{D079B5F1-D777-40FC-8360-F9EC1459ECE7}"/>
    <dgm:cxn modelId="{098E47FB-6CB6-4062-B694-5F26F9754523}" type="presOf" srcId="{F98A7C0B-4C61-4DC8-A7D6-9E42E46A4709}" destId="{EE9BE651-C690-4C1C-930F-15842989BC64}" srcOrd="0" destOrd="0" presId="urn:microsoft.com/office/officeart/2005/8/layout/hierarchy4"/>
    <dgm:cxn modelId="{1B3D9C08-4BAE-488F-9DD2-22BC7B8048E8}" type="presOf" srcId="{E6E44F47-0B09-4F13-BFF8-8705F099AF08}" destId="{89380654-7007-425C-A78F-AA01680562D5}" srcOrd="0" destOrd="0" presId="urn:microsoft.com/office/officeart/2005/8/layout/hierarchy4"/>
    <dgm:cxn modelId="{80633427-630F-4DBD-B0AD-E6C4680B9AC8}" type="presOf" srcId="{6180A97C-3D47-4710-933D-9DB4691317B6}" destId="{792C6ED3-C7BD-4D23-90D9-48F27851753A}" srcOrd="0" destOrd="0" presId="urn:microsoft.com/office/officeart/2005/8/layout/hierarchy4"/>
    <dgm:cxn modelId="{F6154CF4-16C6-463C-8477-3BEB21A29799}" type="presOf" srcId="{DA2E40A6-556B-4BCC-801C-C4B3F71BA67D}" destId="{3F1B02EB-AB2D-402D-AB0A-A393EE04E7B5}" srcOrd="0" destOrd="0" presId="urn:microsoft.com/office/officeart/2005/8/layout/hierarchy4"/>
    <dgm:cxn modelId="{2EEBD4F4-E2B5-4698-A975-CF42571E1E0C}" srcId="{73A4A2B7-3436-4DC7-BAE1-19865230E04C}" destId="{611AD6B1-EE40-4D23-B1A8-B04302BE1E87}" srcOrd="0" destOrd="0" parTransId="{44469B36-6278-436C-9110-A3464E85269E}" sibTransId="{AE2D2F09-93F4-47A9-91EA-268E989E1C2E}"/>
    <dgm:cxn modelId="{B33CBFC1-A6F4-4ADF-ABD2-B744E36503E7}" type="presOf" srcId="{FB116B96-B1FA-4E00-BD26-3A86AE720F6D}" destId="{A81E3378-907B-4785-844E-0D0A9EB3F783}" srcOrd="0" destOrd="0" presId="urn:microsoft.com/office/officeart/2005/8/layout/hierarchy4"/>
    <dgm:cxn modelId="{2393220D-F1BE-4EA1-A6E5-2BF2FA42BB22}" srcId="{45DF3EA9-304E-4CBA-844E-18247DE58972}" destId="{F98A7C0B-4C61-4DC8-A7D6-9E42E46A4709}" srcOrd="0" destOrd="0" parTransId="{CAECCA4E-2D31-4859-AA3A-44D4D3CB40C0}" sibTransId="{6253237A-5082-4010-9485-8A79D9A42D0E}"/>
    <dgm:cxn modelId="{A59F27FC-0E11-408B-BBC0-977F300B19AF}" type="presOf" srcId="{73A4A2B7-3436-4DC7-BAE1-19865230E04C}" destId="{043E1CBB-C579-4C41-964E-A861F83E58A2}" srcOrd="0" destOrd="0" presId="urn:microsoft.com/office/officeart/2005/8/layout/hierarchy4"/>
    <dgm:cxn modelId="{C6E9FAFB-0D41-4FD2-8042-D7E177028416}" srcId="{A814B505-D967-4642-A99E-1047F7784CA6}" destId="{3954D5EB-0BA2-4C9C-976D-0C17E53CE4E5}" srcOrd="1" destOrd="0" parTransId="{0DA83A94-9E65-467B-A5E7-9ABF324DE5D5}" sibTransId="{054B0332-5561-42B7-ADDF-78730B3EE4E8}"/>
    <dgm:cxn modelId="{608E4B53-1227-460A-BCEE-DD8C7D7DAF6E}" type="presOf" srcId="{A814B505-D967-4642-A99E-1047F7784CA6}" destId="{EE4ADE04-CF09-4F5A-AB06-FDC9E0247E44}" srcOrd="0" destOrd="0" presId="urn:microsoft.com/office/officeart/2005/8/layout/hierarchy4"/>
    <dgm:cxn modelId="{2A76810F-1B00-41B7-B4EB-FD0A5D1C4D20}" srcId="{354258E9-D46F-446B-8AB0-23CB046099D2}" destId="{45DF3EA9-304E-4CBA-844E-18247DE58972}" srcOrd="1" destOrd="0" parTransId="{E1104EC5-D2A4-4874-B579-0C5C18FFAA1E}" sibTransId="{6E8B64CE-2774-45BB-B903-EA0CEB0F11E1}"/>
    <dgm:cxn modelId="{5FE64ED1-FF3B-4FA1-98E8-D4192BBD358E}" type="presParOf" srcId="{89380654-7007-425C-A78F-AA01680562D5}" destId="{6A0A4911-6F53-4693-B998-3AB9D6974E4C}" srcOrd="0" destOrd="0" presId="urn:microsoft.com/office/officeart/2005/8/layout/hierarchy4"/>
    <dgm:cxn modelId="{15AF9994-F377-4742-A04A-9B8CEA11F68B}" type="presParOf" srcId="{6A0A4911-6F53-4693-B998-3AB9D6974E4C}" destId="{043E1CBB-C579-4C41-964E-A861F83E58A2}" srcOrd="0" destOrd="0" presId="urn:microsoft.com/office/officeart/2005/8/layout/hierarchy4"/>
    <dgm:cxn modelId="{53498C58-CEDF-4689-82CF-B9B46AE26FC1}" type="presParOf" srcId="{6A0A4911-6F53-4693-B998-3AB9D6974E4C}" destId="{782370BD-E326-4BA4-83E6-A619A9700974}" srcOrd="1" destOrd="0" presId="urn:microsoft.com/office/officeart/2005/8/layout/hierarchy4"/>
    <dgm:cxn modelId="{D8D667C9-EEDA-4699-AE8B-C363E64B66C8}" type="presParOf" srcId="{6A0A4911-6F53-4693-B998-3AB9D6974E4C}" destId="{1E38788E-50F8-42A8-A49F-E24397957625}" srcOrd="2" destOrd="0" presId="urn:microsoft.com/office/officeart/2005/8/layout/hierarchy4"/>
    <dgm:cxn modelId="{8E95C3B6-2F00-441F-B169-19EF5F2E2253}" type="presParOf" srcId="{1E38788E-50F8-42A8-A49F-E24397957625}" destId="{D53E6E7C-0DE2-4CF9-B45A-EBCC8A1B6BF3}" srcOrd="0" destOrd="0" presId="urn:microsoft.com/office/officeart/2005/8/layout/hierarchy4"/>
    <dgm:cxn modelId="{C51745E8-C2E8-4782-BF92-B501AB124FE8}" type="presParOf" srcId="{D53E6E7C-0DE2-4CF9-B45A-EBCC8A1B6BF3}" destId="{535DC7C6-FA72-40C7-B5F1-75B7AC469752}" srcOrd="0" destOrd="0" presId="urn:microsoft.com/office/officeart/2005/8/layout/hierarchy4"/>
    <dgm:cxn modelId="{6A0612F9-0A7B-4791-9D9C-86033EF3EA29}" type="presParOf" srcId="{D53E6E7C-0DE2-4CF9-B45A-EBCC8A1B6BF3}" destId="{6723902A-2EA1-4855-BF9F-F580A575CE01}" srcOrd="1" destOrd="0" presId="urn:microsoft.com/office/officeart/2005/8/layout/hierarchy4"/>
    <dgm:cxn modelId="{68E0A95D-A291-4CAB-B0D5-B57D098089BA}" type="presParOf" srcId="{1E38788E-50F8-42A8-A49F-E24397957625}" destId="{34BB2689-7E1A-4C40-ACB4-5832E6CADDCC}" srcOrd="1" destOrd="0" presId="urn:microsoft.com/office/officeart/2005/8/layout/hierarchy4"/>
    <dgm:cxn modelId="{09AC661D-6A1E-418F-AC06-1C9A2F5FDF8D}" type="presParOf" srcId="{1E38788E-50F8-42A8-A49F-E24397957625}" destId="{581B4E86-0261-41BF-9255-862AFBA07D6E}" srcOrd="2" destOrd="0" presId="urn:microsoft.com/office/officeart/2005/8/layout/hierarchy4"/>
    <dgm:cxn modelId="{FAC319C2-C6C5-4538-9228-CD16399BAABB}" type="presParOf" srcId="{581B4E86-0261-41BF-9255-862AFBA07D6E}" destId="{EE4ADE04-CF09-4F5A-AB06-FDC9E0247E44}" srcOrd="0" destOrd="0" presId="urn:microsoft.com/office/officeart/2005/8/layout/hierarchy4"/>
    <dgm:cxn modelId="{E9A16ACE-D79E-41C3-98E9-D40E4B7A93CD}" type="presParOf" srcId="{581B4E86-0261-41BF-9255-862AFBA07D6E}" destId="{E57A792C-FB7D-4BF6-ABAA-4F04A23CFB6E}" srcOrd="1" destOrd="0" presId="urn:microsoft.com/office/officeart/2005/8/layout/hierarchy4"/>
    <dgm:cxn modelId="{15970EEC-F433-4A01-812C-4F6D2E20C943}" type="presParOf" srcId="{581B4E86-0261-41BF-9255-862AFBA07D6E}" destId="{9A20157F-A432-492D-A49D-37B78111597B}" srcOrd="2" destOrd="0" presId="urn:microsoft.com/office/officeart/2005/8/layout/hierarchy4"/>
    <dgm:cxn modelId="{65CB7DB9-DFCF-40FE-A27A-6F4A15B2581E}" type="presParOf" srcId="{9A20157F-A432-492D-A49D-37B78111597B}" destId="{FFE4F0E6-7335-4505-BD1F-80ECBB56BA92}" srcOrd="0" destOrd="0" presId="urn:microsoft.com/office/officeart/2005/8/layout/hierarchy4"/>
    <dgm:cxn modelId="{D35B5363-F89C-45D1-8B09-0DBA8CE1F211}" type="presParOf" srcId="{FFE4F0E6-7335-4505-BD1F-80ECBB56BA92}" destId="{3F1B02EB-AB2D-402D-AB0A-A393EE04E7B5}" srcOrd="0" destOrd="0" presId="urn:microsoft.com/office/officeart/2005/8/layout/hierarchy4"/>
    <dgm:cxn modelId="{CF6141BA-C8DA-48E2-91C2-B65814EFDEDC}" type="presParOf" srcId="{FFE4F0E6-7335-4505-BD1F-80ECBB56BA92}" destId="{9AEF8148-727E-40D9-82D1-4D05A79EBA27}" srcOrd="1" destOrd="0" presId="urn:microsoft.com/office/officeart/2005/8/layout/hierarchy4"/>
    <dgm:cxn modelId="{2AB6CD95-9038-4190-8479-31541965D92C}" type="presParOf" srcId="{9A20157F-A432-492D-A49D-37B78111597B}" destId="{964EA7C2-063B-4A9A-B326-5AA5785A2BE1}" srcOrd="1" destOrd="0" presId="urn:microsoft.com/office/officeart/2005/8/layout/hierarchy4"/>
    <dgm:cxn modelId="{419EB337-78CE-4E4C-8E11-EEE8472C73EF}" type="presParOf" srcId="{9A20157F-A432-492D-A49D-37B78111597B}" destId="{DC1AF930-359D-48E9-BB85-DAD29E55EEF9}" srcOrd="2" destOrd="0" presId="urn:microsoft.com/office/officeart/2005/8/layout/hierarchy4"/>
    <dgm:cxn modelId="{21C8FBD6-22A9-4E5C-9F2A-ABC363B8AFA6}" type="presParOf" srcId="{DC1AF930-359D-48E9-BB85-DAD29E55EEF9}" destId="{32889F58-74FD-4E7B-B93A-28DA47076888}" srcOrd="0" destOrd="0" presId="urn:microsoft.com/office/officeart/2005/8/layout/hierarchy4"/>
    <dgm:cxn modelId="{A3F51A32-A7C8-47C4-83F2-60BCD03014D6}" type="presParOf" srcId="{DC1AF930-359D-48E9-BB85-DAD29E55EEF9}" destId="{9540AB33-A4B5-4037-9DFA-65BEF5282633}" srcOrd="1" destOrd="0" presId="urn:microsoft.com/office/officeart/2005/8/layout/hierarchy4"/>
    <dgm:cxn modelId="{273B4297-6518-4B19-8F20-F2147AFD9602}" type="presParOf" srcId="{9A20157F-A432-492D-A49D-37B78111597B}" destId="{59DA6D2D-8A4C-48B6-87B2-4FE199D2D70C}" srcOrd="3" destOrd="0" presId="urn:microsoft.com/office/officeart/2005/8/layout/hierarchy4"/>
    <dgm:cxn modelId="{6E58B7E0-DB5B-45EC-84AF-B76A813FA47C}" type="presParOf" srcId="{9A20157F-A432-492D-A49D-37B78111597B}" destId="{4B112656-0DFA-4DD3-A988-442D9E392F03}" srcOrd="4" destOrd="0" presId="urn:microsoft.com/office/officeart/2005/8/layout/hierarchy4"/>
    <dgm:cxn modelId="{5B6F56A7-C000-4266-9684-F84169991FF6}" type="presParOf" srcId="{4B112656-0DFA-4DD3-A988-442D9E392F03}" destId="{2C6EA354-9372-4249-A225-CE90602FDF53}" srcOrd="0" destOrd="0" presId="urn:microsoft.com/office/officeart/2005/8/layout/hierarchy4"/>
    <dgm:cxn modelId="{846D1209-E1E0-4DA7-8615-4F4863ED5A7A}" type="presParOf" srcId="{4B112656-0DFA-4DD3-A988-442D9E392F03}" destId="{FB245EE3-1A2C-4107-A73E-90C8E0C0EFB6}" srcOrd="1" destOrd="0" presId="urn:microsoft.com/office/officeart/2005/8/layout/hierarchy4"/>
    <dgm:cxn modelId="{DF2CF56C-DF99-4BD5-BB02-835A20B30E24}" type="presParOf" srcId="{9A20157F-A432-492D-A49D-37B78111597B}" destId="{12A0B610-98F8-4076-B83A-2DB9A13AFB4F}" srcOrd="5" destOrd="0" presId="urn:microsoft.com/office/officeart/2005/8/layout/hierarchy4"/>
    <dgm:cxn modelId="{D983A3DC-269B-453D-BC6B-9296AC733325}" type="presParOf" srcId="{9A20157F-A432-492D-A49D-37B78111597B}" destId="{0B9178F0-6CC5-448A-886C-E2BFA18C32DF}" srcOrd="6" destOrd="0" presId="urn:microsoft.com/office/officeart/2005/8/layout/hierarchy4"/>
    <dgm:cxn modelId="{02C38F46-8DF3-4B7D-AA8B-A6A8AB057BFA}" type="presParOf" srcId="{0B9178F0-6CC5-448A-886C-E2BFA18C32DF}" destId="{792C6ED3-C7BD-4D23-90D9-48F27851753A}" srcOrd="0" destOrd="0" presId="urn:microsoft.com/office/officeart/2005/8/layout/hierarchy4"/>
    <dgm:cxn modelId="{19D0D8FE-EB53-46ED-87DB-9A1FAA176DCF}" type="presParOf" srcId="{0B9178F0-6CC5-448A-886C-E2BFA18C32DF}" destId="{06CBDA5F-22D2-4BDB-8947-3FA5043B8023}" srcOrd="1" destOrd="0" presId="urn:microsoft.com/office/officeart/2005/8/layout/hierarchy4"/>
    <dgm:cxn modelId="{6B75AA83-DAC3-4906-A9EF-61166827FC1D}" type="presParOf" srcId="{1E38788E-50F8-42A8-A49F-E24397957625}" destId="{A73B0D7F-1B85-4018-91BF-015D219849DF}" srcOrd="3" destOrd="0" presId="urn:microsoft.com/office/officeart/2005/8/layout/hierarchy4"/>
    <dgm:cxn modelId="{91D70B05-F78A-4D09-8E5C-E70EC64E5B11}" type="presParOf" srcId="{1E38788E-50F8-42A8-A49F-E24397957625}" destId="{3A9366FB-301B-46BB-8DED-1DFB74E30720}" srcOrd="4" destOrd="0" presId="urn:microsoft.com/office/officeart/2005/8/layout/hierarchy4"/>
    <dgm:cxn modelId="{6DF935C0-7AEE-459A-9B9A-54793B92B538}" type="presParOf" srcId="{3A9366FB-301B-46BB-8DED-1DFB74E30720}" destId="{6544E5A1-20C3-4CFC-8E0D-A54B3DFF73E2}" srcOrd="0" destOrd="0" presId="urn:microsoft.com/office/officeart/2005/8/layout/hierarchy4"/>
    <dgm:cxn modelId="{2715EA6C-569F-4D32-AFE6-95192DD11546}" type="presParOf" srcId="{3A9366FB-301B-46BB-8DED-1DFB74E30720}" destId="{4FD09273-6401-4413-91F6-0F9843F5E7C5}" srcOrd="1" destOrd="0" presId="urn:microsoft.com/office/officeart/2005/8/layout/hierarchy4"/>
    <dgm:cxn modelId="{7B09CF36-F408-4C0F-8515-AC03AEABF3EA}" type="presParOf" srcId="{3A9366FB-301B-46BB-8DED-1DFB74E30720}" destId="{8889EDE4-8D81-4D44-B296-40C7AC9D58C2}" srcOrd="2" destOrd="0" presId="urn:microsoft.com/office/officeart/2005/8/layout/hierarchy4"/>
    <dgm:cxn modelId="{DFD3B3A1-AD23-4255-BC67-F2875BAA29E9}" type="presParOf" srcId="{8889EDE4-8D81-4D44-B296-40C7AC9D58C2}" destId="{EEE0A9E5-5A48-428C-B2B5-875CF37D1732}" srcOrd="0" destOrd="0" presId="urn:microsoft.com/office/officeart/2005/8/layout/hierarchy4"/>
    <dgm:cxn modelId="{2A8C94B9-8FCB-4FDD-97E8-A2A3591AD13E}" type="presParOf" srcId="{EEE0A9E5-5A48-428C-B2B5-875CF37D1732}" destId="{A81E3378-907B-4785-844E-0D0A9EB3F783}" srcOrd="0" destOrd="0" presId="urn:microsoft.com/office/officeart/2005/8/layout/hierarchy4"/>
    <dgm:cxn modelId="{C34CFAFD-20CF-4A0F-8AE1-D6B0C63E24C3}" type="presParOf" srcId="{EEE0A9E5-5A48-428C-B2B5-875CF37D1732}" destId="{E647735C-5A95-49D7-94C0-21A9F8230852}" srcOrd="1" destOrd="0" presId="urn:microsoft.com/office/officeart/2005/8/layout/hierarchy4"/>
    <dgm:cxn modelId="{8CDEB408-A369-4A8F-A756-1A53DBF9F907}" type="presParOf" srcId="{8889EDE4-8D81-4D44-B296-40C7AC9D58C2}" destId="{C5903ECD-8A62-4EA1-8E68-3FA4B1E45831}" srcOrd="1" destOrd="0" presId="urn:microsoft.com/office/officeart/2005/8/layout/hierarchy4"/>
    <dgm:cxn modelId="{5DABB5D8-FE33-4B8D-88F3-B42FA90B3CE9}" type="presParOf" srcId="{8889EDE4-8D81-4D44-B296-40C7AC9D58C2}" destId="{D6A186CD-8D5A-4AB6-A693-B807BF75B7B6}" srcOrd="2" destOrd="0" presId="urn:microsoft.com/office/officeart/2005/8/layout/hierarchy4"/>
    <dgm:cxn modelId="{EA351EBD-2B41-4AD1-A302-1747CC2A7735}" type="presParOf" srcId="{D6A186CD-8D5A-4AB6-A693-B807BF75B7B6}" destId="{E2ECA6FC-BF35-46DD-93DD-454247A9033F}" srcOrd="0" destOrd="0" presId="urn:microsoft.com/office/officeart/2005/8/layout/hierarchy4"/>
    <dgm:cxn modelId="{46E36603-DB2D-45B2-A5BD-BB5ED3AFCD98}" type="presParOf" srcId="{D6A186CD-8D5A-4AB6-A693-B807BF75B7B6}" destId="{BF0D455D-C95D-4221-A288-86B39D6F392D}" srcOrd="1" destOrd="0" presId="urn:microsoft.com/office/officeart/2005/8/layout/hierarchy4"/>
    <dgm:cxn modelId="{AC863766-6E44-44D1-87C6-ADD6678FBD8C}" type="presParOf" srcId="{D6A186CD-8D5A-4AB6-A693-B807BF75B7B6}" destId="{05148252-6EC5-4306-AFC3-E53DC1C9A604}" srcOrd="2" destOrd="0" presId="urn:microsoft.com/office/officeart/2005/8/layout/hierarchy4"/>
    <dgm:cxn modelId="{F9E8B9D1-3D57-4C50-AAD0-BDDADD359085}" type="presParOf" srcId="{05148252-6EC5-4306-AFC3-E53DC1C9A604}" destId="{7322AFD3-7A3D-460F-A74A-0303B9A43D2E}" srcOrd="0" destOrd="0" presId="urn:microsoft.com/office/officeart/2005/8/layout/hierarchy4"/>
    <dgm:cxn modelId="{027EA368-D94A-4F48-A580-CD9E440E75B2}" type="presParOf" srcId="{7322AFD3-7A3D-460F-A74A-0303B9A43D2E}" destId="{EE9BE651-C690-4C1C-930F-15842989BC64}" srcOrd="0" destOrd="0" presId="urn:microsoft.com/office/officeart/2005/8/layout/hierarchy4"/>
    <dgm:cxn modelId="{41181987-1D5A-486F-BC5A-FE22A75CCBDE}" type="presParOf" srcId="{7322AFD3-7A3D-460F-A74A-0303B9A43D2E}" destId="{3E5120CB-377D-460B-828F-CEEA6D49413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3B4048-99E4-4B82-94FD-2D6FB05510D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22BE-3E81-4068-BDBC-C8844C411F49}">
      <dgm:prSet custT="1"/>
      <dgm:spPr/>
      <dgm:t>
        <a:bodyPr/>
        <a:lstStyle/>
        <a:p>
          <a:r>
            <a:rPr lang="en-US" dirty="0"/>
            <a:t>Collection Views</a:t>
          </a:r>
        </a:p>
      </dgm:t>
    </dgm:pt>
    <dgm:pt modelId="{52888FC2-D30A-42DB-B5BD-91D0FC16CC1B}" type="parTrans" cxnId="{DD19DF78-08B4-4D7B-A5C3-4F3C0C502D01}">
      <dgm:prSet/>
      <dgm:spPr/>
      <dgm:t>
        <a:bodyPr/>
        <a:lstStyle/>
        <a:p>
          <a:endParaRPr lang="en-US"/>
        </a:p>
      </dgm:t>
    </dgm:pt>
    <dgm:pt modelId="{79F5EA52-99F4-44EE-9D3D-2EE35C236042}" type="sibTrans" cxnId="{DD19DF78-08B4-4D7B-A5C3-4F3C0C502D01}">
      <dgm:prSet/>
      <dgm:spPr/>
      <dgm:t>
        <a:bodyPr/>
        <a:lstStyle/>
        <a:p>
          <a:endParaRPr lang="en-US"/>
        </a:p>
      </dgm:t>
    </dgm:pt>
    <dgm:pt modelId="{51169FB9-43FC-496C-81AC-1D2E7DEC15F6}">
      <dgm:prSet/>
      <dgm:spPr/>
      <dgm:t>
        <a:bodyPr/>
        <a:lstStyle/>
        <a:p>
          <a:r>
            <a:rPr lang="en-US" dirty="0"/>
            <a:t>Research Affiliates</a:t>
          </a:r>
        </a:p>
      </dgm:t>
    </dgm:pt>
    <dgm:pt modelId="{991B5FD0-08B8-41A2-A3E8-BD6C2F57DE07}" type="parTrans" cxnId="{88ABB916-0078-42B6-B024-93863C5B46B6}">
      <dgm:prSet/>
      <dgm:spPr/>
      <dgm:t>
        <a:bodyPr/>
        <a:lstStyle/>
        <a:p>
          <a:endParaRPr lang="en-US"/>
        </a:p>
      </dgm:t>
    </dgm:pt>
    <dgm:pt modelId="{1318A6F1-D99C-4A60-980D-91409D683B4E}" type="sibTrans" cxnId="{88ABB916-0078-42B6-B024-93863C5B46B6}">
      <dgm:prSet/>
      <dgm:spPr/>
      <dgm:t>
        <a:bodyPr/>
        <a:lstStyle/>
        <a:p>
          <a:endParaRPr lang="en-US"/>
        </a:p>
      </dgm:t>
    </dgm:pt>
    <dgm:pt modelId="{58565E35-7F3A-4F6E-82B6-4878EFD5066C}">
      <dgm:prSet/>
      <dgm:spPr/>
      <dgm:t>
        <a:bodyPr/>
        <a:lstStyle/>
        <a:p>
          <a:r>
            <a:rPr lang="en-US" dirty="0"/>
            <a:t>Long-term  expected return</a:t>
          </a:r>
        </a:p>
      </dgm:t>
    </dgm:pt>
    <dgm:pt modelId="{CA9277F7-D5F4-4699-88E1-1A57A31BCA3F}" type="parTrans" cxnId="{8C6A735B-38E8-4212-B92A-951DB196189C}">
      <dgm:prSet/>
      <dgm:spPr/>
      <dgm:t>
        <a:bodyPr/>
        <a:lstStyle/>
        <a:p>
          <a:endParaRPr lang="en-US"/>
        </a:p>
      </dgm:t>
    </dgm:pt>
    <dgm:pt modelId="{E330A300-79E7-428E-961B-BB68E7BCEFDD}" type="sibTrans" cxnId="{8C6A735B-38E8-4212-B92A-951DB196189C}">
      <dgm:prSet/>
      <dgm:spPr/>
      <dgm:t>
        <a:bodyPr/>
        <a:lstStyle/>
        <a:p>
          <a:endParaRPr lang="en-US"/>
        </a:p>
      </dgm:t>
    </dgm:pt>
    <dgm:pt modelId="{6CFBCC0A-F117-40A6-9CB0-85F9632F364A}">
      <dgm:prSet/>
      <dgm:spPr/>
      <dgm:t>
        <a:bodyPr/>
        <a:lstStyle/>
        <a:p>
          <a:r>
            <a:rPr lang="en-US" dirty="0"/>
            <a:t>Implied confidence level</a:t>
          </a:r>
        </a:p>
      </dgm:t>
    </dgm:pt>
    <dgm:pt modelId="{E08C2659-23F1-4656-A436-9435278EE0C5}" type="parTrans" cxnId="{6895DEF7-5BE2-4C42-ABFB-05D01A85E5FF}">
      <dgm:prSet/>
      <dgm:spPr/>
      <dgm:t>
        <a:bodyPr/>
        <a:lstStyle/>
        <a:p>
          <a:endParaRPr lang="en-US"/>
        </a:p>
      </dgm:t>
    </dgm:pt>
    <dgm:pt modelId="{22BF4100-11CA-4D45-8A27-B32501350E5D}" type="sibTrans" cxnId="{6895DEF7-5BE2-4C42-ABFB-05D01A85E5FF}">
      <dgm:prSet/>
      <dgm:spPr/>
      <dgm:t>
        <a:bodyPr/>
        <a:lstStyle/>
        <a:p>
          <a:endParaRPr lang="en-US"/>
        </a:p>
      </dgm:t>
    </dgm:pt>
    <dgm:pt modelId="{EC90FAA1-C9FC-4B98-B326-BD3824A459AE}">
      <dgm:prSet/>
      <dgm:spPr/>
      <dgm:t>
        <a:bodyPr/>
        <a:lstStyle/>
        <a:p>
          <a:r>
            <a:rPr lang="en-US"/>
            <a:t>ARIMA model</a:t>
          </a:r>
        </a:p>
      </dgm:t>
    </dgm:pt>
    <dgm:pt modelId="{FEBB496A-94B8-4744-BF65-5C2642991C16}" type="parTrans" cxnId="{2E347B41-BDE6-40D1-B209-D112D784DD7A}">
      <dgm:prSet/>
      <dgm:spPr/>
      <dgm:t>
        <a:bodyPr/>
        <a:lstStyle/>
        <a:p>
          <a:endParaRPr lang="en-US"/>
        </a:p>
      </dgm:t>
    </dgm:pt>
    <dgm:pt modelId="{0E335A65-4BB9-49C1-AC83-2C96394AECC4}" type="sibTrans" cxnId="{2E347B41-BDE6-40D1-B209-D112D784DD7A}">
      <dgm:prSet/>
      <dgm:spPr/>
      <dgm:t>
        <a:bodyPr/>
        <a:lstStyle/>
        <a:p>
          <a:endParaRPr lang="en-US"/>
        </a:p>
      </dgm:t>
    </dgm:pt>
    <dgm:pt modelId="{DDB39418-38F1-4C16-907E-B98EF895DC56}">
      <dgm:prSet/>
      <dgm:spPr/>
      <dgm:t>
        <a:bodyPr/>
        <a:lstStyle/>
        <a:p>
          <a:r>
            <a:rPr lang="en-US" dirty="0"/>
            <a:t>Predicted future return</a:t>
          </a:r>
        </a:p>
      </dgm:t>
    </dgm:pt>
    <dgm:pt modelId="{2F4C6A69-91E1-41E3-90C9-5546F06A8885}" type="parTrans" cxnId="{AF355D54-D892-4763-815E-C99F979D131F}">
      <dgm:prSet/>
      <dgm:spPr/>
      <dgm:t>
        <a:bodyPr/>
        <a:lstStyle/>
        <a:p>
          <a:endParaRPr lang="en-US"/>
        </a:p>
      </dgm:t>
    </dgm:pt>
    <dgm:pt modelId="{E2C33C03-0F52-41E2-8576-E5884180DFB7}" type="sibTrans" cxnId="{AF355D54-D892-4763-815E-C99F979D131F}">
      <dgm:prSet/>
      <dgm:spPr/>
      <dgm:t>
        <a:bodyPr/>
        <a:lstStyle/>
        <a:p>
          <a:endParaRPr lang="en-US"/>
        </a:p>
      </dgm:t>
    </dgm:pt>
    <dgm:pt modelId="{DE778F99-A653-43BE-A27D-E7F4D09C712A}">
      <dgm:prSet/>
      <dgm:spPr/>
      <dgm:t>
        <a:bodyPr/>
        <a:lstStyle/>
        <a:p>
          <a:r>
            <a:rPr lang="en-US" dirty="0"/>
            <a:t>Implied confidence level</a:t>
          </a:r>
        </a:p>
      </dgm:t>
    </dgm:pt>
    <dgm:pt modelId="{87F12887-844C-4D14-A8D2-CCF075B2932A}" type="parTrans" cxnId="{511DC91D-A6AA-42A8-B3F9-F6AC8C704D35}">
      <dgm:prSet/>
      <dgm:spPr/>
      <dgm:t>
        <a:bodyPr/>
        <a:lstStyle/>
        <a:p>
          <a:endParaRPr lang="en-US"/>
        </a:p>
      </dgm:t>
    </dgm:pt>
    <dgm:pt modelId="{6CCEB427-6DA5-4A39-ACE8-2EFC2924C6C9}" type="sibTrans" cxnId="{511DC91D-A6AA-42A8-B3F9-F6AC8C704D35}">
      <dgm:prSet/>
      <dgm:spPr/>
      <dgm:t>
        <a:bodyPr/>
        <a:lstStyle/>
        <a:p>
          <a:endParaRPr lang="en-US"/>
        </a:p>
      </dgm:t>
    </dgm:pt>
    <dgm:pt modelId="{96B1B75B-8C92-496D-9ED3-9C719463FC6A}">
      <dgm:prSet/>
      <dgm:spPr/>
      <dgm:t>
        <a:bodyPr/>
        <a:lstStyle/>
        <a:p>
          <a:r>
            <a:rPr lang="en-US" dirty="0"/>
            <a:t>Others</a:t>
          </a:r>
        </a:p>
      </dgm:t>
    </dgm:pt>
    <dgm:pt modelId="{CA562B4D-4CD5-4ED0-AC72-C734BC391E18}" type="parTrans" cxnId="{213E8AB6-4490-4830-837E-826506002EFD}">
      <dgm:prSet/>
      <dgm:spPr/>
      <dgm:t>
        <a:bodyPr/>
        <a:lstStyle/>
        <a:p>
          <a:endParaRPr lang="en-US"/>
        </a:p>
      </dgm:t>
    </dgm:pt>
    <dgm:pt modelId="{EFAC0139-355A-42A9-9D2F-F242B76FAC1C}" type="sibTrans" cxnId="{213E8AB6-4490-4830-837E-826506002EFD}">
      <dgm:prSet/>
      <dgm:spPr/>
      <dgm:t>
        <a:bodyPr/>
        <a:lstStyle/>
        <a:p>
          <a:endParaRPr lang="en-US"/>
        </a:p>
      </dgm:t>
    </dgm:pt>
    <dgm:pt modelId="{F000A8CD-07BF-483F-A964-0F04008A07E2}" type="pres">
      <dgm:prSet presAssocID="{103B4048-99E4-4B82-94FD-2D6FB05510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7A1A8B-4E21-415B-8232-77F9A14C85DC}" type="pres">
      <dgm:prSet presAssocID="{6C6522BE-3E81-4068-BDBC-C8844C411F49}" presName="vertOne" presStyleCnt="0"/>
      <dgm:spPr/>
    </dgm:pt>
    <dgm:pt modelId="{C03BAAB4-B8FD-49E7-A90B-E89B1F1C00CA}" type="pres">
      <dgm:prSet presAssocID="{6C6522BE-3E81-4068-BDBC-C8844C411F49}" presName="txOne" presStyleLbl="node0" presStyleIdx="0" presStyleCnt="1" custScaleY="72244" custLinFactNeighborX="56879" custLinFactNeighborY="-1374">
        <dgm:presLayoutVars>
          <dgm:chPref val="3"/>
        </dgm:presLayoutVars>
      </dgm:prSet>
      <dgm:spPr/>
    </dgm:pt>
    <dgm:pt modelId="{E681EAAC-30A9-4FF3-AB47-78B42920AB66}" type="pres">
      <dgm:prSet presAssocID="{6C6522BE-3E81-4068-BDBC-C8844C411F49}" presName="parTransOne" presStyleCnt="0"/>
      <dgm:spPr/>
    </dgm:pt>
    <dgm:pt modelId="{0BB6DE20-F60A-4043-B5DA-A6EF0B469862}" type="pres">
      <dgm:prSet presAssocID="{6C6522BE-3E81-4068-BDBC-C8844C411F49}" presName="horzOne" presStyleCnt="0"/>
      <dgm:spPr/>
    </dgm:pt>
    <dgm:pt modelId="{3B285CB9-3FFB-4F3D-84F5-DC76DAEFDE21}" type="pres">
      <dgm:prSet presAssocID="{51169FB9-43FC-496C-81AC-1D2E7DEC15F6}" presName="vertTwo" presStyleCnt="0"/>
      <dgm:spPr/>
    </dgm:pt>
    <dgm:pt modelId="{FD8FB182-DA62-4AF3-8CDE-701A56ED3FC8}" type="pres">
      <dgm:prSet presAssocID="{51169FB9-43FC-496C-81AC-1D2E7DEC15F6}" presName="txTwo" presStyleLbl="node2" presStyleIdx="0" presStyleCnt="3">
        <dgm:presLayoutVars>
          <dgm:chPref val="3"/>
        </dgm:presLayoutVars>
      </dgm:prSet>
      <dgm:spPr/>
    </dgm:pt>
    <dgm:pt modelId="{90EC3CA7-5009-4AC1-B1FF-6D517633172C}" type="pres">
      <dgm:prSet presAssocID="{51169FB9-43FC-496C-81AC-1D2E7DEC15F6}" presName="parTransTwo" presStyleCnt="0"/>
      <dgm:spPr/>
    </dgm:pt>
    <dgm:pt modelId="{6583EA4F-0A5D-4D16-87F0-E38CA0BB7538}" type="pres">
      <dgm:prSet presAssocID="{51169FB9-43FC-496C-81AC-1D2E7DEC15F6}" presName="horzTwo" presStyleCnt="0"/>
      <dgm:spPr/>
    </dgm:pt>
    <dgm:pt modelId="{E1680DA8-D12F-41F1-822F-0874FE49C639}" type="pres">
      <dgm:prSet presAssocID="{58565E35-7F3A-4F6E-82B6-4878EFD5066C}" presName="vertThree" presStyleCnt="0"/>
      <dgm:spPr/>
    </dgm:pt>
    <dgm:pt modelId="{4BB2662E-F71C-4861-9552-FDBE10DABB02}" type="pres">
      <dgm:prSet presAssocID="{58565E35-7F3A-4F6E-82B6-4878EFD5066C}" presName="txThree" presStyleLbl="node3" presStyleIdx="0" presStyleCnt="4">
        <dgm:presLayoutVars>
          <dgm:chPref val="3"/>
        </dgm:presLayoutVars>
      </dgm:prSet>
      <dgm:spPr/>
    </dgm:pt>
    <dgm:pt modelId="{675B4F7B-0231-47E7-8FCC-751DA0E6A511}" type="pres">
      <dgm:prSet presAssocID="{58565E35-7F3A-4F6E-82B6-4878EFD5066C}" presName="horzThree" presStyleCnt="0"/>
      <dgm:spPr/>
    </dgm:pt>
    <dgm:pt modelId="{17AD84E5-28C8-4E55-A275-95602ABD34B2}" type="pres">
      <dgm:prSet presAssocID="{E330A300-79E7-428E-961B-BB68E7BCEFDD}" presName="sibSpaceThree" presStyleCnt="0"/>
      <dgm:spPr/>
    </dgm:pt>
    <dgm:pt modelId="{786A95FC-A596-42D6-811D-18968EFAC043}" type="pres">
      <dgm:prSet presAssocID="{6CFBCC0A-F117-40A6-9CB0-85F9632F364A}" presName="vertThree" presStyleCnt="0"/>
      <dgm:spPr/>
    </dgm:pt>
    <dgm:pt modelId="{25CA544C-710E-4F65-A9EF-476CA670ED3C}" type="pres">
      <dgm:prSet presAssocID="{6CFBCC0A-F117-40A6-9CB0-85F9632F364A}" presName="txThree" presStyleLbl="node3" presStyleIdx="1" presStyleCnt="4">
        <dgm:presLayoutVars>
          <dgm:chPref val="3"/>
        </dgm:presLayoutVars>
      </dgm:prSet>
      <dgm:spPr/>
    </dgm:pt>
    <dgm:pt modelId="{1B4912CA-7D1C-4E8D-AD4A-72FDBDC572A1}" type="pres">
      <dgm:prSet presAssocID="{6CFBCC0A-F117-40A6-9CB0-85F9632F364A}" presName="horzThree" presStyleCnt="0"/>
      <dgm:spPr/>
    </dgm:pt>
    <dgm:pt modelId="{9A51A45A-398B-48F5-8B0C-31BD18B8DE2E}" type="pres">
      <dgm:prSet presAssocID="{1318A6F1-D99C-4A60-980D-91409D683B4E}" presName="sibSpaceTwo" presStyleCnt="0"/>
      <dgm:spPr/>
    </dgm:pt>
    <dgm:pt modelId="{0400FC1E-1BBE-49B1-B8D3-A25ACE5CB682}" type="pres">
      <dgm:prSet presAssocID="{EC90FAA1-C9FC-4B98-B326-BD3824A459AE}" presName="vertTwo" presStyleCnt="0"/>
      <dgm:spPr/>
    </dgm:pt>
    <dgm:pt modelId="{7A02BACC-74BE-47A8-A25F-067D196D61DF}" type="pres">
      <dgm:prSet presAssocID="{EC90FAA1-C9FC-4B98-B326-BD3824A459AE}" presName="txTwo" presStyleLbl="node2" presStyleIdx="1" presStyleCnt="3">
        <dgm:presLayoutVars>
          <dgm:chPref val="3"/>
        </dgm:presLayoutVars>
      </dgm:prSet>
      <dgm:spPr/>
    </dgm:pt>
    <dgm:pt modelId="{9957F409-106F-4BCE-B014-CB3D7E60581D}" type="pres">
      <dgm:prSet presAssocID="{EC90FAA1-C9FC-4B98-B326-BD3824A459AE}" presName="parTransTwo" presStyleCnt="0"/>
      <dgm:spPr/>
    </dgm:pt>
    <dgm:pt modelId="{C3459E12-EE06-4C9D-8966-BE9811611160}" type="pres">
      <dgm:prSet presAssocID="{EC90FAA1-C9FC-4B98-B326-BD3824A459AE}" presName="horzTwo" presStyleCnt="0"/>
      <dgm:spPr/>
    </dgm:pt>
    <dgm:pt modelId="{5CE98966-7782-4D87-94CA-57FCD3B3E9D7}" type="pres">
      <dgm:prSet presAssocID="{DDB39418-38F1-4C16-907E-B98EF895DC56}" presName="vertThree" presStyleCnt="0"/>
      <dgm:spPr/>
    </dgm:pt>
    <dgm:pt modelId="{DF09D1B0-3CAC-4A01-85AF-4C3D343ECDB1}" type="pres">
      <dgm:prSet presAssocID="{DDB39418-38F1-4C16-907E-B98EF895DC56}" presName="txThree" presStyleLbl="node3" presStyleIdx="2" presStyleCnt="4">
        <dgm:presLayoutVars>
          <dgm:chPref val="3"/>
        </dgm:presLayoutVars>
      </dgm:prSet>
      <dgm:spPr/>
    </dgm:pt>
    <dgm:pt modelId="{62685720-9553-4091-A8F0-BBF8067C6719}" type="pres">
      <dgm:prSet presAssocID="{DDB39418-38F1-4C16-907E-B98EF895DC56}" presName="horzThree" presStyleCnt="0"/>
      <dgm:spPr/>
    </dgm:pt>
    <dgm:pt modelId="{6D2EFBAE-ACCA-4D4E-8AA4-F9A7E651E95C}" type="pres">
      <dgm:prSet presAssocID="{E2C33C03-0F52-41E2-8576-E5884180DFB7}" presName="sibSpaceThree" presStyleCnt="0"/>
      <dgm:spPr/>
    </dgm:pt>
    <dgm:pt modelId="{4D16B7FF-A299-4CA1-A14F-8766BD248FFC}" type="pres">
      <dgm:prSet presAssocID="{DE778F99-A653-43BE-A27D-E7F4D09C712A}" presName="vertThree" presStyleCnt="0"/>
      <dgm:spPr/>
    </dgm:pt>
    <dgm:pt modelId="{BC43C78D-6A31-4B92-A5CD-F503A6C27194}" type="pres">
      <dgm:prSet presAssocID="{DE778F99-A653-43BE-A27D-E7F4D09C712A}" presName="txThree" presStyleLbl="node3" presStyleIdx="3" presStyleCnt="4">
        <dgm:presLayoutVars>
          <dgm:chPref val="3"/>
        </dgm:presLayoutVars>
      </dgm:prSet>
      <dgm:spPr/>
    </dgm:pt>
    <dgm:pt modelId="{D27E9F8B-58CC-4DAD-8755-8DA8D42A7881}" type="pres">
      <dgm:prSet presAssocID="{DE778F99-A653-43BE-A27D-E7F4D09C712A}" presName="horzThree" presStyleCnt="0"/>
      <dgm:spPr/>
    </dgm:pt>
    <dgm:pt modelId="{91130592-BA51-4A9C-A8BD-49B464876FC2}" type="pres">
      <dgm:prSet presAssocID="{0E335A65-4BB9-49C1-AC83-2C96394AECC4}" presName="sibSpaceTwo" presStyleCnt="0"/>
      <dgm:spPr/>
    </dgm:pt>
    <dgm:pt modelId="{AAC2263B-6BAD-4C91-BFFA-8755F5C1A4F8}" type="pres">
      <dgm:prSet presAssocID="{96B1B75B-8C92-496D-9ED3-9C719463FC6A}" presName="vertTwo" presStyleCnt="0"/>
      <dgm:spPr/>
    </dgm:pt>
    <dgm:pt modelId="{99776D4B-8679-485A-AB68-92ABB8D934A3}" type="pres">
      <dgm:prSet presAssocID="{96B1B75B-8C92-496D-9ED3-9C719463FC6A}" presName="txTwo" presStyleLbl="node2" presStyleIdx="2" presStyleCnt="3">
        <dgm:presLayoutVars>
          <dgm:chPref val="3"/>
        </dgm:presLayoutVars>
      </dgm:prSet>
      <dgm:spPr/>
    </dgm:pt>
    <dgm:pt modelId="{4C0E3292-2F60-4C52-A6E0-AD2BAE5D96A6}" type="pres">
      <dgm:prSet presAssocID="{96B1B75B-8C92-496D-9ED3-9C719463FC6A}" presName="horzTwo" presStyleCnt="0"/>
      <dgm:spPr/>
    </dgm:pt>
  </dgm:ptLst>
  <dgm:cxnLst>
    <dgm:cxn modelId="{EBB60517-6E00-45D4-9057-36BC44697AEA}" type="presOf" srcId="{DE778F99-A653-43BE-A27D-E7F4D09C712A}" destId="{BC43C78D-6A31-4B92-A5CD-F503A6C27194}" srcOrd="0" destOrd="0" presId="urn:microsoft.com/office/officeart/2005/8/layout/hierarchy4"/>
    <dgm:cxn modelId="{FEDE77DD-1F7F-4537-B3F4-B1E27FCE1FFF}" type="presOf" srcId="{51169FB9-43FC-496C-81AC-1D2E7DEC15F6}" destId="{FD8FB182-DA62-4AF3-8CDE-701A56ED3FC8}" srcOrd="0" destOrd="0" presId="urn:microsoft.com/office/officeart/2005/8/layout/hierarchy4"/>
    <dgm:cxn modelId="{2E347B41-BDE6-40D1-B209-D112D784DD7A}" srcId="{6C6522BE-3E81-4068-BDBC-C8844C411F49}" destId="{EC90FAA1-C9FC-4B98-B326-BD3824A459AE}" srcOrd="1" destOrd="0" parTransId="{FEBB496A-94B8-4744-BF65-5C2642991C16}" sibTransId="{0E335A65-4BB9-49C1-AC83-2C96394AECC4}"/>
    <dgm:cxn modelId="{6895DEF7-5BE2-4C42-ABFB-05D01A85E5FF}" srcId="{51169FB9-43FC-496C-81AC-1D2E7DEC15F6}" destId="{6CFBCC0A-F117-40A6-9CB0-85F9632F364A}" srcOrd="1" destOrd="0" parTransId="{E08C2659-23F1-4656-A436-9435278EE0C5}" sibTransId="{22BF4100-11CA-4D45-8A27-B32501350E5D}"/>
    <dgm:cxn modelId="{9547A2AD-C5DB-463D-85B3-1FE0548C6458}" type="presOf" srcId="{DDB39418-38F1-4C16-907E-B98EF895DC56}" destId="{DF09D1B0-3CAC-4A01-85AF-4C3D343ECDB1}" srcOrd="0" destOrd="0" presId="urn:microsoft.com/office/officeart/2005/8/layout/hierarchy4"/>
    <dgm:cxn modelId="{DD19DF78-08B4-4D7B-A5C3-4F3C0C502D01}" srcId="{103B4048-99E4-4B82-94FD-2D6FB05510D8}" destId="{6C6522BE-3E81-4068-BDBC-C8844C411F49}" srcOrd="0" destOrd="0" parTransId="{52888FC2-D30A-42DB-B5BD-91D0FC16CC1B}" sibTransId="{79F5EA52-99F4-44EE-9D3D-2EE35C236042}"/>
    <dgm:cxn modelId="{D338E2C5-2971-49D2-8752-2A5EBCB86F88}" type="presOf" srcId="{6CFBCC0A-F117-40A6-9CB0-85F9632F364A}" destId="{25CA544C-710E-4F65-A9EF-476CA670ED3C}" srcOrd="0" destOrd="0" presId="urn:microsoft.com/office/officeart/2005/8/layout/hierarchy4"/>
    <dgm:cxn modelId="{075DF2E1-7C99-4A8A-8336-9685E508215F}" type="presOf" srcId="{EC90FAA1-C9FC-4B98-B326-BD3824A459AE}" destId="{7A02BACC-74BE-47A8-A25F-067D196D61DF}" srcOrd="0" destOrd="0" presId="urn:microsoft.com/office/officeart/2005/8/layout/hierarchy4"/>
    <dgm:cxn modelId="{511DC91D-A6AA-42A8-B3F9-F6AC8C704D35}" srcId="{EC90FAA1-C9FC-4B98-B326-BD3824A459AE}" destId="{DE778F99-A653-43BE-A27D-E7F4D09C712A}" srcOrd="1" destOrd="0" parTransId="{87F12887-844C-4D14-A8D2-CCF075B2932A}" sibTransId="{6CCEB427-6DA5-4A39-ACE8-2EFC2924C6C9}"/>
    <dgm:cxn modelId="{B920911B-B4B9-4CCC-932A-C384A48920F0}" type="presOf" srcId="{6C6522BE-3E81-4068-BDBC-C8844C411F49}" destId="{C03BAAB4-B8FD-49E7-A90B-E89B1F1C00CA}" srcOrd="0" destOrd="0" presId="urn:microsoft.com/office/officeart/2005/8/layout/hierarchy4"/>
    <dgm:cxn modelId="{88ABB916-0078-42B6-B024-93863C5B46B6}" srcId="{6C6522BE-3E81-4068-BDBC-C8844C411F49}" destId="{51169FB9-43FC-496C-81AC-1D2E7DEC15F6}" srcOrd="0" destOrd="0" parTransId="{991B5FD0-08B8-41A2-A3E8-BD6C2F57DE07}" sibTransId="{1318A6F1-D99C-4A60-980D-91409D683B4E}"/>
    <dgm:cxn modelId="{AF355D54-D892-4763-815E-C99F979D131F}" srcId="{EC90FAA1-C9FC-4B98-B326-BD3824A459AE}" destId="{DDB39418-38F1-4C16-907E-B98EF895DC56}" srcOrd="0" destOrd="0" parTransId="{2F4C6A69-91E1-41E3-90C9-5546F06A8885}" sibTransId="{E2C33C03-0F52-41E2-8576-E5884180DFB7}"/>
    <dgm:cxn modelId="{213E8AB6-4490-4830-837E-826506002EFD}" srcId="{6C6522BE-3E81-4068-BDBC-C8844C411F49}" destId="{96B1B75B-8C92-496D-9ED3-9C719463FC6A}" srcOrd="2" destOrd="0" parTransId="{CA562B4D-4CD5-4ED0-AC72-C734BC391E18}" sibTransId="{EFAC0139-355A-42A9-9D2F-F242B76FAC1C}"/>
    <dgm:cxn modelId="{8C6A735B-38E8-4212-B92A-951DB196189C}" srcId="{51169FB9-43FC-496C-81AC-1D2E7DEC15F6}" destId="{58565E35-7F3A-4F6E-82B6-4878EFD5066C}" srcOrd="0" destOrd="0" parTransId="{CA9277F7-D5F4-4699-88E1-1A57A31BCA3F}" sibTransId="{E330A300-79E7-428E-961B-BB68E7BCEFDD}"/>
    <dgm:cxn modelId="{843A44ED-4E4F-4AA3-98B5-C62CA92C5629}" type="presOf" srcId="{58565E35-7F3A-4F6E-82B6-4878EFD5066C}" destId="{4BB2662E-F71C-4861-9552-FDBE10DABB02}" srcOrd="0" destOrd="0" presId="urn:microsoft.com/office/officeart/2005/8/layout/hierarchy4"/>
    <dgm:cxn modelId="{940D95E0-0C54-4100-8E52-88E9A552EE3A}" type="presOf" srcId="{103B4048-99E4-4B82-94FD-2D6FB05510D8}" destId="{F000A8CD-07BF-483F-A964-0F04008A07E2}" srcOrd="0" destOrd="0" presId="urn:microsoft.com/office/officeart/2005/8/layout/hierarchy4"/>
    <dgm:cxn modelId="{F65EA2CD-A9DE-4E63-835B-D7D774E24912}" type="presOf" srcId="{96B1B75B-8C92-496D-9ED3-9C719463FC6A}" destId="{99776D4B-8679-485A-AB68-92ABB8D934A3}" srcOrd="0" destOrd="0" presId="urn:microsoft.com/office/officeart/2005/8/layout/hierarchy4"/>
    <dgm:cxn modelId="{18831568-2138-4058-BF71-03D3867CAB47}" type="presParOf" srcId="{F000A8CD-07BF-483F-A964-0F04008A07E2}" destId="{187A1A8B-4E21-415B-8232-77F9A14C85DC}" srcOrd="0" destOrd="0" presId="urn:microsoft.com/office/officeart/2005/8/layout/hierarchy4"/>
    <dgm:cxn modelId="{92DCBCF1-2507-41C4-8C67-47158143C183}" type="presParOf" srcId="{187A1A8B-4E21-415B-8232-77F9A14C85DC}" destId="{C03BAAB4-B8FD-49E7-A90B-E89B1F1C00CA}" srcOrd="0" destOrd="0" presId="urn:microsoft.com/office/officeart/2005/8/layout/hierarchy4"/>
    <dgm:cxn modelId="{4F776B5E-7BCF-49D2-B110-7401CE2CCC1F}" type="presParOf" srcId="{187A1A8B-4E21-415B-8232-77F9A14C85DC}" destId="{E681EAAC-30A9-4FF3-AB47-78B42920AB66}" srcOrd="1" destOrd="0" presId="urn:microsoft.com/office/officeart/2005/8/layout/hierarchy4"/>
    <dgm:cxn modelId="{04DDF189-A852-41FE-B844-BCD6ED95F232}" type="presParOf" srcId="{187A1A8B-4E21-415B-8232-77F9A14C85DC}" destId="{0BB6DE20-F60A-4043-B5DA-A6EF0B469862}" srcOrd="2" destOrd="0" presId="urn:microsoft.com/office/officeart/2005/8/layout/hierarchy4"/>
    <dgm:cxn modelId="{D48AA8D2-2E38-4B3F-82F3-FE1A4B106680}" type="presParOf" srcId="{0BB6DE20-F60A-4043-B5DA-A6EF0B469862}" destId="{3B285CB9-3FFB-4F3D-84F5-DC76DAEFDE21}" srcOrd="0" destOrd="0" presId="urn:microsoft.com/office/officeart/2005/8/layout/hierarchy4"/>
    <dgm:cxn modelId="{24535C3F-72CF-4B9D-A77D-47FA13F7E2AB}" type="presParOf" srcId="{3B285CB9-3FFB-4F3D-84F5-DC76DAEFDE21}" destId="{FD8FB182-DA62-4AF3-8CDE-701A56ED3FC8}" srcOrd="0" destOrd="0" presId="urn:microsoft.com/office/officeart/2005/8/layout/hierarchy4"/>
    <dgm:cxn modelId="{C2D00903-03BA-4532-8EF4-4F154AC44B69}" type="presParOf" srcId="{3B285CB9-3FFB-4F3D-84F5-DC76DAEFDE21}" destId="{90EC3CA7-5009-4AC1-B1FF-6D517633172C}" srcOrd="1" destOrd="0" presId="urn:microsoft.com/office/officeart/2005/8/layout/hierarchy4"/>
    <dgm:cxn modelId="{7D84AA47-77A9-444F-B430-5B2385003405}" type="presParOf" srcId="{3B285CB9-3FFB-4F3D-84F5-DC76DAEFDE21}" destId="{6583EA4F-0A5D-4D16-87F0-E38CA0BB7538}" srcOrd="2" destOrd="0" presId="urn:microsoft.com/office/officeart/2005/8/layout/hierarchy4"/>
    <dgm:cxn modelId="{403E7064-7063-4F0F-8DF0-C2A23465DB0C}" type="presParOf" srcId="{6583EA4F-0A5D-4D16-87F0-E38CA0BB7538}" destId="{E1680DA8-D12F-41F1-822F-0874FE49C639}" srcOrd="0" destOrd="0" presId="urn:microsoft.com/office/officeart/2005/8/layout/hierarchy4"/>
    <dgm:cxn modelId="{F32CFE8B-3981-4BEB-BDD4-C6419720AE4A}" type="presParOf" srcId="{E1680DA8-D12F-41F1-822F-0874FE49C639}" destId="{4BB2662E-F71C-4861-9552-FDBE10DABB02}" srcOrd="0" destOrd="0" presId="urn:microsoft.com/office/officeart/2005/8/layout/hierarchy4"/>
    <dgm:cxn modelId="{B0EB19A7-CF26-4DF1-9EF0-784FB2D14092}" type="presParOf" srcId="{E1680DA8-D12F-41F1-822F-0874FE49C639}" destId="{675B4F7B-0231-47E7-8FCC-751DA0E6A511}" srcOrd="1" destOrd="0" presId="urn:microsoft.com/office/officeart/2005/8/layout/hierarchy4"/>
    <dgm:cxn modelId="{364C0E17-3AAD-4A54-9E82-4BFEAB52C635}" type="presParOf" srcId="{6583EA4F-0A5D-4D16-87F0-E38CA0BB7538}" destId="{17AD84E5-28C8-4E55-A275-95602ABD34B2}" srcOrd="1" destOrd="0" presId="urn:microsoft.com/office/officeart/2005/8/layout/hierarchy4"/>
    <dgm:cxn modelId="{9CE87958-B401-476C-8767-D19CBC6083B2}" type="presParOf" srcId="{6583EA4F-0A5D-4D16-87F0-E38CA0BB7538}" destId="{786A95FC-A596-42D6-811D-18968EFAC043}" srcOrd="2" destOrd="0" presId="urn:microsoft.com/office/officeart/2005/8/layout/hierarchy4"/>
    <dgm:cxn modelId="{957E6F54-E607-40E7-AF1E-5C34B8BD4F56}" type="presParOf" srcId="{786A95FC-A596-42D6-811D-18968EFAC043}" destId="{25CA544C-710E-4F65-A9EF-476CA670ED3C}" srcOrd="0" destOrd="0" presId="urn:microsoft.com/office/officeart/2005/8/layout/hierarchy4"/>
    <dgm:cxn modelId="{AE1DE136-5BEF-49D2-A0B4-84DD2F3B00A2}" type="presParOf" srcId="{786A95FC-A596-42D6-811D-18968EFAC043}" destId="{1B4912CA-7D1C-4E8D-AD4A-72FDBDC572A1}" srcOrd="1" destOrd="0" presId="urn:microsoft.com/office/officeart/2005/8/layout/hierarchy4"/>
    <dgm:cxn modelId="{CDE38A92-056C-4318-9BA6-9ABD44B197B2}" type="presParOf" srcId="{0BB6DE20-F60A-4043-B5DA-A6EF0B469862}" destId="{9A51A45A-398B-48F5-8B0C-31BD18B8DE2E}" srcOrd="1" destOrd="0" presId="urn:microsoft.com/office/officeart/2005/8/layout/hierarchy4"/>
    <dgm:cxn modelId="{E65C9D89-DC74-44C9-9C82-60FB42D427D0}" type="presParOf" srcId="{0BB6DE20-F60A-4043-B5DA-A6EF0B469862}" destId="{0400FC1E-1BBE-49B1-B8D3-A25ACE5CB682}" srcOrd="2" destOrd="0" presId="urn:microsoft.com/office/officeart/2005/8/layout/hierarchy4"/>
    <dgm:cxn modelId="{C11EC45E-D65B-4866-8F30-DF44E0B93436}" type="presParOf" srcId="{0400FC1E-1BBE-49B1-B8D3-A25ACE5CB682}" destId="{7A02BACC-74BE-47A8-A25F-067D196D61DF}" srcOrd="0" destOrd="0" presId="urn:microsoft.com/office/officeart/2005/8/layout/hierarchy4"/>
    <dgm:cxn modelId="{FE7E1143-C027-469E-A114-F3DA04054B50}" type="presParOf" srcId="{0400FC1E-1BBE-49B1-B8D3-A25ACE5CB682}" destId="{9957F409-106F-4BCE-B014-CB3D7E60581D}" srcOrd="1" destOrd="0" presId="urn:microsoft.com/office/officeart/2005/8/layout/hierarchy4"/>
    <dgm:cxn modelId="{C634B061-A44A-4332-94FE-C6765FCD29DD}" type="presParOf" srcId="{0400FC1E-1BBE-49B1-B8D3-A25ACE5CB682}" destId="{C3459E12-EE06-4C9D-8966-BE9811611160}" srcOrd="2" destOrd="0" presId="urn:microsoft.com/office/officeart/2005/8/layout/hierarchy4"/>
    <dgm:cxn modelId="{A911FCA8-FC10-446A-A47F-8F518E2A6B22}" type="presParOf" srcId="{C3459E12-EE06-4C9D-8966-BE9811611160}" destId="{5CE98966-7782-4D87-94CA-57FCD3B3E9D7}" srcOrd="0" destOrd="0" presId="urn:microsoft.com/office/officeart/2005/8/layout/hierarchy4"/>
    <dgm:cxn modelId="{87FA1EB8-02B1-43DF-B761-35437A02CF7B}" type="presParOf" srcId="{5CE98966-7782-4D87-94CA-57FCD3B3E9D7}" destId="{DF09D1B0-3CAC-4A01-85AF-4C3D343ECDB1}" srcOrd="0" destOrd="0" presId="urn:microsoft.com/office/officeart/2005/8/layout/hierarchy4"/>
    <dgm:cxn modelId="{FFCB267B-FCA6-4293-9253-02937BB7E803}" type="presParOf" srcId="{5CE98966-7782-4D87-94CA-57FCD3B3E9D7}" destId="{62685720-9553-4091-A8F0-BBF8067C6719}" srcOrd="1" destOrd="0" presId="urn:microsoft.com/office/officeart/2005/8/layout/hierarchy4"/>
    <dgm:cxn modelId="{8CE2627D-B6A2-4BA2-8AEB-0750AFE5E573}" type="presParOf" srcId="{C3459E12-EE06-4C9D-8966-BE9811611160}" destId="{6D2EFBAE-ACCA-4D4E-8AA4-F9A7E651E95C}" srcOrd="1" destOrd="0" presId="urn:microsoft.com/office/officeart/2005/8/layout/hierarchy4"/>
    <dgm:cxn modelId="{1513EE7C-A4DC-45C6-BD8E-9401275876D8}" type="presParOf" srcId="{C3459E12-EE06-4C9D-8966-BE9811611160}" destId="{4D16B7FF-A299-4CA1-A14F-8766BD248FFC}" srcOrd="2" destOrd="0" presId="urn:microsoft.com/office/officeart/2005/8/layout/hierarchy4"/>
    <dgm:cxn modelId="{F0781AAE-AFB4-4586-BAB2-E6E94F583C12}" type="presParOf" srcId="{4D16B7FF-A299-4CA1-A14F-8766BD248FFC}" destId="{BC43C78D-6A31-4B92-A5CD-F503A6C27194}" srcOrd="0" destOrd="0" presId="urn:microsoft.com/office/officeart/2005/8/layout/hierarchy4"/>
    <dgm:cxn modelId="{1C253B3A-E6F1-44C1-8CEB-12FBCC131C40}" type="presParOf" srcId="{4D16B7FF-A299-4CA1-A14F-8766BD248FFC}" destId="{D27E9F8B-58CC-4DAD-8755-8DA8D42A7881}" srcOrd="1" destOrd="0" presId="urn:microsoft.com/office/officeart/2005/8/layout/hierarchy4"/>
    <dgm:cxn modelId="{90FA3B49-B376-4248-A919-22C402D9580B}" type="presParOf" srcId="{0BB6DE20-F60A-4043-B5DA-A6EF0B469862}" destId="{91130592-BA51-4A9C-A8BD-49B464876FC2}" srcOrd="3" destOrd="0" presId="urn:microsoft.com/office/officeart/2005/8/layout/hierarchy4"/>
    <dgm:cxn modelId="{3A4B7665-BEF7-433A-A155-9C60E0858D8E}" type="presParOf" srcId="{0BB6DE20-F60A-4043-B5DA-A6EF0B469862}" destId="{AAC2263B-6BAD-4C91-BFFA-8755F5C1A4F8}" srcOrd="4" destOrd="0" presId="urn:microsoft.com/office/officeart/2005/8/layout/hierarchy4"/>
    <dgm:cxn modelId="{A135BB88-9B50-48D7-AE78-F9B230BB6F26}" type="presParOf" srcId="{AAC2263B-6BAD-4C91-BFFA-8755F5C1A4F8}" destId="{99776D4B-8679-485A-AB68-92ABB8D934A3}" srcOrd="0" destOrd="0" presId="urn:microsoft.com/office/officeart/2005/8/layout/hierarchy4"/>
    <dgm:cxn modelId="{DAB7B17F-CC75-42A8-B57B-D94C3D3A47BE}" type="presParOf" srcId="{AAC2263B-6BAD-4C91-BFFA-8755F5C1A4F8}" destId="{4C0E3292-2F60-4C52-A6E0-AD2BAE5D96A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BF1C77-F1B1-42C8-9FC4-42C64E96D06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468F3D-1565-4A76-B9A8-8EB1A462A143}">
      <dgm:prSet custT="1"/>
      <dgm:spPr/>
      <dgm:t>
        <a:bodyPr/>
        <a:lstStyle/>
        <a:p>
          <a:r>
            <a:rPr lang="en-US" dirty="0"/>
            <a:t>Collection Parameter</a:t>
          </a:r>
        </a:p>
      </dgm:t>
    </dgm:pt>
    <dgm:pt modelId="{272B0729-ED25-4EFC-8347-E480B7EE97E6}" type="parTrans" cxnId="{B2D364D9-1BA9-45CD-A2EE-CDB2C0B8E8AB}">
      <dgm:prSet/>
      <dgm:spPr/>
      <dgm:t>
        <a:bodyPr/>
        <a:lstStyle/>
        <a:p>
          <a:endParaRPr lang="en-US"/>
        </a:p>
      </dgm:t>
    </dgm:pt>
    <dgm:pt modelId="{E5B05E3B-7339-4DBF-809E-AC3AB76A91B0}" type="sibTrans" cxnId="{B2D364D9-1BA9-45CD-A2EE-CDB2C0B8E8AB}">
      <dgm:prSet/>
      <dgm:spPr/>
      <dgm:t>
        <a:bodyPr/>
        <a:lstStyle/>
        <a:p>
          <a:endParaRPr lang="en-US"/>
        </a:p>
      </dgm:t>
    </dgm:pt>
    <dgm:pt modelId="{DB1386E8-DBE6-4039-A0BD-4C7E826F56C3}">
      <dgm:prSet/>
      <dgm:spPr/>
      <dgm:t>
        <a:bodyPr/>
        <a:lstStyle/>
        <a:p>
          <a:r>
            <a:rPr lang="en-US" dirty="0"/>
            <a:t>Ticker list</a:t>
          </a:r>
        </a:p>
      </dgm:t>
    </dgm:pt>
    <dgm:pt modelId="{36378107-A8F2-49CC-8C7B-4573F8ED7D0D}" type="parTrans" cxnId="{8BF8402E-67CE-407D-822C-CB1FE43DADD5}">
      <dgm:prSet/>
      <dgm:spPr/>
      <dgm:t>
        <a:bodyPr/>
        <a:lstStyle/>
        <a:p>
          <a:endParaRPr lang="en-US"/>
        </a:p>
      </dgm:t>
    </dgm:pt>
    <dgm:pt modelId="{E9C78C4D-4039-4768-8CD1-BA7EDBEC9E6D}" type="sibTrans" cxnId="{8BF8402E-67CE-407D-822C-CB1FE43DADD5}">
      <dgm:prSet/>
      <dgm:spPr/>
      <dgm:t>
        <a:bodyPr/>
        <a:lstStyle/>
        <a:p>
          <a:endParaRPr lang="en-US"/>
        </a:p>
      </dgm:t>
    </dgm:pt>
    <dgm:pt modelId="{7004B858-3502-4EFD-8523-AF73BFCD4695}">
      <dgm:prSet/>
      <dgm:spPr/>
      <dgm:t>
        <a:bodyPr/>
        <a:lstStyle/>
        <a:p>
          <a:r>
            <a:rPr lang="en-US" dirty="0"/>
            <a:t>Views methods</a:t>
          </a:r>
        </a:p>
      </dgm:t>
    </dgm:pt>
    <dgm:pt modelId="{1A4206D9-C1EB-44C6-A1E3-6E8B048F1B1A}" type="parTrans" cxnId="{1F3A1D5D-47C5-484A-B1CC-C1353E9DD6E3}">
      <dgm:prSet/>
      <dgm:spPr/>
      <dgm:t>
        <a:bodyPr/>
        <a:lstStyle/>
        <a:p>
          <a:endParaRPr lang="en-US"/>
        </a:p>
      </dgm:t>
    </dgm:pt>
    <dgm:pt modelId="{1B7D8AD9-0704-4FD7-8980-BA22F869B9C2}" type="sibTrans" cxnId="{1F3A1D5D-47C5-484A-B1CC-C1353E9DD6E3}">
      <dgm:prSet/>
      <dgm:spPr/>
      <dgm:t>
        <a:bodyPr/>
        <a:lstStyle/>
        <a:p>
          <a:endParaRPr lang="en-US"/>
        </a:p>
      </dgm:t>
    </dgm:pt>
    <dgm:pt modelId="{2BFC64FB-61EC-4A8A-B55F-AFF472695646}">
      <dgm:prSet/>
      <dgm:spPr/>
      <dgm:t>
        <a:bodyPr/>
        <a:lstStyle/>
        <a:p>
          <a:r>
            <a:rPr lang="en-US" dirty="0"/>
            <a:t>Rebalancing</a:t>
          </a:r>
        </a:p>
      </dgm:t>
    </dgm:pt>
    <dgm:pt modelId="{F582D38A-7F0A-4E84-8032-9FD3599ACCF7}" type="parTrans" cxnId="{970AD280-8011-480F-B4EC-28AC156B29EA}">
      <dgm:prSet/>
      <dgm:spPr/>
      <dgm:t>
        <a:bodyPr/>
        <a:lstStyle/>
        <a:p>
          <a:endParaRPr lang="en-US"/>
        </a:p>
      </dgm:t>
    </dgm:pt>
    <dgm:pt modelId="{6DC39503-AFA7-4E89-A708-2F0B7ED20794}" type="sibTrans" cxnId="{970AD280-8011-480F-B4EC-28AC156B29EA}">
      <dgm:prSet/>
      <dgm:spPr/>
      <dgm:t>
        <a:bodyPr/>
        <a:lstStyle/>
        <a:p>
          <a:endParaRPr lang="en-US"/>
        </a:p>
      </dgm:t>
    </dgm:pt>
    <dgm:pt modelId="{B752BA7F-659C-4CD9-8C39-9957F0734376}">
      <dgm:prSet/>
      <dgm:spPr/>
      <dgm:t>
        <a:bodyPr/>
        <a:lstStyle/>
        <a:p>
          <a:r>
            <a:rPr lang="en-US" dirty="0"/>
            <a:t>Frequency</a:t>
          </a:r>
        </a:p>
      </dgm:t>
    </dgm:pt>
    <dgm:pt modelId="{402378B2-7665-4321-B9FD-4AC331E84866}" type="parTrans" cxnId="{CDF820D7-F7EE-4483-B11E-AC5A85B3EB89}">
      <dgm:prSet/>
      <dgm:spPr/>
      <dgm:t>
        <a:bodyPr/>
        <a:lstStyle/>
        <a:p>
          <a:endParaRPr lang="en-US"/>
        </a:p>
      </dgm:t>
    </dgm:pt>
    <dgm:pt modelId="{60E6E9D4-B510-4A4F-B0AA-A6C4D42C1F19}" type="sibTrans" cxnId="{CDF820D7-F7EE-4483-B11E-AC5A85B3EB89}">
      <dgm:prSet/>
      <dgm:spPr/>
      <dgm:t>
        <a:bodyPr/>
        <a:lstStyle/>
        <a:p>
          <a:endParaRPr lang="en-US"/>
        </a:p>
      </dgm:t>
    </dgm:pt>
    <dgm:pt modelId="{6F756D71-00F5-4C0B-9053-4F7FA170AF5C}">
      <dgm:prSet/>
      <dgm:spPr/>
      <dgm:t>
        <a:bodyPr/>
        <a:lstStyle/>
        <a:p>
          <a:r>
            <a:rPr lang="en-US" dirty="0"/>
            <a:t>Drift threshold</a:t>
          </a:r>
        </a:p>
      </dgm:t>
    </dgm:pt>
    <dgm:pt modelId="{45A3B64B-9008-44C6-ABD8-F3CA45F7480D}" type="parTrans" cxnId="{2994285C-4F50-4727-BE4E-862B0EE6531B}">
      <dgm:prSet/>
      <dgm:spPr/>
      <dgm:t>
        <a:bodyPr/>
        <a:lstStyle/>
        <a:p>
          <a:endParaRPr lang="en-US"/>
        </a:p>
      </dgm:t>
    </dgm:pt>
    <dgm:pt modelId="{3C2B9098-AE90-4FDC-9E60-CB31E69656F1}" type="sibTrans" cxnId="{2994285C-4F50-4727-BE4E-862B0EE6531B}">
      <dgm:prSet/>
      <dgm:spPr/>
      <dgm:t>
        <a:bodyPr/>
        <a:lstStyle/>
        <a:p>
          <a:endParaRPr lang="en-US"/>
        </a:p>
      </dgm:t>
    </dgm:pt>
    <dgm:pt modelId="{9E2D7C2E-3BF1-417B-BE43-A495EFE764E1}">
      <dgm:prSet/>
      <dgm:spPr/>
      <dgm:t>
        <a:bodyPr/>
        <a:lstStyle/>
        <a:p>
          <a:r>
            <a:rPr lang="en-US"/>
            <a:t>Risk levels</a:t>
          </a:r>
          <a:endParaRPr lang="en-US" dirty="0"/>
        </a:p>
      </dgm:t>
    </dgm:pt>
    <dgm:pt modelId="{0B3910EE-1930-4A6D-9D1B-002F12048D38}" type="parTrans" cxnId="{B733C27E-87FB-40A3-8EE0-53221DDFC4DE}">
      <dgm:prSet/>
      <dgm:spPr/>
      <dgm:t>
        <a:bodyPr/>
        <a:lstStyle/>
        <a:p>
          <a:endParaRPr lang="en-US"/>
        </a:p>
      </dgm:t>
    </dgm:pt>
    <dgm:pt modelId="{F735EAFA-4214-4B11-96A6-10EE7FC28F6F}" type="sibTrans" cxnId="{B733C27E-87FB-40A3-8EE0-53221DDFC4DE}">
      <dgm:prSet/>
      <dgm:spPr/>
      <dgm:t>
        <a:bodyPr/>
        <a:lstStyle/>
        <a:p>
          <a:endParaRPr lang="en-US"/>
        </a:p>
      </dgm:t>
    </dgm:pt>
    <dgm:pt modelId="{DB411B8F-63AF-4532-BB8B-6A7160E08319}">
      <dgm:prSet/>
      <dgm:spPr/>
      <dgm:t>
        <a:bodyPr/>
        <a:lstStyle/>
        <a:p>
          <a:r>
            <a:rPr lang="en-US" dirty="0"/>
            <a:t>Tolerance levels</a:t>
          </a:r>
        </a:p>
      </dgm:t>
    </dgm:pt>
    <dgm:pt modelId="{1433EAF1-9D68-4C98-980C-FAD42594A04B}" type="parTrans" cxnId="{88C6A71B-33A6-436A-A466-E4651FF116F9}">
      <dgm:prSet/>
      <dgm:spPr/>
      <dgm:t>
        <a:bodyPr/>
        <a:lstStyle/>
        <a:p>
          <a:endParaRPr lang="en-US"/>
        </a:p>
      </dgm:t>
    </dgm:pt>
    <dgm:pt modelId="{E7154743-B570-4730-82ED-BFE60E2282B7}" type="sibTrans" cxnId="{88C6A71B-33A6-436A-A466-E4651FF116F9}">
      <dgm:prSet/>
      <dgm:spPr/>
      <dgm:t>
        <a:bodyPr/>
        <a:lstStyle/>
        <a:p>
          <a:endParaRPr lang="en-US"/>
        </a:p>
      </dgm:t>
    </dgm:pt>
    <dgm:pt modelId="{1697E84C-4357-43D7-92C6-C1FC9303CD00}" type="pres">
      <dgm:prSet presAssocID="{7CBF1C77-F1B1-42C8-9FC4-42C64E96D06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58F7CB-EC37-4D13-B568-B761AA2E1BF0}" type="pres">
      <dgm:prSet presAssocID="{42468F3D-1565-4A76-B9A8-8EB1A462A143}" presName="vertOne" presStyleCnt="0"/>
      <dgm:spPr/>
    </dgm:pt>
    <dgm:pt modelId="{67713734-D89F-460B-BDBB-FDA6BB203620}" type="pres">
      <dgm:prSet presAssocID="{42468F3D-1565-4A76-B9A8-8EB1A462A143}" presName="txOne" presStyleLbl="node0" presStyleIdx="0" presStyleCnt="1">
        <dgm:presLayoutVars>
          <dgm:chPref val="3"/>
        </dgm:presLayoutVars>
      </dgm:prSet>
      <dgm:spPr/>
    </dgm:pt>
    <dgm:pt modelId="{BAAAEFCA-AFE6-481C-BAD1-51436334BA5A}" type="pres">
      <dgm:prSet presAssocID="{42468F3D-1565-4A76-B9A8-8EB1A462A143}" presName="parTransOne" presStyleCnt="0"/>
      <dgm:spPr/>
    </dgm:pt>
    <dgm:pt modelId="{2D45D786-F467-4CCB-80BD-966CC0DA1F48}" type="pres">
      <dgm:prSet presAssocID="{42468F3D-1565-4A76-B9A8-8EB1A462A143}" presName="horzOne" presStyleCnt="0"/>
      <dgm:spPr/>
    </dgm:pt>
    <dgm:pt modelId="{5F885115-FFD1-44C9-B921-92858462B9B5}" type="pres">
      <dgm:prSet presAssocID="{DB1386E8-DBE6-4039-A0BD-4C7E826F56C3}" presName="vertTwo" presStyleCnt="0"/>
      <dgm:spPr/>
    </dgm:pt>
    <dgm:pt modelId="{AC82ED91-4A70-4F16-B87D-86F12B27CB19}" type="pres">
      <dgm:prSet presAssocID="{DB1386E8-DBE6-4039-A0BD-4C7E826F56C3}" presName="txTwo" presStyleLbl="node2" presStyleIdx="0" presStyleCnt="5">
        <dgm:presLayoutVars>
          <dgm:chPref val="3"/>
        </dgm:presLayoutVars>
      </dgm:prSet>
      <dgm:spPr/>
    </dgm:pt>
    <dgm:pt modelId="{7CDCF5AB-6AEB-4CE4-9649-38F672891987}" type="pres">
      <dgm:prSet presAssocID="{DB1386E8-DBE6-4039-A0BD-4C7E826F56C3}" presName="horzTwo" presStyleCnt="0"/>
      <dgm:spPr/>
    </dgm:pt>
    <dgm:pt modelId="{8839CAFA-5E4C-4860-9022-327BAFED7701}" type="pres">
      <dgm:prSet presAssocID="{E9C78C4D-4039-4768-8CD1-BA7EDBEC9E6D}" presName="sibSpaceTwo" presStyleCnt="0"/>
      <dgm:spPr/>
    </dgm:pt>
    <dgm:pt modelId="{289865CA-231A-4AA6-9307-23F29C41989C}" type="pres">
      <dgm:prSet presAssocID="{7004B858-3502-4EFD-8523-AF73BFCD4695}" presName="vertTwo" presStyleCnt="0"/>
      <dgm:spPr/>
    </dgm:pt>
    <dgm:pt modelId="{E8982EF7-5AAB-4609-B6AF-E94FF4BA2014}" type="pres">
      <dgm:prSet presAssocID="{7004B858-3502-4EFD-8523-AF73BFCD4695}" presName="txTwo" presStyleLbl="node2" presStyleIdx="1" presStyleCnt="5">
        <dgm:presLayoutVars>
          <dgm:chPref val="3"/>
        </dgm:presLayoutVars>
      </dgm:prSet>
      <dgm:spPr/>
    </dgm:pt>
    <dgm:pt modelId="{D7AB9044-A8B5-45C7-B6A6-FE7FB7845E1D}" type="pres">
      <dgm:prSet presAssocID="{7004B858-3502-4EFD-8523-AF73BFCD4695}" presName="horzTwo" presStyleCnt="0"/>
      <dgm:spPr/>
    </dgm:pt>
    <dgm:pt modelId="{81B999FF-3841-439B-AF6B-0E1DA232BFCD}" type="pres">
      <dgm:prSet presAssocID="{1B7D8AD9-0704-4FD7-8980-BA22F869B9C2}" presName="sibSpaceTwo" presStyleCnt="0"/>
      <dgm:spPr/>
    </dgm:pt>
    <dgm:pt modelId="{3224ADE7-0AC0-450D-AB1B-4836853F4AC2}" type="pres">
      <dgm:prSet presAssocID="{DB411B8F-63AF-4532-BB8B-6A7160E08319}" presName="vertTwo" presStyleCnt="0"/>
      <dgm:spPr/>
    </dgm:pt>
    <dgm:pt modelId="{4E346EF4-4A50-4B8E-95FF-7F080E865F8D}" type="pres">
      <dgm:prSet presAssocID="{DB411B8F-63AF-4532-BB8B-6A7160E08319}" presName="txTwo" presStyleLbl="node2" presStyleIdx="2" presStyleCnt="5">
        <dgm:presLayoutVars>
          <dgm:chPref val="3"/>
        </dgm:presLayoutVars>
      </dgm:prSet>
      <dgm:spPr/>
    </dgm:pt>
    <dgm:pt modelId="{8DE40F64-14B1-4A85-995E-7B04106DCC63}" type="pres">
      <dgm:prSet presAssocID="{DB411B8F-63AF-4532-BB8B-6A7160E08319}" presName="horzTwo" presStyleCnt="0"/>
      <dgm:spPr/>
    </dgm:pt>
    <dgm:pt modelId="{A8F64512-C83E-4AFE-B347-81CFC5CE2BDC}" type="pres">
      <dgm:prSet presAssocID="{E7154743-B570-4730-82ED-BFE60E2282B7}" presName="sibSpaceTwo" presStyleCnt="0"/>
      <dgm:spPr/>
    </dgm:pt>
    <dgm:pt modelId="{E52F64DF-BFA5-473B-8F7D-3CFA191B8B31}" type="pres">
      <dgm:prSet presAssocID="{2BFC64FB-61EC-4A8A-B55F-AFF472695646}" presName="vertTwo" presStyleCnt="0"/>
      <dgm:spPr/>
    </dgm:pt>
    <dgm:pt modelId="{0983888D-0B40-4003-855A-BFCB8779E3C6}" type="pres">
      <dgm:prSet presAssocID="{2BFC64FB-61EC-4A8A-B55F-AFF472695646}" presName="txTwo" presStyleLbl="node2" presStyleIdx="3" presStyleCnt="5">
        <dgm:presLayoutVars>
          <dgm:chPref val="3"/>
        </dgm:presLayoutVars>
      </dgm:prSet>
      <dgm:spPr/>
    </dgm:pt>
    <dgm:pt modelId="{FD2C9C56-DBF7-4D4C-829E-A7EE85947CCF}" type="pres">
      <dgm:prSet presAssocID="{2BFC64FB-61EC-4A8A-B55F-AFF472695646}" presName="parTransTwo" presStyleCnt="0"/>
      <dgm:spPr/>
    </dgm:pt>
    <dgm:pt modelId="{FDD6B9A2-339C-4941-9DBC-889D52B560D9}" type="pres">
      <dgm:prSet presAssocID="{2BFC64FB-61EC-4A8A-B55F-AFF472695646}" presName="horzTwo" presStyleCnt="0"/>
      <dgm:spPr/>
    </dgm:pt>
    <dgm:pt modelId="{D16EDCC4-262C-46C5-9464-34E18ACA1177}" type="pres">
      <dgm:prSet presAssocID="{B752BA7F-659C-4CD9-8C39-9957F0734376}" presName="vertThree" presStyleCnt="0"/>
      <dgm:spPr/>
    </dgm:pt>
    <dgm:pt modelId="{56000EC9-DCDA-4A78-88D7-698ECC3D0917}" type="pres">
      <dgm:prSet presAssocID="{B752BA7F-659C-4CD9-8C39-9957F0734376}" presName="txThree" presStyleLbl="node3" presStyleIdx="0" presStyleCnt="2">
        <dgm:presLayoutVars>
          <dgm:chPref val="3"/>
        </dgm:presLayoutVars>
      </dgm:prSet>
      <dgm:spPr/>
    </dgm:pt>
    <dgm:pt modelId="{08646078-B524-4B6E-9742-CD17D4F6C16D}" type="pres">
      <dgm:prSet presAssocID="{B752BA7F-659C-4CD9-8C39-9957F0734376}" presName="horzThree" presStyleCnt="0"/>
      <dgm:spPr/>
    </dgm:pt>
    <dgm:pt modelId="{9E8DDA4E-201B-4200-8E1C-824A18AB2E2A}" type="pres">
      <dgm:prSet presAssocID="{60E6E9D4-B510-4A4F-B0AA-A6C4D42C1F19}" presName="sibSpaceThree" presStyleCnt="0"/>
      <dgm:spPr/>
    </dgm:pt>
    <dgm:pt modelId="{4FB6330C-7374-4B81-9734-6A551BC4DFF3}" type="pres">
      <dgm:prSet presAssocID="{6F756D71-00F5-4C0B-9053-4F7FA170AF5C}" presName="vertThree" presStyleCnt="0"/>
      <dgm:spPr/>
    </dgm:pt>
    <dgm:pt modelId="{BC783CF9-F182-4476-8047-0D95C4664887}" type="pres">
      <dgm:prSet presAssocID="{6F756D71-00F5-4C0B-9053-4F7FA170AF5C}" presName="txThree" presStyleLbl="node3" presStyleIdx="1" presStyleCnt="2">
        <dgm:presLayoutVars>
          <dgm:chPref val="3"/>
        </dgm:presLayoutVars>
      </dgm:prSet>
      <dgm:spPr/>
    </dgm:pt>
    <dgm:pt modelId="{2447B8F6-BBB8-40B0-ABCD-C419373229F4}" type="pres">
      <dgm:prSet presAssocID="{6F756D71-00F5-4C0B-9053-4F7FA170AF5C}" presName="horzThree" presStyleCnt="0"/>
      <dgm:spPr/>
    </dgm:pt>
    <dgm:pt modelId="{5605A6E4-DA13-4ED4-BA60-0FE369AD8089}" type="pres">
      <dgm:prSet presAssocID="{6DC39503-AFA7-4E89-A708-2F0B7ED20794}" presName="sibSpaceTwo" presStyleCnt="0"/>
      <dgm:spPr/>
    </dgm:pt>
    <dgm:pt modelId="{B133B035-993B-4EEF-98A4-D6D8E60693B2}" type="pres">
      <dgm:prSet presAssocID="{9E2D7C2E-3BF1-417B-BE43-A495EFE764E1}" presName="vertTwo" presStyleCnt="0"/>
      <dgm:spPr/>
    </dgm:pt>
    <dgm:pt modelId="{07984A3F-F23C-4567-8DCD-217F513A2827}" type="pres">
      <dgm:prSet presAssocID="{9E2D7C2E-3BF1-417B-BE43-A495EFE764E1}" presName="txTwo" presStyleLbl="node2" presStyleIdx="4" presStyleCnt="5">
        <dgm:presLayoutVars>
          <dgm:chPref val="3"/>
        </dgm:presLayoutVars>
      </dgm:prSet>
      <dgm:spPr/>
    </dgm:pt>
    <dgm:pt modelId="{9229BFBC-E9BD-46E1-BE71-821BE9797F50}" type="pres">
      <dgm:prSet presAssocID="{9E2D7C2E-3BF1-417B-BE43-A495EFE764E1}" presName="horzTwo" presStyleCnt="0"/>
      <dgm:spPr/>
    </dgm:pt>
  </dgm:ptLst>
  <dgm:cxnLst>
    <dgm:cxn modelId="{74544854-AC58-43B0-9C43-AFD6207B657A}" type="presOf" srcId="{2BFC64FB-61EC-4A8A-B55F-AFF472695646}" destId="{0983888D-0B40-4003-855A-BFCB8779E3C6}" srcOrd="0" destOrd="0" presId="urn:microsoft.com/office/officeart/2005/8/layout/hierarchy4"/>
    <dgm:cxn modelId="{8B883CB1-45DC-4C44-B7B7-DDBED0F7ECFD}" type="presOf" srcId="{7CBF1C77-F1B1-42C8-9FC4-42C64E96D063}" destId="{1697E84C-4357-43D7-92C6-C1FC9303CD00}" srcOrd="0" destOrd="0" presId="urn:microsoft.com/office/officeart/2005/8/layout/hierarchy4"/>
    <dgm:cxn modelId="{C4AD1810-8F76-4D09-BDBA-46C8C1870237}" type="presOf" srcId="{7004B858-3502-4EFD-8523-AF73BFCD4695}" destId="{E8982EF7-5AAB-4609-B6AF-E94FF4BA2014}" srcOrd="0" destOrd="0" presId="urn:microsoft.com/office/officeart/2005/8/layout/hierarchy4"/>
    <dgm:cxn modelId="{2994285C-4F50-4727-BE4E-862B0EE6531B}" srcId="{2BFC64FB-61EC-4A8A-B55F-AFF472695646}" destId="{6F756D71-00F5-4C0B-9053-4F7FA170AF5C}" srcOrd="1" destOrd="0" parTransId="{45A3B64B-9008-44C6-ABD8-F3CA45F7480D}" sibTransId="{3C2B9098-AE90-4FDC-9E60-CB31E69656F1}"/>
    <dgm:cxn modelId="{CDF820D7-F7EE-4483-B11E-AC5A85B3EB89}" srcId="{2BFC64FB-61EC-4A8A-B55F-AFF472695646}" destId="{B752BA7F-659C-4CD9-8C39-9957F0734376}" srcOrd="0" destOrd="0" parTransId="{402378B2-7665-4321-B9FD-4AC331E84866}" sibTransId="{60E6E9D4-B510-4A4F-B0AA-A6C4D42C1F19}"/>
    <dgm:cxn modelId="{8BF8402E-67CE-407D-822C-CB1FE43DADD5}" srcId="{42468F3D-1565-4A76-B9A8-8EB1A462A143}" destId="{DB1386E8-DBE6-4039-A0BD-4C7E826F56C3}" srcOrd="0" destOrd="0" parTransId="{36378107-A8F2-49CC-8C7B-4573F8ED7D0D}" sibTransId="{E9C78C4D-4039-4768-8CD1-BA7EDBEC9E6D}"/>
    <dgm:cxn modelId="{99E6937A-ED61-417A-9CD1-96E065453B07}" type="presOf" srcId="{42468F3D-1565-4A76-B9A8-8EB1A462A143}" destId="{67713734-D89F-460B-BDBB-FDA6BB203620}" srcOrd="0" destOrd="0" presId="urn:microsoft.com/office/officeart/2005/8/layout/hierarchy4"/>
    <dgm:cxn modelId="{488199FC-5CC2-4E51-A52D-C7E2087C5C07}" type="presOf" srcId="{DB1386E8-DBE6-4039-A0BD-4C7E826F56C3}" destId="{AC82ED91-4A70-4F16-B87D-86F12B27CB19}" srcOrd="0" destOrd="0" presId="urn:microsoft.com/office/officeart/2005/8/layout/hierarchy4"/>
    <dgm:cxn modelId="{1F3A1D5D-47C5-484A-B1CC-C1353E9DD6E3}" srcId="{42468F3D-1565-4A76-B9A8-8EB1A462A143}" destId="{7004B858-3502-4EFD-8523-AF73BFCD4695}" srcOrd="1" destOrd="0" parTransId="{1A4206D9-C1EB-44C6-A1E3-6E8B048F1B1A}" sibTransId="{1B7D8AD9-0704-4FD7-8980-BA22F869B9C2}"/>
    <dgm:cxn modelId="{567A64C3-7396-4A30-93EB-F5CECECDD5E0}" type="presOf" srcId="{6F756D71-00F5-4C0B-9053-4F7FA170AF5C}" destId="{BC783CF9-F182-4476-8047-0D95C4664887}" srcOrd="0" destOrd="0" presId="urn:microsoft.com/office/officeart/2005/8/layout/hierarchy4"/>
    <dgm:cxn modelId="{970AD280-8011-480F-B4EC-28AC156B29EA}" srcId="{42468F3D-1565-4A76-B9A8-8EB1A462A143}" destId="{2BFC64FB-61EC-4A8A-B55F-AFF472695646}" srcOrd="3" destOrd="0" parTransId="{F582D38A-7F0A-4E84-8032-9FD3599ACCF7}" sibTransId="{6DC39503-AFA7-4E89-A708-2F0B7ED20794}"/>
    <dgm:cxn modelId="{C2158E65-F203-473D-AC01-C8E5C630B3C6}" type="presOf" srcId="{9E2D7C2E-3BF1-417B-BE43-A495EFE764E1}" destId="{07984A3F-F23C-4567-8DCD-217F513A2827}" srcOrd="0" destOrd="0" presId="urn:microsoft.com/office/officeart/2005/8/layout/hierarchy4"/>
    <dgm:cxn modelId="{27BCEAE8-7B1B-4978-8876-C723DA52A58E}" type="presOf" srcId="{B752BA7F-659C-4CD9-8C39-9957F0734376}" destId="{56000EC9-DCDA-4A78-88D7-698ECC3D0917}" srcOrd="0" destOrd="0" presId="urn:microsoft.com/office/officeart/2005/8/layout/hierarchy4"/>
    <dgm:cxn modelId="{7F4B1A9A-90BF-49D3-94DF-03E1EC37B0BC}" type="presOf" srcId="{DB411B8F-63AF-4532-BB8B-6A7160E08319}" destId="{4E346EF4-4A50-4B8E-95FF-7F080E865F8D}" srcOrd="0" destOrd="0" presId="urn:microsoft.com/office/officeart/2005/8/layout/hierarchy4"/>
    <dgm:cxn modelId="{B733C27E-87FB-40A3-8EE0-53221DDFC4DE}" srcId="{42468F3D-1565-4A76-B9A8-8EB1A462A143}" destId="{9E2D7C2E-3BF1-417B-BE43-A495EFE764E1}" srcOrd="4" destOrd="0" parTransId="{0B3910EE-1930-4A6D-9D1B-002F12048D38}" sibTransId="{F735EAFA-4214-4B11-96A6-10EE7FC28F6F}"/>
    <dgm:cxn modelId="{B2D364D9-1BA9-45CD-A2EE-CDB2C0B8E8AB}" srcId="{7CBF1C77-F1B1-42C8-9FC4-42C64E96D063}" destId="{42468F3D-1565-4A76-B9A8-8EB1A462A143}" srcOrd="0" destOrd="0" parTransId="{272B0729-ED25-4EFC-8347-E480B7EE97E6}" sibTransId="{E5B05E3B-7339-4DBF-809E-AC3AB76A91B0}"/>
    <dgm:cxn modelId="{88C6A71B-33A6-436A-A466-E4651FF116F9}" srcId="{42468F3D-1565-4A76-B9A8-8EB1A462A143}" destId="{DB411B8F-63AF-4532-BB8B-6A7160E08319}" srcOrd="2" destOrd="0" parTransId="{1433EAF1-9D68-4C98-980C-FAD42594A04B}" sibTransId="{E7154743-B570-4730-82ED-BFE60E2282B7}"/>
    <dgm:cxn modelId="{BC7828B9-B64A-4401-AC6D-031AB9622B51}" type="presParOf" srcId="{1697E84C-4357-43D7-92C6-C1FC9303CD00}" destId="{D158F7CB-EC37-4D13-B568-B761AA2E1BF0}" srcOrd="0" destOrd="0" presId="urn:microsoft.com/office/officeart/2005/8/layout/hierarchy4"/>
    <dgm:cxn modelId="{23AA6838-91F2-4B4F-8C21-3D2BCA83DBA7}" type="presParOf" srcId="{D158F7CB-EC37-4D13-B568-B761AA2E1BF0}" destId="{67713734-D89F-460B-BDBB-FDA6BB203620}" srcOrd="0" destOrd="0" presId="urn:microsoft.com/office/officeart/2005/8/layout/hierarchy4"/>
    <dgm:cxn modelId="{B7E639DF-0A98-4BFF-84FA-706FDA7D6897}" type="presParOf" srcId="{D158F7CB-EC37-4D13-B568-B761AA2E1BF0}" destId="{BAAAEFCA-AFE6-481C-BAD1-51436334BA5A}" srcOrd="1" destOrd="0" presId="urn:microsoft.com/office/officeart/2005/8/layout/hierarchy4"/>
    <dgm:cxn modelId="{9E4BC3EE-247F-4FBC-A4E5-664A94741619}" type="presParOf" srcId="{D158F7CB-EC37-4D13-B568-B761AA2E1BF0}" destId="{2D45D786-F467-4CCB-80BD-966CC0DA1F48}" srcOrd="2" destOrd="0" presId="urn:microsoft.com/office/officeart/2005/8/layout/hierarchy4"/>
    <dgm:cxn modelId="{EDBC910F-BD4C-4FE2-9669-847E66043110}" type="presParOf" srcId="{2D45D786-F467-4CCB-80BD-966CC0DA1F48}" destId="{5F885115-FFD1-44C9-B921-92858462B9B5}" srcOrd="0" destOrd="0" presId="urn:microsoft.com/office/officeart/2005/8/layout/hierarchy4"/>
    <dgm:cxn modelId="{40F1EE51-7A7F-4942-A5BC-2872D8EB3E66}" type="presParOf" srcId="{5F885115-FFD1-44C9-B921-92858462B9B5}" destId="{AC82ED91-4A70-4F16-B87D-86F12B27CB19}" srcOrd="0" destOrd="0" presId="urn:microsoft.com/office/officeart/2005/8/layout/hierarchy4"/>
    <dgm:cxn modelId="{6892BB64-20B6-4DB5-B6DC-E695BEC5C2C1}" type="presParOf" srcId="{5F885115-FFD1-44C9-B921-92858462B9B5}" destId="{7CDCF5AB-6AEB-4CE4-9649-38F672891987}" srcOrd="1" destOrd="0" presId="urn:microsoft.com/office/officeart/2005/8/layout/hierarchy4"/>
    <dgm:cxn modelId="{9C8DC5D0-54BC-45DF-8B66-90A0351C7479}" type="presParOf" srcId="{2D45D786-F467-4CCB-80BD-966CC0DA1F48}" destId="{8839CAFA-5E4C-4860-9022-327BAFED7701}" srcOrd="1" destOrd="0" presId="urn:microsoft.com/office/officeart/2005/8/layout/hierarchy4"/>
    <dgm:cxn modelId="{9FE94C7F-D976-401E-92FE-67BF3DA5A791}" type="presParOf" srcId="{2D45D786-F467-4CCB-80BD-966CC0DA1F48}" destId="{289865CA-231A-4AA6-9307-23F29C41989C}" srcOrd="2" destOrd="0" presId="urn:microsoft.com/office/officeart/2005/8/layout/hierarchy4"/>
    <dgm:cxn modelId="{785B3FD4-1D92-4645-8231-83EA231196B8}" type="presParOf" srcId="{289865CA-231A-4AA6-9307-23F29C41989C}" destId="{E8982EF7-5AAB-4609-B6AF-E94FF4BA2014}" srcOrd="0" destOrd="0" presId="urn:microsoft.com/office/officeart/2005/8/layout/hierarchy4"/>
    <dgm:cxn modelId="{A6FD8790-6A42-48CD-AD82-2C776F215BB6}" type="presParOf" srcId="{289865CA-231A-4AA6-9307-23F29C41989C}" destId="{D7AB9044-A8B5-45C7-B6A6-FE7FB7845E1D}" srcOrd="1" destOrd="0" presId="urn:microsoft.com/office/officeart/2005/8/layout/hierarchy4"/>
    <dgm:cxn modelId="{5654D36F-3A09-40ED-A573-3DC051BE1036}" type="presParOf" srcId="{2D45D786-F467-4CCB-80BD-966CC0DA1F48}" destId="{81B999FF-3841-439B-AF6B-0E1DA232BFCD}" srcOrd="3" destOrd="0" presId="urn:microsoft.com/office/officeart/2005/8/layout/hierarchy4"/>
    <dgm:cxn modelId="{CECDE206-AED6-45E6-9784-F885404880E2}" type="presParOf" srcId="{2D45D786-F467-4CCB-80BD-966CC0DA1F48}" destId="{3224ADE7-0AC0-450D-AB1B-4836853F4AC2}" srcOrd="4" destOrd="0" presId="urn:microsoft.com/office/officeart/2005/8/layout/hierarchy4"/>
    <dgm:cxn modelId="{CD511926-1598-4030-AA32-186B035445A4}" type="presParOf" srcId="{3224ADE7-0AC0-450D-AB1B-4836853F4AC2}" destId="{4E346EF4-4A50-4B8E-95FF-7F080E865F8D}" srcOrd="0" destOrd="0" presId="urn:microsoft.com/office/officeart/2005/8/layout/hierarchy4"/>
    <dgm:cxn modelId="{EB128C3C-B0CB-4394-9352-E918B7417167}" type="presParOf" srcId="{3224ADE7-0AC0-450D-AB1B-4836853F4AC2}" destId="{8DE40F64-14B1-4A85-995E-7B04106DCC63}" srcOrd="1" destOrd="0" presId="urn:microsoft.com/office/officeart/2005/8/layout/hierarchy4"/>
    <dgm:cxn modelId="{58A91A13-5818-490B-9F64-AA1C5BAC4017}" type="presParOf" srcId="{2D45D786-F467-4CCB-80BD-966CC0DA1F48}" destId="{A8F64512-C83E-4AFE-B347-81CFC5CE2BDC}" srcOrd="5" destOrd="0" presId="urn:microsoft.com/office/officeart/2005/8/layout/hierarchy4"/>
    <dgm:cxn modelId="{AFEF9379-4272-42E5-8F59-D3FFD83B5ADA}" type="presParOf" srcId="{2D45D786-F467-4CCB-80BD-966CC0DA1F48}" destId="{E52F64DF-BFA5-473B-8F7D-3CFA191B8B31}" srcOrd="6" destOrd="0" presId="urn:microsoft.com/office/officeart/2005/8/layout/hierarchy4"/>
    <dgm:cxn modelId="{46E0D8BC-782B-4481-9F78-23341CF77819}" type="presParOf" srcId="{E52F64DF-BFA5-473B-8F7D-3CFA191B8B31}" destId="{0983888D-0B40-4003-855A-BFCB8779E3C6}" srcOrd="0" destOrd="0" presId="urn:microsoft.com/office/officeart/2005/8/layout/hierarchy4"/>
    <dgm:cxn modelId="{86CB6460-D9AD-4B7E-8BEC-A272F0A1F941}" type="presParOf" srcId="{E52F64DF-BFA5-473B-8F7D-3CFA191B8B31}" destId="{FD2C9C56-DBF7-4D4C-829E-A7EE85947CCF}" srcOrd="1" destOrd="0" presId="urn:microsoft.com/office/officeart/2005/8/layout/hierarchy4"/>
    <dgm:cxn modelId="{0AE434A4-3FE9-4EF6-B054-3E214A3735EE}" type="presParOf" srcId="{E52F64DF-BFA5-473B-8F7D-3CFA191B8B31}" destId="{FDD6B9A2-339C-4941-9DBC-889D52B560D9}" srcOrd="2" destOrd="0" presId="urn:microsoft.com/office/officeart/2005/8/layout/hierarchy4"/>
    <dgm:cxn modelId="{6D62165B-4BAB-4A1D-B9B9-57076C40C0D5}" type="presParOf" srcId="{FDD6B9A2-339C-4941-9DBC-889D52B560D9}" destId="{D16EDCC4-262C-46C5-9464-34E18ACA1177}" srcOrd="0" destOrd="0" presId="urn:microsoft.com/office/officeart/2005/8/layout/hierarchy4"/>
    <dgm:cxn modelId="{67E0A5E3-3C9E-4788-813A-7F0A878C2C9C}" type="presParOf" srcId="{D16EDCC4-262C-46C5-9464-34E18ACA1177}" destId="{56000EC9-DCDA-4A78-88D7-698ECC3D0917}" srcOrd="0" destOrd="0" presId="urn:microsoft.com/office/officeart/2005/8/layout/hierarchy4"/>
    <dgm:cxn modelId="{8D09E08B-F56E-42AE-8445-53C2477C94E0}" type="presParOf" srcId="{D16EDCC4-262C-46C5-9464-34E18ACA1177}" destId="{08646078-B524-4B6E-9742-CD17D4F6C16D}" srcOrd="1" destOrd="0" presId="urn:microsoft.com/office/officeart/2005/8/layout/hierarchy4"/>
    <dgm:cxn modelId="{518826A9-2403-4107-84FF-E792FC8B451A}" type="presParOf" srcId="{FDD6B9A2-339C-4941-9DBC-889D52B560D9}" destId="{9E8DDA4E-201B-4200-8E1C-824A18AB2E2A}" srcOrd="1" destOrd="0" presId="urn:microsoft.com/office/officeart/2005/8/layout/hierarchy4"/>
    <dgm:cxn modelId="{74AAF872-B85F-4C21-BA1B-EB2B9107E5C0}" type="presParOf" srcId="{FDD6B9A2-339C-4941-9DBC-889D52B560D9}" destId="{4FB6330C-7374-4B81-9734-6A551BC4DFF3}" srcOrd="2" destOrd="0" presId="urn:microsoft.com/office/officeart/2005/8/layout/hierarchy4"/>
    <dgm:cxn modelId="{5B1557CC-981F-4F5B-8F7C-3B16A734F82B}" type="presParOf" srcId="{4FB6330C-7374-4B81-9734-6A551BC4DFF3}" destId="{BC783CF9-F182-4476-8047-0D95C4664887}" srcOrd="0" destOrd="0" presId="urn:microsoft.com/office/officeart/2005/8/layout/hierarchy4"/>
    <dgm:cxn modelId="{2592F966-984D-4D36-9451-BBAB9E0C2A51}" type="presParOf" srcId="{4FB6330C-7374-4B81-9734-6A551BC4DFF3}" destId="{2447B8F6-BBB8-40B0-ABCD-C419373229F4}" srcOrd="1" destOrd="0" presId="urn:microsoft.com/office/officeart/2005/8/layout/hierarchy4"/>
    <dgm:cxn modelId="{6D3143F6-5B4B-4EAC-920A-9116CFEB25E9}" type="presParOf" srcId="{2D45D786-F467-4CCB-80BD-966CC0DA1F48}" destId="{5605A6E4-DA13-4ED4-BA60-0FE369AD8089}" srcOrd="7" destOrd="0" presId="urn:microsoft.com/office/officeart/2005/8/layout/hierarchy4"/>
    <dgm:cxn modelId="{F7412AD3-AE37-4BB6-8FC0-67E55FBAB78E}" type="presParOf" srcId="{2D45D786-F467-4CCB-80BD-966CC0DA1F48}" destId="{B133B035-993B-4EEF-98A4-D6D8E60693B2}" srcOrd="8" destOrd="0" presId="urn:microsoft.com/office/officeart/2005/8/layout/hierarchy4"/>
    <dgm:cxn modelId="{A14031CA-C507-42E4-B35E-A8E74303F3DC}" type="presParOf" srcId="{B133B035-993B-4EEF-98A4-D6D8E60693B2}" destId="{07984A3F-F23C-4567-8DCD-217F513A2827}" srcOrd="0" destOrd="0" presId="urn:microsoft.com/office/officeart/2005/8/layout/hierarchy4"/>
    <dgm:cxn modelId="{B811F69D-B9D6-439A-9582-08A1E2AD4366}" type="presParOf" srcId="{B133B035-993B-4EEF-98A4-D6D8E60693B2}" destId="{9229BFBC-E9BD-46E1-BE71-821BE9797F5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2CD03E-C4CA-4095-A6F5-CDC129BFD826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FDD266-0677-4FA1-9D24-420809C83C9F}">
      <dgm:prSet custT="1"/>
      <dgm:spPr/>
      <dgm:t>
        <a:bodyPr/>
        <a:lstStyle/>
        <a:p>
          <a:r>
            <a:rPr lang="en-US" sz="4400" dirty="0"/>
            <a:t>Collection Back-test</a:t>
          </a:r>
        </a:p>
      </dgm:t>
    </dgm:pt>
    <dgm:pt modelId="{5ABCAE49-5AD6-410C-AE70-94D2F213EB20}" type="parTrans" cxnId="{5BEF429C-ED5A-4920-9F40-089129FC4C63}">
      <dgm:prSet/>
      <dgm:spPr/>
      <dgm:t>
        <a:bodyPr/>
        <a:lstStyle/>
        <a:p>
          <a:endParaRPr lang="en-US"/>
        </a:p>
      </dgm:t>
    </dgm:pt>
    <dgm:pt modelId="{3FBED338-8621-48F2-A4CE-C62958881691}" type="sibTrans" cxnId="{5BEF429C-ED5A-4920-9F40-089129FC4C63}">
      <dgm:prSet/>
      <dgm:spPr/>
      <dgm:t>
        <a:bodyPr/>
        <a:lstStyle/>
        <a:p>
          <a:endParaRPr lang="en-US"/>
        </a:p>
      </dgm:t>
    </dgm:pt>
    <dgm:pt modelId="{CEFE2E64-CDDC-4A8F-8528-0A7DCE553EBF}">
      <dgm:prSet/>
      <dgm:spPr/>
      <dgm:t>
        <a:bodyPr/>
        <a:lstStyle/>
        <a:p>
          <a:r>
            <a:rPr lang="en-US" dirty="0"/>
            <a:t>Back-test result</a:t>
          </a:r>
        </a:p>
      </dgm:t>
    </dgm:pt>
    <dgm:pt modelId="{4DB43D6E-4B92-4A02-9D9E-6D783CD47E54}" type="parTrans" cxnId="{F7997D50-F2B9-460C-A875-A53C212D321F}">
      <dgm:prSet/>
      <dgm:spPr/>
      <dgm:t>
        <a:bodyPr/>
        <a:lstStyle/>
        <a:p>
          <a:endParaRPr lang="en-US"/>
        </a:p>
      </dgm:t>
    </dgm:pt>
    <dgm:pt modelId="{20D0E273-CE20-403F-8283-0671A869B6C1}" type="sibTrans" cxnId="{F7997D50-F2B9-460C-A875-A53C212D321F}">
      <dgm:prSet/>
      <dgm:spPr/>
      <dgm:t>
        <a:bodyPr/>
        <a:lstStyle/>
        <a:p>
          <a:endParaRPr lang="en-US"/>
        </a:p>
      </dgm:t>
    </dgm:pt>
    <dgm:pt modelId="{54206F48-2931-4216-AB8F-FD8EEA7F1558}">
      <dgm:prSet/>
      <dgm:spPr/>
      <dgm:t>
        <a:bodyPr/>
        <a:lstStyle/>
        <a:p>
          <a:r>
            <a:rPr lang="en-US" dirty="0"/>
            <a:t>Total value of portfolio</a:t>
          </a:r>
        </a:p>
      </dgm:t>
    </dgm:pt>
    <dgm:pt modelId="{267354F9-FF1B-42A5-BA54-1441E73F8186}" type="parTrans" cxnId="{BD802742-2C92-49BA-9193-3326622566BD}">
      <dgm:prSet/>
      <dgm:spPr/>
      <dgm:t>
        <a:bodyPr/>
        <a:lstStyle/>
        <a:p>
          <a:endParaRPr lang="en-US"/>
        </a:p>
      </dgm:t>
    </dgm:pt>
    <dgm:pt modelId="{41F8616C-F54B-421C-8B17-1C3EA539BCB1}" type="sibTrans" cxnId="{BD802742-2C92-49BA-9193-3326622566BD}">
      <dgm:prSet/>
      <dgm:spPr/>
      <dgm:t>
        <a:bodyPr/>
        <a:lstStyle/>
        <a:p>
          <a:endParaRPr lang="en-US"/>
        </a:p>
      </dgm:t>
    </dgm:pt>
    <dgm:pt modelId="{95F3300C-66CF-44C3-AFEA-A99687927376}">
      <dgm:prSet/>
      <dgm:spPr/>
      <dgm:t>
        <a:bodyPr/>
        <a:lstStyle/>
        <a:p>
          <a:r>
            <a:rPr lang="en-US" dirty="0"/>
            <a:t>Asset weights</a:t>
          </a:r>
        </a:p>
      </dgm:t>
    </dgm:pt>
    <dgm:pt modelId="{5F9C1241-DA4E-4EC2-8CA4-FEE6F59A1EF5}" type="parTrans" cxnId="{663B2F39-5044-4103-B15D-A98A4433C0C1}">
      <dgm:prSet/>
      <dgm:spPr/>
      <dgm:t>
        <a:bodyPr/>
        <a:lstStyle/>
        <a:p>
          <a:endParaRPr lang="en-US"/>
        </a:p>
      </dgm:t>
    </dgm:pt>
    <dgm:pt modelId="{B766AE3B-1DAE-444E-8741-2F9F44F4B50D}" type="sibTrans" cxnId="{663B2F39-5044-4103-B15D-A98A4433C0C1}">
      <dgm:prSet/>
      <dgm:spPr/>
      <dgm:t>
        <a:bodyPr/>
        <a:lstStyle/>
        <a:p>
          <a:endParaRPr lang="en-US"/>
        </a:p>
      </dgm:t>
    </dgm:pt>
    <dgm:pt modelId="{D1C8878B-DC83-4FA6-8181-73AB2A9F1875}">
      <dgm:prSet/>
      <dgm:spPr/>
      <dgm:t>
        <a:bodyPr/>
        <a:lstStyle/>
        <a:p>
          <a:r>
            <a:rPr lang="en-US" dirty="0"/>
            <a:t>Annualized return</a:t>
          </a:r>
        </a:p>
      </dgm:t>
    </dgm:pt>
    <dgm:pt modelId="{01929166-45A7-41DE-9C7E-72D5D36CC0DB}" type="parTrans" cxnId="{8DE78E2C-4F31-4EEA-B794-FD11370AF742}">
      <dgm:prSet/>
      <dgm:spPr/>
      <dgm:t>
        <a:bodyPr/>
        <a:lstStyle/>
        <a:p>
          <a:endParaRPr lang="en-US"/>
        </a:p>
      </dgm:t>
    </dgm:pt>
    <dgm:pt modelId="{A6234ED2-BC6A-45BC-95B3-DB30AC5E66E0}" type="sibTrans" cxnId="{8DE78E2C-4F31-4EEA-B794-FD11370AF742}">
      <dgm:prSet/>
      <dgm:spPr/>
      <dgm:t>
        <a:bodyPr/>
        <a:lstStyle/>
        <a:p>
          <a:endParaRPr lang="en-US"/>
        </a:p>
      </dgm:t>
    </dgm:pt>
    <dgm:pt modelId="{70C46E44-6186-467C-A0D0-A3E9F39E2D52}">
      <dgm:prSet/>
      <dgm:spPr/>
      <dgm:t>
        <a:bodyPr/>
        <a:lstStyle/>
        <a:p>
          <a:r>
            <a:rPr lang="en-US" dirty="0"/>
            <a:t>Annualized volatility</a:t>
          </a:r>
        </a:p>
      </dgm:t>
    </dgm:pt>
    <dgm:pt modelId="{5336DA1D-A68B-4498-B7BC-FCADFC6F5AE9}" type="parTrans" cxnId="{AF517A2B-4EDF-4EB3-88AC-391D2F449F78}">
      <dgm:prSet/>
      <dgm:spPr/>
      <dgm:t>
        <a:bodyPr/>
        <a:lstStyle/>
        <a:p>
          <a:endParaRPr lang="en-US"/>
        </a:p>
      </dgm:t>
    </dgm:pt>
    <dgm:pt modelId="{6A78FF58-E0C5-4DDA-A351-BB3136D8E276}" type="sibTrans" cxnId="{AF517A2B-4EDF-4EB3-88AC-391D2F449F78}">
      <dgm:prSet/>
      <dgm:spPr/>
      <dgm:t>
        <a:bodyPr/>
        <a:lstStyle/>
        <a:p>
          <a:endParaRPr lang="en-US"/>
        </a:p>
      </dgm:t>
    </dgm:pt>
    <dgm:pt modelId="{9D001948-E9FE-4BC2-B7A7-1AE8C1C315EC}">
      <dgm:prSet/>
      <dgm:spPr/>
      <dgm:t>
        <a:bodyPr/>
        <a:lstStyle/>
        <a:p>
          <a:r>
            <a:rPr lang="en-US" dirty="0"/>
            <a:t>Sharp ratio</a:t>
          </a:r>
        </a:p>
      </dgm:t>
    </dgm:pt>
    <dgm:pt modelId="{7C4B4CEA-F144-4D3A-AD86-9E73E39FA0D2}" type="parTrans" cxnId="{93D7F499-197E-4A31-AB0A-1CAE57833218}">
      <dgm:prSet/>
      <dgm:spPr/>
      <dgm:t>
        <a:bodyPr/>
        <a:lstStyle/>
        <a:p>
          <a:endParaRPr lang="en-US"/>
        </a:p>
      </dgm:t>
    </dgm:pt>
    <dgm:pt modelId="{43482178-D46B-4D3B-B79A-466647FE856B}" type="sibTrans" cxnId="{93D7F499-197E-4A31-AB0A-1CAE57833218}">
      <dgm:prSet/>
      <dgm:spPr/>
      <dgm:t>
        <a:bodyPr/>
        <a:lstStyle/>
        <a:p>
          <a:endParaRPr lang="en-US"/>
        </a:p>
      </dgm:t>
    </dgm:pt>
    <dgm:pt modelId="{171E0B63-C830-435C-B277-63F37125FFAB}">
      <dgm:prSet/>
      <dgm:spPr/>
      <dgm:t>
        <a:bodyPr/>
        <a:lstStyle/>
        <a:p>
          <a:r>
            <a:rPr lang="en-US" dirty="0"/>
            <a:t>Cash drag</a:t>
          </a:r>
        </a:p>
      </dgm:t>
    </dgm:pt>
    <dgm:pt modelId="{1747D87B-75E4-419F-A442-8CFC9FBD8AFE}" type="parTrans" cxnId="{DAE67092-3278-4435-8CDC-5A7E143786FF}">
      <dgm:prSet/>
      <dgm:spPr/>
      <dgm:t>
        <a:bodyPr/>
        <a:lstStyle/>
        <a:p>
          <a:endParaRPr lang="en-US"/>
        </a:p>
      </dgm:t>
    </dgm:pt>
    <dgm:pt modelId="{8F347777-BAEF-431F-A2FD-E8A5E10B32D4}" type="sibTrans" cxnId="{DAE67092-3278-4435-8CDC-5A7E143786FF}">
      <dgm:prSet/>
      <dgm:spPr/>
      <dgm:t>
        <a:bodyPr/>
        <a:lstStyle/>
        <a:p>
          <a:endParaRPr lang="en-US"/>
        </a:p>
      </dgm:t>
    </dgm:pt>
    <dgm:pt modelId="{03449EF9-497C-45FA-8382-4119908054D4}">
      <dgm:prSet/>
      <dgm:spPr/>
      <dgm:t>
        <a:bodyPr/>
        <a:lstStyle/>
        <a:p>
          <a:r>
            <a:rPr lang="en-US" dirty="0"/>
            <a:t>Parameters</a:t>
          </a:r>
        </a:p>
      </dgm:t>
    </dgm:pt>
    <dgm:pt modelId="{603FC810-F57B-4C9A-AF34-D1F5EE836A45}" type="parTrans" cxnId="{339ED648-28A4-4F5F-A3E4-2FBF04FB6A86}">
      <dgm:prSet/>
      <dgm:spPr/>
      <dgm:t>
        <a:bodyPr/>
        <a:lstStyle/>
        <a:p>
          <a:endParaRPr lang="en-US"/>
        </a:p>
      </dgm:t>
    </dgm:pt>
    <dgm:pt modelId="{B51C7C47-DE65-4F9B-84B2-164EF58B4FC8}" type="sibTrans" cxnId="{339ED648-28A4-4F5F-A3E4-2FBF04FB6A86}">
      <dgm:prSet/>
      <dgm:spPr/>
      <dgm:t>
        <a:bodyPr/>
        <a:lstStyle/>
        <a:p>
          <a:endParaRPr lang="en-US"/>
        </a:p>
      </dgm:t>
    </dgm:pt>
    <dgm:pt modelId="{9A1813DB-D31C-40CC-A259-63815993F582}" type="pres">
      <dgm:prSet presAssocID="{B32CD03E-C4CA-4095-A6F5-CDC129BFD8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EDD4B9-8146-4B64-82FD-97A8A2E469F1}" type="pres">
      <dgm:prSet presAssocID="{35FDD266-0677-4FA1-9D24-420809C83C9F}" presName="vertOne" presStyleCnt="0"/>
      <dgm:spPr/>
    </dgm:pt>
    <dgm:pt modelId="{398FC628-5AA0-4E7D-B22B-6F19E6BE85A4}" type="pres">
      <dgm:prSet presAssocID="{35FDD266-0677-4FA1-9D24-420809C83C9F}" presName="txOne" presStyleLbl="node0" presStyleIdx="0" presStyleCnt="1">
        <dgm:presLayoutVars>
          <dgm:chPref val="3"/>
        </dgm:presLayoutVars>
      </dgm:prSet>
      <dgm:spPr/>
    </dgm:pt>
    <dgm:pt modelId="{1D453C25-9091-44CD-808B-CEC528ED0A73}" type="pres">
      <dgm:prSet presAssocID="{35FDD266-0677-4FA1-9D24-420809C83C9F}" presName="parTransOne" presStyleCnt="0"/>
      <dgm:spPr/>
    </dgm:pt>
    <dgm:pt modelId="{8D1E87AF-45D5-4CAF-94D3-C5477EA70B14}" type="pres">
      <dgm:prSet presAssocID="{35FDD266-0677-4FA1-9D24-420809C83C9F}" presName="horzOne" presStyleCnt="0"/>
      <dgm:spPr/>
    </dgm:pt>
    <dgm:pt modelId="{60735A39-4211-4039-A850-5314A2709F56}" type="pres">
      <dgm:prSet presAssocID="{03449EF9-497C-45FA-8382-4119908054D4}" presName="vertTwo" presStyleCnt="0"/>
      <dgm:spPr/>
    </dgm:pt>
    <dgm:pt modelId="{D1010B11-E5EB-4F60-9360-D3018B35B3D5}" type="pres">
      <dgm:prSet presAssocID="{03449EF9-497C-45FA-8382-4119908054D4}" presName="txTwo" presStyleLbl="node2" presStyleIdx="0" presStyleCnt="2">
        <dgm:presLayoutVars>
          <dgm:chPref val="3"/>
        </dgm:presLayoutVars>
      </dgm:prSet>
      <dgm:spPr/>
    </dgm:pt>
    <dgm:pt modelId="{0B8317E6-9440-49F4-BDE2-33FA23C27C1E}" type="pres">
      <dgm:prSet presAssocID="{03449EF9-497C-45FA-8382-4119908054D4}" presName="horzTwo" presStyleCnt="0"/>
      <dgm:spPr/>
    </dgm:pt>
    <dgm:pt modelId="{3EE9F937-D044-435A-A669-C063DDD11DE1}" type="pres">
      <dgm:prSet presAssocID="{B51C7C47-DE65-4F9B-84B2-164EF58B4FC8}" presName="sibSpaceTwo" presStyleCnt="0"/>
      <dgm:spPr/>
    </dgm:pt>
    <dgm:pt modelId="{0074837D-A690-42E3-B2FA-0198450A4B06}" type="pres">
      <dgm:prSet presAssocID="{CEFE2E64-CDDC-4A8F-8528-0A7DCE553EBF}" presName="vertTwo" presStyleCnt="0"/>
      <dgm:spPr/>
    </dgm:pt>
    <dgm:pt modelId="{668B042E-4DAD-43EA-80EE-6A8F7ABBD0D7}" type="pres">
      <dgm:prSet presAssocID="{CEFE2E64-CDDC-4A8F-8528-0A7DCE553EBF}" presName="txTwo" presStyleLbl="node2" presStyleIdx="1" presStyleCnt="2">
        <dgm:presLayoutVars>
          <dgm:chPref val="3"/>
        </dgm:presLayoutVars>
      </dgm:prSet>
      <dgm:spPr/>
    </dgm:pt>
    <dgm:pt modelId="{0118DC3C-DF3A-4BAC-92B2-72EB98A6AC23}" type="pres">
      <dgm:prSet presAssocID="{CEFE2E64-CDDC-4A8F-8528-0A7DCE553EBF}" presName="parTransTwo" presStyleCnt="0"/>
      <dgm:spPr/>
    </dgm:pt>
    <dgm:pt modelId="{2C84BDDC-9E38-4676-9494-EA1589A0E2F1}" type="pres">
      <dgm:prSet presAssocID="{CEFE2E64-CDDC-4A8F-8528-0A7DCE553EBF}" presName="horzTwo" presStyleCnt="0"/>
      <dgm:spPr/>
    </dgm:pt>
    <dgm:pt modelId="{398FD31F-F9CA-44CA-934C-CC8D9E01ED2B}" type="pres">
      <dgm:prSet presAssocID="{95F3300C-66CF-44C3-AFEA-A99687927376}" presName="vertThree" presStyleCnt="0"/>
      <dgm:spPr/>
    </dgm:pt>
    <dgm:pt modelId="{1001399A-C4B0-4F91-A3AD-690348D9AB69}" type="pres">
      <dgm:prSet presAssocID="{95F3300C-66CF-44C3-AFEA-A99687927376}" presName="txThree" presStyleLbl="node3" presStyleIdx="0" presStyleCnt="6">
        <dgm:presLayoutVars>
          <dgm:chPref val="3"/>
        </dgm:presLayoutVars>
      </dgm:prSet>
      <dgm:spPr/>
    </dgm:pt>
    <dgm:pt modelId="{F404D5A4-28ED-4A10-A9DA-D3AF6B141A37}" type="pres">
      <dgm:prSet presAssocID="{95F3300C-66CF-44C3-AFEA-A99687927376}" presName="horzThree" presStyleCnt="0"/>
      <dgm:spPr/>
    </dgm:pt>
    <dgm:pt modelId="{B6B5BC22-B36E-49BA-9668-7C823948C8A1}" type="pres">
      <dgm:prSet presAssocID="{B766AE3B-1DAE-444E-8741-2F9F44F4B50D}" presName="sibSpaceThree" presStyleCnt="0"/>
      <dgm:spPr/>
    </dgm:pt>
    <dgm:pt modelId="{3805A991-ACE9-4EBC-9EC4-8C8E8F61F2CF}" type="pres">
      <dgm:prSet presAssocID="{171E0B63-C830-435C-B277-63F37125FFAB}" presName="vertThree" presStyleCnt="0"/>
      <dgm:spPr/>
    </dgm:pt>
    <dgm:pt modelId="{EAD739BC-E9A1-472D-B80E-C7AC1F61EB12}" type="pres">
      <dgm:prSet presAssocID="{171E0B63-C830-435C-B277-63F37125FFAB}" presName="txThree" presStyleLbl="node3" presStyleIdx="1" presStyleCnt="6">
        <dgm:presLayoutVars>
          <dgm:chPref val="3"/>
        </dgm:presLayoutVars>
      </dgm:prSet>
      <dgm:spPr/>
    </dgm:pt>
    <dgm:pt modelId="{32004F27-FEB5-49AF-AD74-A4280ED00DDA}" type="pres">
      <dgm:prSet presAssocID="{171E0B63-C830-435C-B277-63F37125FFAB}" presName="horzThree" presStyleCnt="0"/>
      <dgm:spPr/>
    </dgm:pt>
    <dgm:pt modelId="{63EB01F2-5CFC-444D-A352-74E575BCA512}" type="pres">
      <dgm:prSet presAssocID="{8F347777-BAEF-431F-A2FD-E8A5E10B32D4}" presName="sibSpaceThree" presStyleCnt="0"/>
      <dgm:spPr/>
    </dgm:pt>
    <dgm:pt modelId="{350A24A8-BC1B-4E3B-9771-10AFF6AA7EC2}" type="pres">
      <dgm:prSet presAssocID="{54206F48-2931-4216-AB8F-FD8EEA7F1558}" presName="vertThree" presStyleCnt="0"/>
      <dgm:spPr/>
    </dgm:pt>
    <dgm:pt modelId="{7B5DE6EA-D70C-429A-BC4E-46753105118B}" type="pres">
      <dgm:prSet presAssocID="{54206F48-2931-4216-AB8F-FD8EEA7F1558}" presName="txThree" presStyleLbl="node3" presStyleIdx="2" presStyleCnt="6">
        <dgm:presLayoutVars>
          <dgm:chPref val="3"/>
        </dgm:presLayoutVars>
      </dgm:prSet>
      <dgm:spPr/>
    </dgm:pt>
    <dgm:pt modelId="{68F083C3-79A4-4535-AFCF-94F5FD9FCFA2}" type="pres">
      <dgm:prSet presAssocID="{54206F48-2931-4216-AB8F-FD8EEA7F1558}" presName="horzThree" presStyleCnt="0"/>
      <dgm:spPr/>
    </dgm:pt>
    <dgm:pt modelId="{3C26887B-72BC-4F89-8256-1E0ECCED5B60}" type="pres">
      <dgm:prSet presAssocID="{41F8616C-F54B-421C-8B17-1C3EA539BCB1}" presName="sibSpaceThree" presStyleCnt="0"/>
      <dgm:spPr/>
    </dgm:pt>
    <dgm:pt modelId="{38B94601-1714-41A8-A06A-241FEF0FD1B7}" type="pres">
      <dgm:prSet presAssocID="{D1C8878B-DC83-4FA6-8181-73AB2A9F1875}" presName="vertThree" presStyleCnt="0"/>
      <dgm:spPr/>
    </dgm:pt>
    <dgm:pt modelId="{D0887136-FF69-4905-B9CD-24AC1C393D1F}" type="pres">
      <dgm:prSet presAssocID="{D1C8878B-DC83-4FA6-8181-73AB2A9F1875}" presName="txThree" presStyleLbl="node3" presStyleIdx="3" presStyleCnt="6">
        <dgm:presLayoutVars>
          <dgm:chPref val="3"/>
        </dgm:presLayoutVars>
      </dgm:prSet>
      <dgm:spPr/>
    </dgm:pt>
    <dgm:pt modelId="{A07BC8EA-5D64-4857-9FA2-6DDF48ED9036}" type="pres">
      <dgm:prSet presAssocID="{D1C8878B-DC83-4FA6-8181-73AB2A9F1875}" presName="horzThree" presStyleCnt="0"/>
      <dgm:spPr/>
    </dgm:pt>
    <dgm:pt modelId="{40615060-6CE6-437B-88C4-84154C56C425}" type="pres">
      <dgm:prSet presAssocID="{A6234ED2-BC6A-45BC-95B3-DB30AC5E66E0}" presName="sibSpaceThree" presStyleCnt="0"/>
      <dgm:spPr/>
    </dgm:pt>
    <dgm:pt modelId="{4A09AAB8-E23C-4A96-A914-ABCD59BD018C}" type="pres">
      <dgm:prSet presAssocID="{70C46E44-6186-467C-A0D0-A3E9F39E2D52}" presName="vertThree" presStyleCnt="0"/>
      <dgm:spPr/>
    </dgm:pt>
    <dgm:pt modelId="{D76CD873-2BF8-4B2A-851D-4F6B2C48431C}" type="pres">
      <dgm:prSet presAssocID="{70C46E44-6186-467C-A0D0-A3E9F39E2D52}" presName="txThree" presStyleLbl="node3" presStyleIdx="4" presStyleCnt="6">
        <dgm:presLayoutVars>
          <dgm:chPref val="3"/>
        </dgm:presLayoutVars>
      </dgm:prSet>
      <dgm:spPr/>
    </dgm:pt>
    <dgm:pt modelId="{37C94EEE-B60C-43E8-9635-3E9F8D5C96AF}" type="pres">
      <dgm:prSet presAssocID="{70C46E44-6186-467C-A0D0-A3E9F39E2D52}" presName="horzThree" presStyleCnt="0"/>
      <dgm:spPr/>
    </dgm:pt>
    <dgm:pt modelId="{E9F5264C-C501-4D45-8EAE-C09BCF5F031B}" type="pres">
      <dgm:prSet presAssocID="{6A78FF58-E0C5-4DDA-A351-BB3136D8E276}" presName="sibSpaceThree" presStyleCnt="0"/>
      <dgm:spPr/>
    </dgm:pt>
    <dgm:pt modelId="{F3618463-7CAC-42D2-99FF-82E449E5769C}" type="pres">
      <dgm:prSet presAssocID="{9D001948-E9FE-4BC2-B7A7-1AE8C1C315EC}" presName="vertThree" presStyleCnt="0"/>
      <dgm:spPr/>
    </dgm:pt>
    <dgm:pt modelId="{F1A0B13B-B05E-4532-86B1-5FDCE02BC428}" type="pres">
      <dgm:prSet presAssocID="{9D001948-E9FE-4BC2-B7A7-1AE8C1C315EC}" presName="txThree" presStyleLbl="node3" presStyleIdx="5" presStyleCnt="6">
        <dgm:presLayoutVars>
          <dgm:chPref val="3"/>
        </dgm:presLayoutVars>
      </dgm:prSet>
      <dgm:spPr/>
    </dgm:pt>
    <dgm:pt modelId="{001784FA-2955-4DE0-9224-5FAC0107CAAC}" type="pres">
      <dgm:prSet presAssocID="{9D001948-E9FE-4BC2-B7A7-1AE8C1C315EC}" presName="horzThree" presStyleCnt="0"/>
      <dgm:spPr/>
    </dgm:pt>
  </dgm:ptLst>
  <dgm:cxnLst>
    <dgm:cxn modelId="{F7997D50-F2B9-460C-A875-A53C212D321F}" srcId="{35FDD266-0677-4FA1-9D24-420809C83C9F}" destId="{CEFE2E64-CDDC-4A8F-8528-0A7DCE553EBF}" srcOrd="1" destOrd="0" parTransId="{4DB43D6E-4B92-4A02-9D9E-6D783CD47E54}" sibTransId="{20D0E273-CE20-403F-8283-0671A869B6C1}"/>
    <dgm:cxn modelId="{663B2F39-5044-4103-B15D-A98A4433C0C1}" srcId="{CEFE2E64-CDDC-4A8F-8528-0A7DCE553EBF}" destId="{95F3300C-66CF-44C3-AFEA-A99687927376}" srcOrd="0" destOrd="0" parTransId="{5F9C1241-DA4E-4EC2-8CA4-FEE6F59A1EF5}" sibTransId="{B766AE3B-1DAE-444E-8741-2F9F44F4B50D}"/>
    <dgm:cxn modelId="{9F078F15-773B-4B7F-9B75-60F75DB4A5EC}" type="presOf" srcId="{54206F48-2931-4216-AB8F-FD8EEA7F1558}" destId="{7B5DE6EA-D70C-429A-BC4E-46753105118B}" srcOrd="0" destOrd="0" presId="urn:microsoft.com/office/officeart/2005/8/layout/hierarchy4"/>
    <dgm:cxn modelId="{1077CE58-5A94-4EC2-A3CE-020081151D60}" type="presOf" srcId="{D1C8878B-DC83-4FA6-8181-73AB2A9F1875}" destId="{D0887136-FF69-4905-B9CD-24AC1C393D1F}" srcOrd="0" destOrd="0" presId="urn:microsoft.com/office/officeart/2005/8/layout/hierarchy4"/>
    <dgm:cxn modelId="{93D7F499-197E-4A31-AB0A-1CAE57833218}" srcId="{CEFE2E64-CDDC-4A8F-8528-0A7DCE553EBF}" destId="{9D001948-E9FE-4BC2-B7A7-1AE8C1C315EC}" srcOrd="5" destOrd="0" parTransId="{7C4B4CEA-F144-4D3A-AD86-9E73E39FA0D2}" sibTransId="{43482178-D46B-4D3B-B79A-466647FE856B}"/>
    <dgm:cxn modelId="{C5522068-3602-4F92-BE77-5A74F698C689}" type="presOf" srcId="{CEFE2E64-CDDC-4A8F-8528-0A7DCE553EBF}" destId="{668B042E-4DAD-43EA-80EE-6A8F7ABBD0D7}" srcOrd="0" destOrd="0" presId="urn:microsoft.com/office/officeart/2005/8/layout/hierarchy4"/>
    <dgm:cxn modelId="{6C7ED6DD-B530-4D11-B131-1331912B03BB}" type="presOf" srcId="{95F3300C-66CF-44C3-AFEA-A99687927376}" destId="{1001399A-C4B0-4F91-A3AD-690348D9AB69}" srcOrd="0" destOrd="0" presId="urn:microsoft.com/office/officeart/2005/8/layout/hierarchy4"/>
    <dgm:cxn modelId="{99E1E47D-CC12-47E3-96C0-4D13F040C774}" type="presOf" srcId="{70C46E44-6186-467C-A0D0-A3E9F39E2D52}" destId="{D76CD873-2BF8-4B2A-851D-4F6B2C48431C}" srcOrd="0" destOrd="0" presId="urn:microsoft.com/office/officeart/2005/8/layout/hierarchy4"/>
    <dgm:cxn modelId="{BD802742-2C92-49BA-9193-3326622566BD}" srcId="{CEFE2E64-CDDC-4A8F-8528-0A7DCE553EBF}" destId="{54206F48-2931-4216-AB8F-FD8EEA7F1558}" srcOrd="2" destOrd="0" parTransId="{267354F9-FF1B-42A5-BA54-1441E73F8186}" sibTransId="{41F8616C-F54B-421C-8B17-1C3EA539BCB1}"/>
    <dgm:cxn modelId="{50FEB723-D2E3-413D-AE75-28434875C17D}" type="presOf" srcId="{35FDD266-0677-4FA1-9D24-420809C83C9F}" destId="{398FC628-5AA0-4E7D-B22B-6F19E6BE85A4}" srcOrd="0" destOrd="0" presId="urn:microsoft.com/office/officeart/2005/8/layout/hierarchy4"/>
    <dgm:cxn modelId="{6492306F-1359-43FD-A100-FE5FBBCF4342}" type="presOf" srcId="{9D001948-E9FE-4BC2-B7A7-1AE8C1C315EC}" destId="{F1A0B13B-B05E-4532-86B1-5FDCE02BC428}" srcOrd="0" destOrd="0" presId="urn:microsoft.com/office/officeart/2005/8/layout/hierarchy4"/>
    <dgm:cxn modelId="{9BCBBE10-255A-4D82-99AF-B06DE82B369C}" type="presOf" srcId="{B32CD03E-C4CA-4095-A6F5-CDC129BFD826}" destId="{9A1813DB-D31C-40CC-A259-63815993F582}" srcOrd="0" destOrd="0" presId="urn:microsoft.com/office/officeart/2005/8/layout/hierarchy4"/>
    <dgm:cxn modelId="{8DE78E2C-4F31-4EEA-B794-FD11370AF742}" srcId="{CEFE2E64-CDDC-4A8F-8528-0A7DCE553EBF}" destId="{D1C8878B-DC83-4FA6-8181-73AB2A9F1875}" srcOrd="3" destOrd="0" parTransId="{01929166-45A7-41DE-9C7E-72D5D36CC0DB}" sibTransId="{A6234ED2-BC6A-45BC-95B3-DB30AC5E66E0}"/>
    <dgm:cxn modelId="{5BEF429C-ED5A-4920-9F40-089129FC4C63}" srcId="{B32CD03E-C4CA-4095-A6F5-CDC129BFD826}" destId="{35FDD266-0677-4FA1-9D24-420809C83C9F}" srcOrd="0" destOrd="0" parTransId="{5ABCAE49-5AD6-410C-AE70-94D2F213EB20}" sibTransId="{3FBED338-8621-48F2-A4CE-C62958881691}"/>
    <dgm:cxn modelId="{DAE67092-3278-4435-8CDC-5A7E143786FF}" srcId="{CEFE2E64-CDDC-4A8F-8528-0A7DCE553EBF}" destId="{171E0B63-C830-435C-B277-63F37125FFAB}" srcOrd="1" destOrd="0" parTransId="{1747D87B-75E4-419F-A442-8CFC9FBD8AFE}" sibTransId="{8F347777-BAEF-431F-A2FD-E8A5E10B32D4}"/>
    <dgm:cxn modelId="{31D4C13C-3E1E-4A5D-8949-F103856AA4A4}" type="presOf" srcId="{171E0B63-C830-435C-B277-63F37125FFAB}" destId="{EAD739BC-E9A1-472D-B80E-C7AC1F61EB12}" srcOrd="0" destOrd="0" presId="urn:microsoft.com/office/officeart/2005/8/layout/hierarchy4"/>
    <dgm:cxn modelId="{36E8CF26-3976-4266-904A-5CFB49313D71}" type="presOf" srcId="{03449EF9-497C-45FA-8382-4119908054D4}" destId="{D1010B11-E5EB-4F60-9360-D3018B35B3D5}" srcOrd="0" destOrd="0" presId="urn:microsoft.com/office/officeart/2005/8/layout/hierarchy4"/>
    <dgm:cxn modelId="{AF517A2B-4EDF-4EB3-88AC-391D2F449F78}" srcId="{CEFE2E64-CDDC-4A8F-8528-0A7DCE553EBF}" destId="{70C46E44-6186-467C-A0D0-A3E9F39E2D52}" srcOrd="4" destOrd="0" parTransId="{5336DA1D-A68B-4498-B7BC-FCADFC6F5AE9}" sibTransId="{6A78FF58-E0C5-4DDA-A351-BB3136D8E276}"/>
    <dgm:cxn modelId="{339ED648-28A4-4F5F-A3E4-2FBF04FB6A86}" srcId="{35FDD266-0677-4FA1-9D24-420809C83C9F}" destId="{03449EF9-497C-45FA-8382-4119908054D4}" srcOrd="0" destOrd="0" parTransId="{603FC810-F57B-4C9A-AF34-D1F5EE836A45}" sibTransId="{B51C7C47-DE65-4F9B-84B2-164EF58B4FC8}"/>
    <dgm:cxn modelId="{63D4A568-FC4D-4F6B-ACFF-1386645716D2}" type="presParOf" srcId="{9A1813DB-D31C-40CC-A259-63815993F582}" destId="{08EDD4B9-8146-4B64-82FD-97A8A2E469F1}" srcOrd="0" destOrd="0" presId="urn:microsoft.com/office/officeart/2005/8/layout/hierarchy4"/>
    <dgm:cxn modelId="{93529AB9-7D16-4B23-8AAF-7E8D1B6D3662}" type="presParOf" srcId="{08EDD4B9-8146-4B64-82FD-97A8A2E469F1}" destId="{398FC628-5AA0-4E7D-B22B-6F19E6BE85A4}" srcOrd="0" destOrd="0" presId="urn:microsoft.com/office/officeart/2005/8/layout/hierarchy4"/>
    <dgm:cxn modelId="{B5B52D61-45E7-45D7-9733-BFDF46BE93DC}" type="presParOf" srcId="{08EDD4B9-8146-4B64-82FD-97A8A2E469F1}" destId="{1D453C25-9091-44CD-808B-CEC528ED0A73}" srcOrd="1" destOrd="0" presId="urn:microsoft.com/office/officeart/2005/8/layout/hierarchy4"/>
    <dgm:cxn modelId="{11C9155D-60E4-49A3-B6B9-F0250038E748}" type="presParOf" srcId="{08EDD4B9-8146-4B64-82FD-97A8A2E469F1}" destId="{8D1E87AF-45D5-4CAF-94D3-C5477EA70B14}" srcOrd="2" destOrd="0" presId="urn:microsoft.com/office/officeart/2005/8/layout/hierarchy4"/>
    <dgm:cxn modelId="{6DC8705E-B612-4169-87E5-D4F358DD0719}" type="presParOf" srcId="{8D1E87AF-45D5-4CAF-94D3-C5477EA70B14}" destId="{60735A39-4211-4039-A850-5314A2709F56}" srcOrd="0" destOrd="0" presId="urn:microsoft.com/office/officeart/2005/8/layout/hierarchy4"/>
    <dgm:cxn modelId="{AC030D90-0B59-4A7C-BC29-C4795C491047}" type="presParOf" srcId="{60735A39-4211-4039-A850-5314A2709F56}" destId="{D1010B11-E5EB-4F60-9360-D3018B35B3D5}" srcOrd="0" destOrd="0" presId="urn:microsoft.com/office/officeart/2005/8/layout/hierarchy4"/>
    <dgm:cxn modelId="{FC5DE2F7-EB1B-4855-8275-1E8B6E8A5114}" type="presParOf" srcId="{60735A39-4211-4039-A850-5314A2709F56}" destId="{0B8317E6-9440-49F4-BDE2-33FA23C27C1E}" srcOrd="1" destOrd="0" presId="urn:microsoft.com/office/officeart/2005/8/layout/hierarchy4"/>
    <dgm:cxn modelId="{0AD421EE-0B97-4912-A1AC-CC2E23F22403}" type="presParOf" srcId="{8D1E87AF-45D5-4CAF-94D3-C5477EA70B14}" destId="{3EE9F937-D044-435A-A669-C063DDD11DE1}" srcOrd="1" destOrd="0" presId="urn:microsoft.com/office/officeart/2005/8/layout/hierarchy4"/>
    <dgm:cxn modelId="{91D91457-7BAE-4D65-A771-F0E7555C75DF}" type="presParOf" srcId="{8D1E87AF-45D5-4CAF-94D3-C5477EA70B14}" destId="{0074837D-A690-42E3-B2FA-0198450A4B06}" srcOrd="2" destOrd="0" presId="urn:microsoft.com/office/officeart/2005/8/layout/hierarchy4"/>
    <dgm:cxn modelId="{D69139B2-6301-4914-B4BC-05ADDACD3E0B}" type="presParOf" srcId="{0074837D-A690-42E3-B2FA-0198450A4B06}" destId="{668B042E-4DAD-43EA-80EE-6A8F7ABBD0D7}" srcOrd="0" destOrd="0" presId="urn:microsoft.com/office/officeart/2005/8/layout/hierarchy4"/>
    <dgm:cxn modelId="{6E98140B-E700-4ADF-B97B-9ECC3ED0CD72}" type="presParOf" srcId="{0074837D-A690-42E3-B2FA-0198450A4B06}" destId="{0118DC3C-DF3A-4BAC-92B2-72EB98A6AC23}" srcOrd="1" destOrd="0" presId="urn:microsoft.com/office/officeart/2005/8/layout/hierarchy4"/>
    <dgm:cxn modelId="{CA25E374-195C-4352-960D-7CF6310FB1EC}" type="presParOf" srcId="{0074837D-A690-42E3-B2FA-0198450A4B06}" destId="{2C84BDDC-9E38-4676-9494-EA1589A0E2F1}" srcOrd="2" destOrd="0" presId="urn:microsoft.com/office/officeart/2005/8/layout/hierarchy4"/>
    <dgm:cxn modelId="{8709E4A9-17A0-4B88-A166-22E3E85976D6}" type="presParOf" srcId="{2C84BDDC-9E38-4676-9494-EA1589A0E2F1}" destId="{398FD31F-F9CA-44CA-934C-CC8D9E01ED2B}" srcOrd="0" destOrd="0" presId="urn:microsoft.com/office/officeart/2005/8/layout/hierarchy4"/>
    <dgm:cxn modelId="{D188A7F3-2072-408B-AC63-F647A95154EC}" type="presParOf" srcId="{398FD31F-F9CA-44CA-934C-CC8D9E01ED2B}" destId="{1001399A-C4B0-4F91-A3AD-690348D9AB69}" srcOrd="0" destOrd="0" presId="urn:microsoft.com/office/officeart/2005/8/layout/hierarchy4"/>
    <dgm:cxn modelId="{B17CFD84-A175-43EE-A81F-B24F245D3E79}" type="presParOf" srcId="{398FD31F-F9CA-44CA-934C-CC8D9E01ED2B}" destId="{F404D5A4-28ED-4A10-A9DA-D3AF6B141A37}" srcOrd="1" destOrd="0" presId="urn:microsoft.com/office/officeart/2005/8/layout/hierarchy4"/>
    <dgm:cxn modelId="{37ACEAEA-446E-40CD-A905-6FF36D18B82E}" type="presParOf" srcId="{2C84BDDC-9E38-4676-9494-EA1589A0E2F1}" destId="{B6B5BC22-B36E-49BA-9668-7C823948C8A1}" srcOrd="1" destOrd="0" presId="urn:microsoft.com/office/officeart/2005/8/layout/hierarchy4"/>
    <dgm:cxn modelId="{75DF9721-15C6-4B6D-9101-09BE58D9D64C}" type="presParOf" srcId="{2C84BDDC-9E38-4676-9494-EA1589A0E2F1}" destId="{3805A991-ACE9-4EBC-9EC4-8C8E8F61F2CF}" srcOrd="2" destOrd="0" presId="urn:microsoft.com/office/officeart/2005/8/layout/hierarchy4"/>
    <dgm:cxn modelId="{83249176-CC4E-4027-BD26-41E38BE3CAA8}" type="presParOf" srcId="{3805A991-ACE9-4EBC-9EC4-8C8E8F61F2CF}" destId="{EAD739BC-E9A1-472D-B80E-C7AC1F61EB12}" srcOrd="0" destOrd="0" presId="urn:microsoft.com/office/officeart/2005/8/layout/hierarchy4"/>
    <dgm:cxn modelId="{31068FFD-D07F-40CD-93F2-698535A60705}" type="presParOf" srcId="{3805A991-ACE9-4EBC-9EC4-8C8E8F61F2CF}" destId="{32004F27-FEB5-49AF-AD74-A4280ED00DDA}" srcOrd="1" destOrd="0" presId="urn:microsoft.com/office/officeart/2005/8/layout/hierarchy4"/>
    <dgm:cxn modelId="{1B1FCF70-8AAE-48DF-A2CF-E6962512A76A}" type="presParOf" srcId="{2C84BDDC-9E38-4676-9494-EA1589A0E2F1}" destId="{63EB01F2-5CFC-444D-A352-74E575BCA512}" srcOrd="3" destOrd="0" presId="urn:microsoft.com/office/officeart/2005/8/layout/hierarchy4"/>
    <dgm:cxn modelId="{2C1CCFE7-330C-4B50-923B-A157AD0E4838}" type="presParOf" srcId="{2C84BDDC-9E38-4676-9494-EA1589A0E2F1}" destId="{350A24A8-BC1B-4E3B-9771-10AFF6AA7EC2}" srcOrd="4" destOrd="0" presId="urn:microsoft.com/office/officeart/2005/8/layout/hierarchy4"/>
    <dgm:cxn modelId="{CD6B4871-B8AB-4F00-AFB7-1C241683E61A}" type="presParOf" srcId="{350A24A8-BC1B-4E3B-9771-10AFF6AA7EC2}" destId="{7B5DE6EA-D70C-429A-BC4E-46753105118B}" srcOrd="0" destOrd="0" presId="urn:microsoft.com/office/officeart/2005/8/layout/hierarchy4"/>
    <dgm:cxn modelId="{FD6EC7A6-5FBD-450F-8A51-144101C7B18C}" type="presParOf" srcId="{350A24A8-BC1B-4E3B-9771-10AFF6AA7EC2}" destId="{68F083C3-79A4-4535-AFCF-94F5FD9FCFA2}" srcOrd="1" destOrd="0" presId="urn:microsoft.com/office/officeart/2005/8/layout/hierarchy4"/>
    <dgm:cxn modelId="{6E281717-F640-4F09-A3A5-CAFCCBC96F9E}" type="presParOf" srcId="{2C84BDDC-9E38-4676-9494-EA1589A0E2F1}" destId="{3C26887B-72BC-4F89-8256-1E0ECCED5B60}" srcOrd="5" destOrd="0" presId="urn:microsoft.com/office/officeart/2005/8/layout/hierarchy4"/>
    <dgm:cxn modelId="{7CC9E30F-21BB-4079-B01C-DEEE831BAA7C}" type="presParOf" srcId="{2C84BDDC-9E38-4676-9494-EA1589A0E2F1}" destId="{38B94601-1714-41A8-A06A-241FEF0FD1B7}" srcOrd="6" destOrd="0" presId="urn:microsoft.com/office/officeart/2005/8/layout/hierarchy4"/>
    <dgm:cxn modelId="{87F2BAD5-7B0D-4886-89F2-AB1633E23816}" type="presParOf" srcId="{38B94601-1714-41A8-A06A-241FEF0FD1B7}" destId="{D0887136-FF69-4905-B9CD-24AC1C393D1F}" srcOrd="0" destOrd="0" presId="urn:microsoft.com/office/officeart/2005/8/layout/hierarchy4"/>
    <dgm:cxn modelId="{EA53E770-2DE1-48D8-ADF7-6EE4E01E9D97}" type="presParOf" srcId="{38B94601-1714-41A8-A06A-241FEF0FD1B7}" destId="{A07BC8EA-5D64-4857-9FA2-6DDF48ED9036}" srcOrd="1" destOrd="0" presId="urn:microsoft.com/office/officeart/2005/8/layout/hierarchy4"/>
    <dgm:cxn modelId="{D371BDF0-0CEE-4E97-B2CD-DBB4D29803A1}" type="presParOf" srcId="{2C84BDDC-9E38-4676-9494-EA1589A0E2F1}" destId="{40615060-6CE6-437B-88C4-84154C56C425}" srcOrd="7" destOrd="0" presId="urn:microsoft.com/office/officeart/2005/8/layout/hierarchy4"/>
    <dgm:cxn modelId="{2B76BCE0-93DB-484A-8329-90CC863BB6E9}" type="presParOf" srcId="{2C84BDDC-9E38-4676-9494-EA1589A0E2F1}" destId="{4A09AAB8-E23C-4A96-A914-ABCD59BD018C}" srcOrd="8" destOrd="0" presId="urn:microsoft.com/office/officeart/2005/8/layout/hierarchy4"/>
    <dgm:cxn modelId="{28DA066B-0276-4208-BFF5-A28CC2301414}" type="presParOf" srcId="{4A09AAB8-E23C-4A96-A914-ABCD59BD018C}" destId="{D76CD873-2BF8-4B2A-851D-4F6B2C48431C}" srcOrd="0" destOrd="0" presId="urn:microsoft.com/office/officeart/2005/8/layout/hierarchy4"/>
    <dgm:cxn modelId="{DE555C4A-DAAD-40F0-83CA-B271B2320B53}" type="presParOf" srcId="{4A09AAB8-E23C-4A96-A914-ABCD59BD018C}" destId="{37C94EEE-B60C-43E8-9635-3E9F8D5C96AF}" srcOrd="1" destOrd="0" presId="urn:microsoft.com/office/officeart/2005/8/layout/hierarchy4"/>
    <dgm:cxn modelId="{908EDEF9-117D-461B-9188-5F240326C6E9}" type="presParOf" srcId="{2C84BDDC-9E38-4676-9494-EA1589A0E2F1}" destId="{E9F5264C-C501-4D45-8EAE-C09BCF5F031B}" srcOrd="9" destOrd="0" presId="urn:microsoft.com/office/officeart/2005/8/layout/hierarchy4"/>
    <dgm:cxn modelId="{8F679937-16D7-49C4-98E5-F6BBFF865E7C}" type="presParOf" srcId="{2C84BDDC-9E38-4676-9494-EA1589A0E2F1}" destId="{F3618463-7CAC-42D2-99FF-82E449E5769C}" srcOrd="10" destOrd="0" presId="urn:microsoft.com/office/officeart/2005/8/layout/hierarchy4"/>
    <dgm:cxn modelId="{8DAAD56E-5AB8-473A-90E3-B724DE8608D2}" type="presParOf" srcId="{F3618463-7CAC-42D2-99FF-82E449E5769C}" destId="{F1A0B13B-B05E-4532-86B1-5FDCE02BC428}" srcOrd="0" destOrd="0" presId="urn:microsoft.com/office/officeart/2005/8/layout/hierarchy4"/>
    <dgm:cxn modelId="{A35F6E32-D936-4FCA-8809-6CB300D4C1BE}" type="presParOf" srcId="{F3618463-7CAC-42D2-99FF-82E449E5769C}" destId="{001784FA-2955-4DE0-9224-5FAC0107CAA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22C5A8-9471-431C-9658-C2E8BD9E01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B43B7-1258-4965-834D-8A400C1E5999}">
      <dgm:prSet custT="1"/>
      <dgm:spPr/>
      <dgm:t>
        <a:bodyPr/>
        <a:lstStyle/>
        <a:p>
          <a:r>
            <a:rPr lang="en-US" sz="2400" dirty="0"/>
            <a:t>For Clients</a:t>
          </a:r>
        </a:p>
      </dgm:t>
    </dgm:pt>
    <dgm:pt modelId="{C2A4FB09-10EC-4367-9E49-A2C41BCBB90F}" type="parTrans" cxnId="{C9D8E490-0F17-4A11-8760-A78AF2E3C88D}">
      <dgm:prSet/>
      <dgm:spPr/>
      <dgm:t>
        <a:bodyPr/>
        <a:lstStyle/>
        <a:p>
          <a:endParaRPr lang="en-US"/>
        </a:p>
      </dgm:t>
    </dgm:pt>
    <dgm:pt modelId="{44B11C87-745D-464C-8D4F-A4EA30167BD5}" type="sibTrans" cxnId="{C9D8E490-0F17-4A11-8760-A78AF2E3C88D}">
      <dgm:prSet/>
      <dgm:spPr/>
      <dgm:t>
        <a:bodyPr/>
        <a:lstStyle/>
        <a:p>
          <a:endParaRPr lang="en-US"/>
        </a:p>
      </dgm:t>
    </dgm:pt>
    <dgm:pt modelId="{8F27931A-4F24-45D3-8CFD-18143A9CB1ED}">
      <dgm:prSet custT="1"/>
      <dgm:spPr/>
      <dgm:t>
        <a:bodyPr/>
        <a:lstStyle/>
        <a:p>
          <a:r>
            <a:rPr lang="en-US" sz="1800" dirty="0"/>
            <a:t>Shows the product introduction</a:t>
          </a:r>
        </a:p>
      </dgm:t>
    </dgm:pt>
    <dgm:pt modelId="{9F359952-A7F3-4484-9390-AC041F68B359}" type="parTrans" cxnId="{E40EE074-E28D-477E-A591-F75F71DDEE35}">
      <dgm:prSet/>
      <dgm:spPr/>
      <dgm:t>
        <a:bodyPr/>
        <a:lstStyle/>
        <a:p>
          <a:endParaRPr lang="en-US"/>
        </a:p>
      </dgm:t>
    </dgm:pt>
    <dgm:pt modelId="{C77EF85F-B93E-4C0A-9B08-49A3EF71AA8B}" type="sibTrans" cxnId="{E40EE074-E28D-477E-A591-F75F71DDEE35}">
      <dgm:prSet/>
      <dgm:spPr/>
      <dgm:t>
        <a:bodyPr/>
        <a:lstStyle/>
        <a:p>
          <a:endParaRPr lang="en-US"/>
        </a:p>
      </dgm:t>
    </dgm:pt>
    <dgm:pt modelId="{F458B827-F2DC-40BE-B866-B3BF9CF26D4A}">
      <dgm:prSet custT="1"/>
      <dgm:spPr/>
      <dgm:t>
        <a:bodyPr/>
        <a:lstStyle/>
        <a:p>
          <a:r>
            <a:rPr lang="en-US" sz="1800" dirty="0"/>
            <a:t>Provide a questionnaire – accessing risk tolerance</a:t>
          </a:r>
        </a:p>
      </dgm:t>
    </dgm:pt>
    <dgm:pt modelId="{067CEE95-6C6F-47B1-B692-70FE0A2BD7F7}" type="parTrans" cxnId="{C2CD537A-BA3E-4FDE-9A32-449356E486E7}">
      <dgm:prSet/>
      <dgm:spPr/>
      <dgm:t>
        <a:bodyPr/>
        <a:lstStyle/>
        <a:p>
          <a:endParaRPr lang="en-US"/>
        </a:p>
      </dgm:t>
    </dgm:pt>
    <dgm:pt modelId="{25BFB1C9-1964-472E-A45D-E0C26541D381}" type="sibTrans" cxnId="{C2CD537A-BA3E-4FDE-9A32-449356E486E7}">
      <dgm:prSet/>
      <dgm:spPr/>
      <dgm:t>
        <a:bodyPr/>
        <a:lstStyle/>
        <a:p>
          <a:endParaRPr lang="en-US"/>
        </a:p>
      </dgm:t>
    </dgm:pt>
    <dgm:pt modelId="{79C70A33-10A8-4182-AF5F-75042ABE58B2}">
      <dgm:prSet custT="1"/>
      <dgm:spPr/>
      <dgm:t>
        <a:bodyPr/>
        <a:lstStyle/>
        <a:p>
          <a:r>
            <a:rPr lang="en-US" sz="1800" dirty="0"/>
            <a:t>Shows the corresponding financial plan and historical performance</a:t>
          </a:r>
        </a:p>
      </dgm:t>
    </dgm:pt>
    <dgm:pt modelId="{A4EEA81E-47D6-471F-BEB9-185214AD4E32}" type="parTrans" cxnId="{91DA9286-4B84-43A0-A423-74FC012DF57F}">
      <dgm:prSet/>
      <dgm:spPr/>
      <dgm:t>
        <a:bodyPr/>
        <a:lstStyle/>
        <a:p>
          <a:endParaRPr lang="en-US"/>
        </a:p>
      </dgm:t>
    </dgm:pt>
    <dgm:pt modelId="{491BDCD4-B44C-4B30-AD84-8B11624F280D}" type="sibTrans" cxnId="{91DA9286-4B84-43A0-A423-74FC012DF57F}">
      <dgm:prSet/>
      <dgm:spPr/>
      <dgm:t>
        <a:bodyPr/>
        <a:lstStyle/>
        <a:p>
          <a:endParaRPr lang="en-US"/>
        </a:p>
      </dgm:t>
    </dgm:pt>
    <dgm:pt modelId="{FA6DAA75-3976-4581-A59E-E4DF8BCB2F9E}">
      <dgm:prSet custT="1"/>
      <dgm:spPr/>
      <dgm:t>
        <a:bodyPr/>
        <a:lstStyle/>
        <a:p>
          <a:r>
            <a:rPr lang="en-US" sz="2400" dirty="0"/>
            <a:t>For  Managers (to test new strategies)</a:t>
          </a:r>
        </a:p>
      </dgm:t>
    </dgm:pt>
    <dgm:pt modelId="{6D4F1809-0CEA-46AD-B3CF-13A846A6F673}" type="parTrans" cxnId="{2FB8BE61-253C-422C-840E-579BB3E2E44D}">
      <dgm:prSet/>
      <dgm:spPr/>
      <dgm:t>
        <a:bodyPr/>
        <a:lstStyle/>
        <a:p>
          <a:endParaRPr lang="en-US"/>
        </a:p>
      </dgm:t>
    </dgm:pt>
    <dgm:pt modelId="{A7F05553-2F87-4143-B23E-DD0066C58DF8}" type="sibTrans" cxnId="{2FB8BE61-253C-422C-840E-579BB3E2E44D}">
      <dgm:prSet/>
      <dgm:spPr/>
      <dgm:t>
        <a:bodyPr/>
        <a:lstStyle/>
        <a:p>
          <a:endParaRPr lang="en-US"/>
        </a:p>
      </dgm:t>
    </dgm:pt>
    <dgm:pt modelId="{65AC8475-316A-4A36-A1B4-E5C676F5CA66}">
      <dgm:prSet custT="1"/>
      <dgm:spPr/>
      <dgm:t>
        <a:bodyPr/>
        <a:lstStyle/>
        <a:p>
          <a:r>
            <a:rPr lang="en-US" sz="1800" dirty="0"/>
            <a:t>Select assets (ETFs) for portfolio construction</a:t>
          </a:r>
        </a:p>
      </dgm:t>
    </dgm:pt>
    <dgm:pt modelId="{6E741954-4FFE-4575-BEA6-F3E72357759E}" type="parTrans" cxnId="{8D7554C4-B4D5-4814-B116-B92F59C538E0}">
      <dgm:prSet/>
      <dgm:spPr/>
      <dgm:t>
        <a:bodyPr/>
        <a:lstStyle/>
        <a:p>
          <a:endParaRPr lang="en-US"/>
        </a:p>
      </dgm:t>
    </dgm:pt>
    <dgm:pt modelId="{6F2EBC91-72EE-40D3-B24B-850A03575F1E}" type="sibTrans" cxnId="{8D7554C4-B4D5-4814-B116-B92F59C538E0}">
      <dgm:prSet/>
      <dgm:spPr/>
      <dgm:t>
        <a:bodyPr/>
        <a:lstStyle/>
        <a:p>
          <a:endParaRPr lang="en-US"/>
        </a:p>
      </dgm:t>
    </dgm:pt>
    <dgm:pt modelId="{DF943103-3DC0-4AAD-91EA-446FDBC694A5}">
      <dgm:prSet custT="1"/>
      <dgm:spPr/>
      <dgm:t>
        <a:bodyPr/>
        <a:lstStyle/>
        <a:p>
          <a:r>
            <a:rPr lang="en-US" sz="1800" dirty="0"/>
            <a:t>Add or remove Views</a:t>
          </a:r>
        </a:p>
      </dgm:t>
    </dgm:pt>
    <dgm:pt modelId="{D2998A35-38DD-4A82-94BA-287800478091}" type="parTrans" cxnId="{9DD691BD-0132-4EC3-A7EA-FDCA4DC56346}">
      <dgm:prSet/>
      <dgm:spPr/>
      <dgm:t>
        <a:bodyPr/>
        <a:lstStyle/>
        <a:p>
          <a:endParaRPr lang="en-US"/>
        </a:p>
      </dgm:t>
    </dgm:pt>
    <dgm:pt modelId="{CE8A10BF-70FE-4B24-89DD-CA3A0761AA0B}" type="sibTrans" cxnId="{9DD691BD-0132-4EC3-A7EA-FDCA4DC56346}">
      <dgm:prSet/>
      <dgm:spPr/>
      <dgm:t>
        <a:bodyPr/>
        <a:lstStyle/>
        <a:p>
          <a:endParaRPr lang="en-US"/>
        </a:p>
      </dgm:t>
    </dgm:pt>
    <dgm:pt modelId="{3C7A6BD6-8E2E-442A-A5A1-51AEA6EBC370}">
      <dgm:prSet custT="1"/>
      <dgm:spPr/>
      <dgm:t>
        <a:bodyPr/>
        <a:lstStyle/>
        <a:p>
          <a:r>
            <a:rPr lang="en-US" sz="1800" dirty="0"/>
            <a:t>Match risk tolerance with 5 τ</a:t>
          </a:r>
        </a:p>
      </dgm:t>
    </dgm:pt>
    <dgm:pt modelId="{1ECFBD3B-62C0-4804-87F6-8C7E5EDB056A}" type="parTrans" cxnId="{6653EF7A-2C85-4FE1-BE11-67ADD5C6B737}">
      <dgm:prSet/>
      <dgm:spPr/>
      <dgm:t>
        <a:bodyPr/>
        <a:lstStyle/>
        <a:p>
          <a:endParaRPr lang="en-US"/>
        </a:p>
      </dgm:t>
    </dgm:pt>
    <dgm:pt modelId="{2BE65618-2A50-42B8-AAB5-2E63CAB4E72F}" type="sibTrans" cxnId="{6653EF7A-2C85-4FE1-BE11-67ADD5C6B737}">
      <dgm:prSet/>
      <dgm:spPr/>
      <dgm:t>
        <a:bodyPr/>
        <a:lstStyle/>
        <a:p>
          <a:endParaRPr lang="en-US"/>
        </a:p>
      </dgm:t>
    </dgm:pt>
    <dgm:pt modelId="{04F188F2-9417-4D72-9884-5125CB346398}">
      <dgm:prSet custT="1"/>
      <dgm:spPr/>
      <dgm:t>
        <a:bodyPr/>
        <a:lstStyle/>
        <a:p>
          <a:r>
            <a:rPr lang="en-US" sz="1800" dirty="0" err="1"/>
            <a:t>Backtest</a:t>
          </a:r>
          <a:r>
            <a:rPr lang="en-US" sz="1800" dirty="0"/>
            <a:t> &amp; portfolio analysis</a:t>
          </a:r>
        </a:p>
      </dgm:t>
    </dgm:pt>
    <dgm:pt modelId="{B00EF4BD-644C-40AE-8D0D-C93F9B1C94E5}" type="parTrans" cxnId="{B6BCC1A1-7C5B-4C3E-A53F-BB5C46FB7BBE}">
      <dgm:prSet/>
      <dgm:spPr/>
      <dgm:t>
        <a:bodyPr/>
        <a:lstStyle/>
        <a:p>
          <a:endParaRPr lang="en-US"/>
        </a:p>
      </dgm:t>
    </dgm:pt>
    <dgm:pt modelId="{D71E3370-EE34-478E-A707-0D5206F2A7E6}" type="sibTrans" cxnId="{B6BCC1A1-7C5B-4C3E-A53F-BB5C46FB7BBE}">
      <dgm:prSet/>
      <dgm:spPr/>
      <dgm:t>
        <a:bodyPr/>
        <a:lstStyle/>
        <a:p>
          <a:endParaRPr lang="en-US"/>
        </a:p>
      </dgm:t>
    </dgm:pt>
    <dgm:pt modelId="{95F58E97-8131-487D-8FBC-E2D0C9649710}">
      <dgm:prSet custT="1"/>
      <dgm:spPr/>
      <dgm:t>
        <a:bodyPr/>
        <a:lstStyle/>
        <a:p>
          <a:r>
            <a:rPr lang="en-US" sz="1800" dirty="0"/>
            <a:t>Confirm the strategy to clients’ interface</a:t>
          </a:r>
        </a:p>
      </dgm:t>
    </dgm:pt>
    <dgm:pt modelId="{0A8F4E9F-BF4D-447C-859B-14E909D5674B}" type="parTrans" cxnId="{19C271C2-24D0-4FC3-9A9E-72AA3AB767AF}">
      <dgm:prSet/>
      <dgm:spPr/>
      <dgm:t>
        <a:bodyPr/>
        <a:lstStyle/>
        <a:p>
          <a:endParaRPr lang="en-US"/>
        </a:p>
      </dgm:t>
    </dgm:pt>
    <dgm:pt modelId="{D5C4607E-B822-423B-8D57-B5E999EB7243}" type="sibTrans" cxnId="{19C271C2-24D0-4FC3-9A9E-72AA3AB767AF}">
      <dgm:prSet/>
      <dgm:spPr/>
      <dgm:t>
        <a:bodyPr/>
        <a:lstStyle/>
        <a:p>
          <a:endParaRPr lang="en-US"/>
        </a:p>
      </dgm:t>
    </dgm:pt>
    <dgm:pt modelId="{A996B32D-B8FE-4B22-A6B8-A7B7F75E0A10}">
      <dgm:prSet custT="1"/>
      <dgm:spPr/>
      <dgm:t>
        <a:bodyPr/>
        <a:lstStyle/>
        <a:p>
          <a:r>
            <a:rPr lang="en-US" sz="1800" dirty="0"/>
            <a:t>Change rebalance methods</a:t>
          </a:r>
        </a:p>
      </dgm:t>
    </dgm:pt>
    <dgm:pt modelId="{0FFA732D-EEFF-4EEA-85A4-CFAB064E8ECA}" type="parTrans" cxnId="{EDCD832D-F573-49F5-84D9-C238BDE829EC}">
      <dgm:prSet/>
      <dgm:spPr/>
      <dgm:t>
        <a:bodyPr/>
        <a:lstStyle/>
        <a:p>
          <a:endParaRPr lang="en-US"/>
        </a:p>
      </dgm:t>
    </dgm:pt>
    <dgm:pt modelId="{1E3994D6-1903-4B66-B12A-1D8B273BA2E3}" type="sibTrans" cxnId="{EDCD832D-F573-49F5-84D9-C238BDE829EC}">
      <dgm:prSet/>
      <dgm:spPr/>
      <dgm:t>
        <a:bodyPr/>
        <a:lstStyle/>
        <a:p>
          <a:endParaRPr lang="en-US"/>
        </a:p>
      </dgm:t>
    </dgm:pt>
    <dgm:pt modelId="{C0ADFEA9-3A1B-4009-860B-BA97D4360744}" type="pres">
      <dgm:prSet presAssocID="{BD22C5A8-9471-431C-9658-C2E8BD9E01F7}" presName="linear" presStyleCnt="0">
        <dgm:presLayoutVars>
          <dgm:dir/>
          <dgm:animLvl val="lvl"/>
          <dgm:resizeHandles val="exact"/>
        </dgm:presLayoutVars>
      </dgm:prSet>
      <dgm:spPr/>
    </dgm:pt>
    <dgm:pt modelId="{BD146470-F6E7-4EAE-9610-524DCAA7AB6A}" type="pres">
      <dgm:prSet presAssocID="{46BB43B7-1258-4965-834D-8A400C1E5999}" presName="parentLin" presStyleCnt="0"/>
      <dgm:spPr/>
    </dgm:pt>
    <dgm:pt modelId="{4B7B08BC-8F00-403B-A3A6-FAD7775D631C}" type="pres">
      <dgm:prSet presAssocID="{46BB43B7-1258-4965-834D-8A400C1E5999}" presName="parentLeftMargin" presStyleLbl="node1" presStyleIdx="0" presStyleCnt="2"/>
      <dgm:spPr/>
    </dgm:pt>
    <dgm:pt modelId="{603DB82B-C074-47CE-B69C-09F637E8CB7A}" type="pres">
      <dgm:prSet presAssocID="{46BB43B7-1258-4965-834D-8A400C1E5999}" presName="parentText" presStyleLbl="node1" presStyleIdx="0" presStyleCnt="2" custScaleX="126498">
        <dgm:presLayoutVars>
          <dgm:chMax val="0"/>
          <dgm:bulletEnabled val="1"/>
        </dgm:presLayoutVars>
      </dgm:prSet>
      <dgm:spPr/>
    </dgm:pt>
    <dgm:pt modelId="{2EBE377B-A74A-4E7B-923C-C07C8F5AC349}" type="pres">
      <dgm:prSet presAssocID="{46BB43B7-1258-4965-834D-8A400C1E5999}" presName="negativeSpace" presStyleCnt="0"/>
      <dgm:spPr/>
    </dgm:pt>
    <dgm:pt modelId="{4B72ACBE-FD9E-4114-A484-06C7969B25F1}" type="pres">
      <dgm:prSet presAssocID="{46BB43B7-1258-4965-834D-8A400C1E5999}" presName="childText" presStyleLbl="conFgAcc1" presStyleIdx="0" presStyleCnt="2">
        <dgm:presLayoutVars>
          <dgm:bulletEnabled val="1"/>
        </dgm:presLayoutVars>
      </dgm:prSet>
      <dgm:spPr/>
    </dgm:pt>
    <dgm:pt modelId="{094AB2C1-8EA6-4694-9B21-8003E6EA91B6}" type="pres">
      <dgm:prSet presAssocID="{44B11C87-745D-464C-8D4F-A4EA30167BD5}" presName="spaceBetweenRectangles" presStyleCnt="0"/>
      <dgm:spPr/>
    </dgm:pt>
    <dgm:pt modelId="{EACC0EBA-3858-4A81-B6B0-24DDDEB73390}" type="pres">
      <dgm:prSet presAssocID="{FA6DAA75-3976-4581-A59E-E4DF8BCB2F9E}" presName="parentLin" presStyleCnt="0"/>
      <dgm:spPr/>
    </dgm:pt>
    <dgm:pt modelId="{502452D5-1043-40EB-97B6-4A368ACBA716}" type="pres">
      <dgm:prSet presAssocID="{FA6DAA75-3976-4581-A59E-E4DF8BCB2F9E}" presName="parentLeftMargin" presStyleLbl="node1" presStyleIdx="0" presStyleCnt="2"/>
      <dgm:spPr/>
    </dgm:pt>
    <dgm:pt modelId="{780125B8-66A5-4185-8948-1C661A6629D1}" type="pres">
      <dgm:prSet presAssocID="{FA6DAA75-3976-4581-A59E-E4DF8BCB2F9E}" presName="parentText" presStyleLbl="node1" presStyleIdx="1" presStyleCnt="2" custScaleX="126498">
        <dgm:presLayoutVars>
          <dgm:chMax val="0"/>
          <dgm:bulletEnabled val="1"/>
        </dgm:presLayoutVars>
      </dgm:prSet>
      <dgm:spPr/>
    </dgm:pt>
    <dgm:pt modelId="{F6086AC8-88D5-4E4E-B6D6-3B083A639FD2}" type="pres">
      <dgm:prSet presAssocID="{FA6DAA75-3976-4581-A59E-E4DF8BCB2F9E}" presName="negativeSpace" presStyleCnt="0"/>
      <dgm:spPr/>
    </dgm:pt>
    <dgm:pt modelId="{B7D17D65-06FC-452B-8B4E-41E649B717BA}" type="pres">
      <dgm:prSet presAssocID="{FA6DAA75-3976-4581-A59E-E4DF8BCB2F9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72ED6AE-78C9-4771-ABB3-4867358A01FF}" type="presOf" srcId="{65AC8475-316A-4A36-A1B4-E5C676F5CA66}" destId="{B7D17D65-06FC-452B-8B4E-41E649B717BA}" srcOrd="0" destOrd="0" presId="urn:microsoft.com/office/officeart/2005/8/layout/list1"/>
    <dgm:cxn modelId="{6D39B9F5-7401-4456-A5EA-C1D8AA66A098}" type="presOf" srcId="{46BB43B7-1258-4965-834D-8A400C1E5999}" destId="{4B7B08BC-8F00-403B-A3A6-FAD7775D631C}" srcOrd="0" destOrd="0" presId="urn:microsoft.com/office/officeart/2005/8/layout/list1"/>
    <dgm:cxn modelId="{26058E0F-15BA-463C-B9BB-DB130AC92CBB}" type="presOf" srcId="{DF943103-3DC0-4AAD-91EA-446FDBC694A5}" destId="{B7D17D65-06FC-452B-8B4E-41E649B717BA}" srcOrd="0" destOrd="2" presId="urn:microsoft.com/office/officeart/2005/8/layout/list1"/>
    <dgm:cxn modelId="{E40EE074-E28D-477E-A591-F75F71DDEE35}" srcId="{46BB43B7-1258-4965-834D-8A400C1E5999}" destId="{8F27931A-4F24-45D3-8CFD-18143A9CB1ED}" srcOrd="0" destOrd="0" parTransId="{9F359952-A7F3-4484-9390-AC041F68B359}" sibTransId="{C77EF85F-B93E-4C0A-9B08-49A3EF71AA8B}"/>
    <dgm:cxn modelId="{B926CEC7-DBAC-44DA-9B88-41B4447F0CE9}" type="presOf" srcId="{FA6DAA75-3976-4581-A59E-E4DF8BCB2F9E}" destId="{502452D5-1043-40EB-97B6-4A368ACBA716}" srcOrd="0" destOrd="0" presId="urn:microsoft.com/office/officeart/2005/8/layout/list1"/>
    <dgm:cxn modelId="{6A9D2129-3A7C-4B5F-B7AE-E26DAAA93C54}" type="presOf" srcId="{BD22C5A8-9471-431C-9658-C2E8BD9E01F7}" destId="{C0ADFEA9-3A1B-4009-860B-BA97D4360744}" srcOrd="0" destOrd="0" presId="urn:microsoft.com/office/officeart/2005/8/layout/list1"/>
    <dgm:cxn modelId="{8D7554C4-B4D5-4814-B116-B92F59C538E0}" srcId="{FA6DAA75-3976-4581-A59E-E4DF8BCB2F9E}" destId="{65AC8475-316A-4A36-A1B4-E5C676F5CA66}" srcOrd="0" destOrd="0" parTransId="{6E741954-4FFE-4575-BEA6-F3E72357759E}" sibTransId="{6F2EBC91-72EE-40D3-B24B-850A03575F1E}"/>
    <dgm:cxn modelId="{6E1D277D-08D2-44CD-BDA6-0AE078D825C1}" type="presOf" srcId="{46BB43B7-1258-4965-834D-8A400C1E5999}" destId="{603DB82B-C074-47CE-B69C-09F637E8CB7A}" srcOrd="1" destOrd="0" presId="urn:microsoft.com/office/officeart/2005/8/layout/list1"/>
    <dgm:cxn modelId="{9DD691BD-0132-4EC3-A7EA-FDCA4DC56346}" srcId="{FA6DAA75-3976-4581-A59E-E4DF8BCB2F9E}" destId="{DF943103-3DC0-4AAD-91EA-446FDBC694A5}" srcOrd="2" destOrd="0" parTransId="{D2998A35-38DD-4A82-94BA-287800478091}" sibTransId="{CE8A10BF-70FE-4B24-89DD-CA3A0761AA0B}"/>
    <dgm:cxn modelId="{64FCEABD-4788-4881-A4D0-2869E5FF95CE}" type="presOf" srcId="{95F58E97-8131-487D-8FBC-E2D0C9649710}" destId="{B7D17D65-06FC-452B-8B4E-41E649B717BA}" srcOrd="0" destOrd="5" presId="urn:microsoft.com/office/officeart/2005/8/layout/list1"/>
    <dgm:cxn modelId="{568E33EE-7B3C-4FD7-8833-2BFB26B14DF1}" type="presOf" srcId="{3C7A6BD6-8E2E-442A-A5A1-51AEA6EBC370}" destId="{B7D17D65-06FC-452B-8B4E-41E649B717BA}" srcOrd="0" destOrd="3" presId="urn:microsoft.com/office/officeart/2005/8/layout/list1"/>
    <dgm:cxn modelId="{B6BCC1A1-7C5B-4C3E-A53F-BB5C46FB7BBE}" srcId="{FA6DAA75-3976-4581-A59E-E4DF8BCB2F9E}" destId="{04F188F2-9417-4D72-9884-5125CB346398}" srcOrd="4" destOrd="0" parTransId="{B00EF4BD-644C-40AE-8D0D-C93F9B1C94E5}" sibTransId="{D71E3370-EE34-478E-A707-0D5206F2A7E6}"/>
    <dgm:cxn modelId="{C9D8E490-0F17-4A11-8760-A78AF2E3C88D}" srcId="{BD22C5A8-9471-431C-9658-C2E8BD9E01F7}" destId="{46BB43B7-1258-4965-834D-8A400C1E5999}" srcOrd="0" destOrd="0" parTransId="{C2A4FB09-10EC-4367-9E49-A2C41BCBB90F}" sibTransId="{44B11C87-745D-464C-8D4F-A4EA30167BD5}"/>
    <dgm:cxn modelId="{6653EF7A-2C85-4FE1-BE11-67ADD5C6B737}" srcId="{FA6DAA75-3976-4581-A59E-E4DF8BCB2F9E}" destId="{3C7A6BD6-8E2E-442A-A5A1-51AEA6EBC370}" srcOrd="3" destOrd="0" parTransId="{1ECFBD3B-62C0-4804-87F6-8C7E5EDB056A}" sibTransId="{2BE65618-2A50-42B8-AAB5-2E63CAB4E72F}"/>
    <dgm:cxn modelId="{6509F09E-45FB-4C41-89C8-D2EFDCD2E532}" type="presOf" srcId="{F458B827-F2DC-40BE-B866-B3BF9CF26D4A}" destId="{4B72ACBE-FD9E-4114-A484-06C7969B25F1}" srcOrd="0" destOrd="1" presId="urn:microsoft.com/office/officeart/2005/8/layout/list1"/>
    <dgm:cxn modelId="{4BD03BA8-3AF7-4C8F-9CBC-467CA59CE0C7}" type="presOf" srcId="{FA6DAA75-3976-4581-A59E-E4DF8BCB2F9E}" destId="{780125B8-66A5-4185-8948-1C661A6629D1}" srcOrd="1" destOrd="0" presId="urn:microsoft.com/office/officeart/2005/8/layout/list1"/>
    <dgm:cxn modelId="{91DA9286-4B84-43A0-A423-74FC012DF57F}" srcId="{46BB43B7-1258-4965-834D-8A400C1E5999}" destId="{79C70A33-10A8-4182-AF5F-75042ABE58B2}" srcOrd="2" destOrd="0" parTransId="{A4EEA81E-47D6-471F-BEB9-185214AD4E32}" sibTransId="{491BDCD4-B44C-4B30-AD84-8B11624F280D}"/>
    <dgm:cxn modelId="{19C271C2-24D0-4FC3-9A9E-72AA3AB767AF}" srcId="{FA6DAA75-3976-4581-A59E-E4DF8BCB2F9E}" destId="{95F58E97-8131-487D-8FBC-E2D0C9649710}" srcOrd="5" destOrd="0" parTransId="{0A8F4E9F-BF4D-447C-859B-14E909D5674B}" sibTransId="{D5C4607E-B822-423B-8D57-B5E999EB7243}"/>
    <dgm:cxn modelId="{2FB8BE61-253C-422C-840E-579BB3E2E44D}" srcId="{BD22C5A8-9471-431C-9658-C2E8BD9E01F7}" destId="{FA6DAA75-3976-4581-A59E-E4DF8BCB2F9E}" srcOrd="1" destOrd="0" parTransId="{6D4F1809-0CEA-46AD-B3CF-13A846A6F673}" sibTransId="{A7F05553-2F87-4143-B23E-DD0066C58DF8}"/>
    <dgm:cxn modelId="{D4130AFF-92F0-43E3-85F1-C628B6CFC98B}" type="presOf" srcId="{79C70A33-10A8-4182-AF5F-75042ABE58B2}" destId="{4B72ACBE-FD9E-4114-A484-06C7969B25F1}" srcOrd="0" destOrd="2" presId="urn:microsoft.com/office/officeart/2005/8/layout/list1"/>
    <dgm:cxn modelId="{DF77489B-FCD9-497E-83E4-D84794304732}" type="presOf" srcId="{A996B32D-B8FE-4B22-A6B8-A7B7F75E0A10}" destId="{B7D17D65-06FC-452B-8B4E-41E649B717BA}" srcOrd="0" destOrd="1" presId="urn:microsoft.com/office/officeart/2005/8/layout/list1"/>
    <dgm:cxn modelId="{2A5B83E5-AF0C-4046-AA4A-35ED9FC99E00}" type="presOf" srcId="{8F27931A-4F24-45D3-8CFD-18143A9CB1ED}" destId="{4B72ACBE-FD9E-4114-A484-06C7969B25F1}" srcOrd="0" destOrd="0" presId="urn:microsoft.com/office/officeart/2005/8/layout/list1"/>
    <dgm:cxn modelId="{EDCD832D-F573-49F5-84D9-C238BDE829EC}" srcId="{FA6DAA75-3976-4581-A59E-E4DF8BCB2F9E}" destId="{A996B32D-B8FE-4B22-A6B8-A7B7F75E0A10}" srcOrd="1" destOrd="0" parTransId="{0FFA732D-EEFF-4EEA-85A4-CFAB064E8ECA}" sibTransId="{1E3994D6-1903-4B66-B12A-1D8B273BA2E3}"/>
    <dgm:cxn modelId="{C2CD537A-BA3E-4FDE-9A32-449356E486E7}" srcId="{46BB43B7-1258-4965-834D-8A400C1E5999}" destId="{F458B827-F2DC-40BE-B866-B3BF9CF26D4A}" srcOrd="1" destOrd="0" parTransId="{067CEE95-6C6F-47B1-B692-70FE0A2BD7F7}" sibTransId="{25BFB1C9-1964-472E-A45D-E0C26541D381}"/>
    <dgm:cxn modelId="{C75E2121-14AE-4345-9214-753605667397}" type="presOf" srcId="{04F188F2-9417-4D72-9884-5125CB346398}" destId="{B7D17D65-06FC-452B-8B4E-41E649B717BA}" srcOrd="0" destOrd="4" presId="urn:microsoft.com/office/officeart/2005/8/layout/list1"/>
    <dgm:cxn modelId="{AD448D4E-017E-4A7A-84D8-E8F29A22E207}" type="presParOf" srcId="{C0ADFEA9-3A1B-4009-860B-BA97D4360744}" destId="{BD146470-F6E7-4EAE-9610-524DCAA7AB6A}" srcOrd="0" destOrd="0" presId="urn:microsoft.com/office/officeart/2005/8/layout/list1"/>
    <dgm:cxn modelId="{ACE96D10-0D20-4333-8111-B44F7A02FAA9}" type="presParOf" srcId="{BD146470-F6E7-4EAE-9610-524DCAA7AB6A}" destId="{4B7B08BC-8F00-403B-A3A6-FAD7775D631C}" srcOrd="0" destOrd="0" presId="urn:microsoft.com/office/officeart/2005/8/layout/list1"/>
    <dgm:cxn modelId="{C7D59E08-0EA4-488F-910B-AAE4974450AF}" type="presParOf" srcId="{BD146470-F6E7-4EAE-9610-524DCAA7AB6A}" destId="{603DB82B-C074-47CE-B69C-09F637E8CB7A}" srcOrd="1" destOrd="0" presId="urn:microsoft.com/office/officeart/2005/8/layout/list1"/>
    <dgm:cxn modelId="{CCDAD671-906A-43AC-88C4-C51867EAFDD4}" type="presParOf" srcId="{C0ADFEA9-3A1B-4009-860B-BA97D4360744}" destId="{2EBE377B-A74A-4E7B-923C-C07C8F5AC349}" srcOrd="1" destOrd="0" presId="urn:microsoft.com/office/officeart/2005/8/layout/list1"/>
    <dgm:cxn modelId="{B0B210B7-B123-479F-A708-ECEE5772AF2E}" type="presParOf" srcId="{C0ADFEA9-3A1B-4009-860B-BA97D4360744}" destId="{4B72ACBE-FD9E-4114-A484-06C7969B25F1}" srcOrd="2" destOrd="0" presId="urn:microsoft.com/office/officeart/2005/8/layout/list1"/>
    <dgm:cxn modelId="{44CE9331-EC41-4440-B646-164F29362B82}" type="presParOf" srcId="{C0ADFEA9-3A1B-4009-860B-BA97D4360744}" destId="{094AB2C1-8EA6-4694-9B21-8003E6EA91B6}" srcOrd="3" destOrd="0" presId="urn:microsoft.com/office/officeart/2005/8/layout/list1"/>
    <dgm:cxn modelId="{E24B7E52-7868-4963-8386-A7E22A5F2365}" type="presParOf" srcId="{C0ADFEA9-3A1B-4009-860B-BA97D4360744}" destId="{EACC0EBA-3858-4A81-B6B0-24DDDEB73390}" srcOrd="4" destOrd="0" presId="urn:microsoft.com/office/officeart/2005/8/layout/list1"/>
    <dgm:cxn modelId="{1B13A61A-81A8-4BAB-AD29-5B03CC2565D7}" type="presParOf" srcId="{EACC0EBA-3858-4A81-B6B0-24DDDEB73390}" destId="{502452D5-1043-40EB-97B6-4A368ACBA716}" srcOrd="0" destOrd="0" presId="urn:microsoft.com/office/officeart/2005/8/layout/list1"/>
    <dgm:cxn modelId="{AF19A159-FF0D-4F0B-AC18-531C70B1C5DE}" type="presParOf" srcId="{EACC0EBA-3858-4A81-B6B0-24DDDEB73390}" destId="{780125B8-66A5-4185-8948-1C661A6629D1}" srcOrd="1" destOrd="0" presId="urn:microsoft.com/office/officeart/2005/8/layout/list1"/>
    <dgm:cxn modelId="{5F80FB1A-0988-498A-B896-05E0FE3B51E2}" type="presParOf" srcId="{C0ADFEA9-3A1B-4009-860B-BA97D4360744}" destId="{F6086AC8-88D5-4E4E-B6D6-3B083A639FD2}" srcOrd="5" destOrd="0" presId="urn:microsoft.com/office/officeart/2005/8/layout/list1"/>
    <dgm:cxn modelId="{90A7A546-CFDD-4ED1-B92F-7FCA958EF086}" type="presParOf" srcId="{C0ADFEA9-3A1B-4009-860B-BA97D4360744}" destId="{B7D17D65-06FC-452B-8B4E-41E649B717B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76A0D-E1AF-4D22-8817-8A652E74988B}">
      <dsp:nvSpPr>
        <dsp:cNvPr id="0" name=""/>
        <dsp:cNvSpPr/>
      </dsp:nvSpPr>
      <dsp:spPr>
        <a:xfrm>
          <a:off x="0" y="0"/>
          <a:ext cx="6359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FCB80-E87F-416E-8666-82B3D978C8D7}">
      <dsp:nvSpPr>
        <dsp:cNvPr id="0" name=""/>
        <dsp:cNvSpPr/>
      </dsp:nvSpPr>
      <dsp:spPr>
        <a:xfrm>
          <a:off x="0" y="0"/>
          <a:ext cx="1271847" cy="11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Implied Equilibrium returns (Nx1)</a:t>
          </a:r>
          <a:endParaRPr lang="en-US" sz="1600" kern="1200" dirty="0"/>
        </a:p>
      </dsp:txBody>
      <dsp:txXfrm>
        <a:off x="0" y="0"/>
        <a:ext cx="1271847" cy="1104900"/>
      </dsp:txXfrm>
    </dsp:sp>
    <dsp:sp modelId="{397AB404-075F-4F96-96D7-CA48BFE13683}">
      <dsp:nvSpPr>
        <dsp:cNvPr id="0" name=""/>
        <dsp:cNvSpPr/>
      </dsp:nvSpPr>
      <dsp:spPr>
        <a:xfrm>
          <a:off x="1367235" y="50173"/>
          <a:ext cx="4992000" cy="1003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altLang="zh-CN" sz="1800" i="1" kern="12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m:t>Π</m:t>
                </m:r>
                <m:r>
                  <a:rPr lang="en-US" altLang="zh-CN" sz="1800" i="1" kern="12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m:t>=</m:t>
                </m:r>
                <m:r>
                  <a:rPr lang="zh-CN" altLang="en-US" sz="1800" i="1" kern="12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m:t>𝜆</m:t>
                </m:r>
                <m:r>
                  <m:rPr>
                    <m:sty m:val="p"/>
                  </m:rPr>
                  <a:rPr lang="en-US" altLang="zh-CN" sz="1800" i="1" kern="12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m:t>Σ</m:t>
                </m:r>
                <m:sSub>
                  <m:sSubPr>
                    <m:ctrlPr>
                      <a:rPr lang="en-US" altLang="zh-CN" sz="1800" b="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</m:ctrlPr>
                  </m:sSubPr>
                  <m:e>
                    <m:r>
                      <a:rPr lang="zh-CN" altLang="en-US" sz="180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𝜔</m:t>
                    </m:r>
                  </m:e>
                  <m:sub>
                    <m:r>
                      <a:rPr lang="en-US" altLang="zh-CN" sz="1800" b="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𝑚𝑘𝑡</m:t>
                    </m:r>
                  </m:sub>
                </m:sSub>
              </m:oMath>
            </m:oMathPara>
          </a14:m>
          <a:endParaRPr lang="en-US" sz="18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mbria Math" panose="02040503050406030204" pitchFamily="18" charset="0"/>
            <a:ea typeface="+mn-ea"/>
            <a:cs typeface="+mn-cs"/>
          </a:endParaRPr>
        </a:p>
      </dsp:txBody>
      <dsp:txXfrm>
        <a:off x="1367235" y="50173"/>
        <a:ext cx="4992000" cy="1003473"/>
      </dsp:txXfrm>
    </dsp:sp>
    <dsp:sp modelId="{FF1D2AAC-3BB7-4C3F-ACE6-8DE4C2A45E37}">
      <dsp:nvSpPr>
        <dsp:cNvPr id="0" name=""/>
        <dsp:cNvSpPr/>
      </dsp:nvSpPr>
      <dsp:spPr>
        <a:xfrm>
          <a:off x="1271847" y="1053647"/>
          <a:ext cx="5087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7878B-335D-4627-A4F7-C80BC65BB65C}">
      <dsp:nvSpPr>
        <dsp:cNvPr id="0" name=""/>
        <dsp:cNvSpPr/>
      </dsp:nvSpPr>
      <dsp:spPr>
        <a:xfrm>
          <a:off x="0" y="1091188"/>
          <a:ext cx="6359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3AE9D-9F59-4060-A561-58B7CB9FB9B9}">
      <dsp:nvSpPr>
        <dsp:cNvPr id="0" name=""/>
        <dsp:cNvSpPr/>
      </dsp:nvSpPr>
      <dsp:spPr>
        <a:xfrm>
          <a:off x="0" y="1104900"/>
          <a:ext cx="1271847" cy="11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Expected </a:t>
          </a:r>
          <a:r>
            <a:rPr lang="en-US" altLang="zh-CN" sz="1600" kern="1200" dirty="0"/>
            <a:t>new</a:t>
          </a:r>
          <a:r>
            <a:rPr lang="en-US" sz="1600" kern="1200" dirty="0"/>
            <a:t> returns (N</a:t>
          </a:r>
          <a:r>
            <a:rPr lang="en-US" altLang="zh-CN" sz="1600" kern="1200" dirty="0"/>
            <a:t>x1)</a:t>
          </a:r>
          <a:endParaRPr lang="en-US" sz="1600" kern="1200" dirty="0"/>
        </a:p>
      </dsp:txBody>
      <dsp:txXfrm>
        <a:off x="0" y="1104900"/>
        <a:ext cx="1271847" cy="1104900"/>
      </dsp:txXfrm>
    </dsp:sp>
    <dsp:sp modelId="{98ACAF08-4389-4598-A9C1-284139098F77}">
      <dsp:nvSpPr>
        <dsp:cNvPr id="0" name=""/>
        <dsp:cNvSpPr/>
      </dsp:nvSpPr>
      <dsp:spPr>
        <a:xfrm>
          <a:off x="1367235" y="1155073"/>
          <a:ext cx="4992000" cy="1003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𝐸</m:t>
                </m:r>
                <m:r>
                  <a:rPr lang="en-US" sz="18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US" sz="1800" i="1" kern="1200" dirty="0" smtClean="0">
                    <a:latin typeface="Cambria Math" panose="02040503050406030204" pitchFamily="18" charset="0"/>
                  </a:rPr>
                  <m:t>𝑅</m:t>
                </m:r>
                <m:r>
                  <a:rPr lang="en-US" sz="1800" i="1" kern="1200" dirty="0" smtClean="0">
                    <a:latin typeface="Cambria Math" panose="02040503050406030204" pitchFamily="18" charset="0"/>
                  </a:rPr>
                  <m:t>) = </m:t>
                </m:r>
                <m:sSup>
                  <m:sSupPr>
                    <m:ctrlPr>
                      <a:rPr lang="en-US" sz="1800" b="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begChr m:val="["/>
                        <m:endChr m:val="]"/>
                        <m:ctrlPr>
                          <a:rPr lang="en-US" sz="1800" i="1" kern="120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kern="120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kern="120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200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kern="1200" dirty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kern="120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i="1" kern="12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kern="1200" dirty="0">
                            <a:latin typeface="Cambria Math" panose="02040503050406030204" pitchFamily="18" charset="0"/>
                          </a:rPr>
                          <m:t>𝑃𝑇</m:t>
                        </m:r>
                        <m:r>
                          <m:rPr>
                            <m:sty m:val="p"/>
                          </m:rPr>
                          <a:rPr lang="en-US" sz="1800" i="0" kern="1200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1800" i="1" kern="1200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e>
                  <m:sup>
                    <m:r>
                      <a:rPr lang="en-US" sz="18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sz="1800" i="1" kern="1200" dirty="0">
                    <a:latin typeface="Cambria Math" panose="02040503050406030204" pitchFamily="18" charset="0"/>
                  </a:rPr>
                  <m:t> [</m:t>
                </m:r>
                <m:sSup>
                  <m:sSupPr>
                    <m:ctrlPr>
                      <a:rPr lang="en-US" sz="1800" b="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ctrlPr>
                          <a:rPr lang="en-US" sz="1800" b="0" i="1" kern="12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200" dirty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sty m:val="p"/>
                          </m:rPr>
                          <a:rPr lang="en-US" sz="1800" i="0" kern="120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e>
                  <m:sup>
                    <m:r>
                      <a:rPr lang="en-US" sz="18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m:rPr>
                    <m:sty m:val="p"/>
                  </m:rPr>
                  <a:rPr lang="en-US" sz="1800" i="0" kern="1200" dirty="0">
                    <a:latin typeface="Cambria Math" panose="02040503050406030204" pitchFamily="18" charset="0"/>
                  </a:rPr>
                  <m:t>Π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+ </m:t>
                </m:r>
                <m:sSup>
                  <m:sSupPr>
                    <m:ctrlPr>
                      <a:rPr lang="en-US" sz="1800" b="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800" i="1" kern="1200" dirty="0">
                        <a:latin typeface="Cambria Math" panose="02040503050406030204" pitchFamily="18" charset="0"/>
                      </a:rPr>
                      <m:t>𝑃</m:t>
                    </m:r>
                  </m:e>
                  <m:sup>
                    <m:r>
                      <a:rPr lang="en-US" sz="1800" b="0" i="1" kern="1200" dirty="0" smtClean="0">
                        <a:latin typeface="Cambria Math" panose="02040503050406030204" pitchFamily="18" charset="0"/>
                      </a:rPr>
                      <m:t>𝑇</m:t>
                    </m:r>
                  </m:sup>
                </m:sSup>
                <m:r>
                  <m:rPr>
                    <m:sty m:val="p"/>
                  </m:rPr>
                  <a:rPr lang="en-US" sz="1800" i="0" kern="1200" dirty="0">
                    <a:latin typeface="Cambria Math" panose="02040503050406030204" pitchFamily="18" charset="0"/>
                  </a:rPr>
                  <m:t>Ω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𝑄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]</m:t>
                </m:r>
              </m:oMath>
            </m:oMathPara>
          </a14:m>
          <a:endParaRPr lang="en-US" sz="1800" kern="1200" dirty="0"/>
        </a:p>
      </dsp:txBody>
      <dsp:txXfrm>
        <a:off x="1367235" y="1155073"/>
        <a:ext cx="4992000" cy="1003473"/>
      </dsp:txXfrm>
    </dsp:sp>
    <dsp:sp modelId="{48C7ACD6-9F43-45D4-AA68-C0DCDA53DFEF}">
      <dsp:nvSpPr>
        <dsp:cNvPr id="0" name=""/>
        <dsp:cNvSpPr/>
      </dsp:nvSpPr>
      <dsp:spPr>
        <a:xfrm>
          <a:off x="1271847" y="2158547"/>
          <a:ext cx="5087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668E1-1B69-4EF6-B7E3-5A10416AB045}">
      <dsp:nvSpPr>
        <dsp:cNvPr id="0" name=""/>
        <dsp:cNvSpPr/>
      </dsp:nvSpPr>
      <dsp:spPr>
        <a:xfrm>
          <a:off x="0" y="2209799"/>
          <a:ext cx="6359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1406F-14E7-4E43-8070-2BA14147E26A}">
      <dsp:nvSpPr>
        <dsp:cNvPr id="0" name=""/>
        <dsp:cNvSpPr/>
      </dsp:nvSpPr>
      <dsp:spPr>
        <a:xfrm>
          <a:off x="0" y="2209800"/>
          <a:ext cx="1271847" cy="11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Uncertainty of returns</a:t>
          </a:r>
          <a:endParaRPr lang="en-US" sz="1600" kern="1200" dirty="0"/>
        </a:p>
      </dsp:txBody>
      <dsp:txXfrm>
        <a:off x="0" y="2209800"/>
        <a:ext cx="1271847" cy="1104900"/>
      </dsp:txXfrm>
    </dsp:sp>
    <dsp:sp modelId="{954A30BE-4325-4628-A9AF-BDEE761BC185}">
      <dsp:nvSpPr>
        <dsp:cNvPr id="0" name=""/>
        <dsp:cNvSpPr/>
      </dsp:nvSpPr>
      <dsp:spPr>
        <a:xfrm>
          <a:off x="1367235" y="2259973"/>
          <a:ext cx="4992000" cy="1003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Cambria Math" panose="02040503050406030204" pitchFamily="18" charset="0"/>
                    <a:ea typeface="华文中宋"/>
                    <a:cs typeface="+mn-cs"/>
                  </a:rPr>
                  <m:t>𝑀</m:t>
                </m:r>
                <m:r>
                  <a:rPr lang="en-US" sz="1800" i="1" kern="12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Cambria Math" panose="02040503050406030204" pitchFamily="18" charset="0"/>
                    <a:ea typeface="华文中宋"/>
                    <a:cs typeface="+mn-cs"/>
                  </a:rPr>
                  <m:t>=</m:t>
                </m:r>
                <m:sSup>
                  <m:sSupPr>
                    <m:ctrlPr>
                      <a:rPr lang="en-US" sz="180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</m:ctrlPr>
                  </m:sSupPr>
                  <m:e>
                    <m:d>
                      <m:dPr>
                        <m:begChr m:val="["/>
                        <m:endChr m:val="]"/>
                        <m:ctrlPr>
                          <a:rPr lang="en-US" sz="1800" i="1" kern="1200" dirty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华文中宋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kern="1200" dirty="0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  <a:ea typeface="华文中宋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kern="1200" dirty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华文中宋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200" dirty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华文中宋"/>
                                    <a:cs typeface="+mn-cs"/>
                                  </a:rPr>
                                  <m:t>𝜏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1" kern="1200" dirty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华文中宋"/>
                                    <a:cs typeface="+mn-cs"/>
                                  </a:rPr>
                                  <m:t>Σ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kern="1200" dirty="0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  <a:ea typeface="华文中宋"/>
                                <a:cs typeface="+mn-cs"/>
                              </a:rPr>
                              <m:t>−1</m:t>
                            </m:r>
                          </m:sup>
                        </m:sSup>
                        <m:r>
                          <a:rPr lang="en-US" sz="1800" i="1" kern="1200" dirty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华文中宋"/>
                            <a:cs typeface="+mn-cs"/>
                          </a:rPr>
                          <m:t> + </m:t>
                        </m:r>
                        <m:sSup>
                          <m:sSupPr>
                            <m:ctrlPr>
                              <a:rPr lang="en-US" sz="1800" b="0" i="1" kern="1200" dirty="0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  <a:ea typeface="华文中宋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sz="1800" i="1" kern="1200" dirty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  <a:ea typeface="华文中宋"/>
                                <a:cs typeface="+mn-cs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800" i="1" kern="1200" dirty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  <a:ea typeface="华文中宋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i="1" kern="1200" dirty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华文中宋"/>
                            <a:cs typeface="+mn-cs"/>
                          </a:rPr>
                          <m:t>Ω</m:t>
                        </m:r>
                        <m:r>
                          <a:rPr lang="en-US" sz="1800" i="1" kern="1200" dirty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  <a:ea typeface="华文中宋"/>
                            <a:cs typeface="+mn-cs"/>
                          </a:rPr>
                          <m:t>𝑃</m:t>
                        </m:r>
                      </m:e>
                    </m:d>
                  </m:e>
                  <m:sup>
                    <m:r>
                      <a:rPr lang="en-US" sz="180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  <m:t>−1</m:t>
                    </m:r>
                  </m:sup>
                </m:sSup>
                <m:r>
                  <a:rPr lang="en-US" sz="1800" i="1" kern="12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Cambria Math" panose="02040503050406030204" pitchFamily="18" charset="0"/>
                    <a:ea typeface="华文中宋"/>
                    <a:cs typeface="+mn-cs"/>
                  </a:rPr>
                  <m:t> </m:t>
                </m:r>
              </m:oMath>
            </m:oMathPara>
          </a14:m>
          <a:endParaRPr lang="en-US" sz="18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mbria Math" panose="02040503050406030204" pitchFamily="18" charset="0"/>
            <a:ea typeface="华文中宋"/>
            <a:cs typeface="+mn-cs"/>
          </a:endParaRPr>
        </a:p>
      </dsp:txBody>
      <dsp:txXfrm>
        <a:off x="1367235" y="2259973"/>
        <a:ext cx="4992000" cy="1003473"/>
      </dsp:txXfrm>
    </dsp:sp>
    <dsp:sp modelId="{8F168AAA-DA52-44E6-9747-D6DF82F1C764}">
      <dsp:nvSpPr>
        <dsp:cNvPr id="0" name=""/>
        <dsp:cNvSpPr/>
      </dsp:nvSpPr>
      <dsp:spPr>
        <a:xfrm>
          <a:off x="1271847" y="3263447"/>
          <a:ext cx="5087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04DBD-178B-4FE2-98AD-1CD473037F10}">
      <dsp:nvSpPr>
        <dsp:cNvPr id="0" name=""/>
        <dsp:cNvSpPr/>
      </dsp:nvSpPr>
      <dsp:spPr>
        <a:xfrm>
          <a:off x="0" y="3314699"/>
          <a:ext cx="6359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8C23C-7355-41A0-BEC7-00243CA0C580}">
      <dsp:nvSpPr>
        <dsp:cNvPr id="0" name=""/>
        <dsp:cNvSpPr/>
      </dsp:nvSpPr>
      <dsp:spPr>
        <a:xfrm>
          <a:off x="0" y="3314700"/>
          <a:ext cx="1271847" cy="11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600" kern="1200" dirty="0">
              <a:effectLst/>
              <a:latin typeface="+mn-lt"/>
              <a:ea typeface="+mn-ea"/>
              <a:cs typeface="+mn-cs"/>
            </a:rPr>
            <a:t>New covariance matrix</a:t>
          </a:r>
          <a:endParaRPr lang="en-US" sz="1600" kern="1200" dirty="0"/>
        </a:p>
      </dsp:txBody>
      <dsp:txXfrm>
        <a:off x="0" y="3314700"/>
        <a:ext cx="1271847" cy="1104900"/>
      </dsp:txXfrm>
    </dsp:sp>
    <dsp:sp modelId="{7F17B495-C5AE-4765-B457-20D71F98F866}">
      <dsp:nvSpPr>
        <dsp:cNvPr id="0" name=""/>
        <dsp:cNvSpPr/>
      </dsp:nvSpPr>
      <dsp:spPr>
        <a:xfrm>
          <a:off x="1367235" y="3364873"/>
          <a:ext cx="4992000" cy="1003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b="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</m:ctrlPr>
                  </m:sSubPr>
                  <m:e>
                    <m:r>
                      <m:rPr>
                        <m:sty m:val="p"/>
                      </m:rPr>
                      <a:rPr lang="en-US" sz="180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  <m:t>Σ</m:t>
                    </m:r>
                  </m:e>
                  <m:sub>
                    <m:r>
                      <a:rPr lang="en-US" sz="1800" b="0" i="1" kern="1200" dirty="0" smtClean="0"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latin typeface="Cambria Math" panose="02040503050406030204" pitchFamily="18" charset="0"/>
                        <a:ea typeface="华文中宋"/>
                        <a:cs typeface="+mn-cs"/>
                      </a:rPr>
                      <m:t>𝑃</m:t>
                    </m:r>
                  </m:sub>
                </m:sSub>
                <m:r>
                  <a:rPr lang="en-US" sz="1800" i="1" kern="12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Cambria Math" panose="02040503050406030204" pitchFamily="18" charset="0"/>
                    <a:ea typeface="华文中宋"/>
                    <a:cs typeface="+mn-cs"/>
                  </a:rPr>
                  <m:t>=</m:t>
                </m:r>
                <m:r>
                  <m:rPr>
                    <m:sty m:val="p"/>
                  </m:rPr>
                  <a:rPr lang="en-US" sz="1800" i="1" kern="12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Cambria Math" panose="02040503050406030204" pitchFamily="18" charset="0"/>
                    <a:ea typeface="华文中宋"/>
                    <a:cs typeface="+mn-cs"/>
                  </a:rPr>
                  <m:t>Σ</m:t>
                </m:r>
                <m:r>
                  <a:rPr lang="en-US" sz="1800" i="1" kern="12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Cambria Math" panose="02040503050406030204" pitchFamily="18" charset="0"/>
                    <a:ea typeface="华文中宋"/>
                    <a:cs typeface="+mn-cs"/>
                  </a:rPr>
                  <m:t>+</m:t>
                </m:r>
                <m:r>
                  <a:rPr lang="en-US" sz="1800" i="1" kern="12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Cambria Math" panose="02040503050406030204" pitchFamily="18" charset="0"/>
                    <a:ea typeface="华文中宋"/>
                    <a:cs typeface="+mn-cs"/>
                  </a:rPr>
                  <m:t>𝑀</m:t>
                </m:r>
              </m:oMath>
            </m:oMathPara>
          </a14:m>
          <a:endParaRPr lang="en-US" sz="18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mbria Math" panose="02040503050406030204" pitchFamily="18" charset="0"/>
            <a:ea typeface="华文中宋"/>
            <a:cs typeface="+mn-cs"/>
          </a:endParaRPr>
        </a:p>
      </dsp:txBody>
      <dsp:txXfrm>
        <a:off x="1367235" y="3364873"/>
        <a:ext cx="4992000" cy="1003473"/>
      </dsp:txXfrm>
    </dsp:sp>
    <dsp:sp modelId="{1060837F-BA94-4277-B37B-E13EE1D5EA27}">
      <dsp:nvSpPr>
        <dsp:cNvPr id="0" name=""/>
        <dsp:cNvSpPr/>
      </dsp:nvSpPr>
      <dsp:spPr>
        <a:xfrm>
          <a:off x="1271847" y="4368347"/>
          <a:ext cx="5087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A07D-822F-466F-9A28-E9520EFD585F}">
      <dsp:nvSpPr>
        <dsp:cNvPr id="0" name=""/>
        <dsp:cNvSpPr/>
      </dsp:nvSpPr>
      <dsp:spPr>
        <a:xfrm>
          <a:off x="2994331" y="417317"/>
          <a:ext cx="6671485" cy="114821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7DC70-2A68-4318-AC99-4ED751702C52}">
      <dsp:nvSpPr>
        <dsp:cNvPr id="0" name=""/>
        <dsp:cNvSpPr/>
      </dsp:nvSpPr>
      <dsp:spPr>
        <a:xfrm>
          <a:off x="6057608" y="3767205"/>
          <a:ext cx="818259" cy="52368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7D992-37B8-4D20-BD3B-4F523FA2E33E}">
      <dsp:nvSpPr>
        <dsp:cNvPr id="0" name=""/>
        <dsp:cNvSpPr/>
      </dsp:nvSpPr>
      <dsp:spPr>
        <a:xfrm>
          <a:off x="4516675" y="4017561"/>
          <a:ext cx="3927645" cy="981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Switch back </a:t>
          </a:r>
        </a:p>
      </dsp:txBody>
      <dsp:txXfrm>
        <a:off x="4516675" y="4017561"/>
        <a:ext cx="3927645" cy="981911"/>
      </dsp:txXfrm>
    </dsp:sp>
    <dsp:sp modelId="{A550F6F5-E8CD-4F37-A485-AB16FCCC66C0}">
      <dsp:nvSpPr>
        <dsp:cNvPr id="0" name=""/>
        <dsp:cNvSpPr/>
      </dsp:nvSpPr>
      <dsp:spPr>
        <a:xfrm>
          <a:off x="5553520" y="2165255"/>
          <a:ext cx="1712060" cy="1557188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Portfolio</a:t>
          </a:r>
          <a:r>
            <a:rPr lang="zh-CN" sz="1300" kern="1200" dirty="0">
              <a:solidFill>
                <a:schemeClr val="tx1"/>
              </a:solidFill>
            </a:rPr>
            <a:t> </a:t>
          </a:r>
          <a:r>
            <a:rPr lang="en-US" sz="1300" kern="1200" dirty="0">
              <a:solidFill>
                <a:schemeClr val="tx1"/>
              </a:solidFill>
            </a:rPr>
            <a:t>may get</a:t>
          </a:r>
          <a:r>
            <a:rPr lang="zh-CN" sz="1300" kern="1200" dirty="0">
              <a:solidFill>
                <a:schemeClr val="tx1"/>
              </a:solidFill>
            </a:rPr>
            <a:t> </a:t>
          </a:r>
          <a:r>
            <a:rPr lang="en-US" sz="1300" kern="1200" dirty="0">
              <a:solidFill>
                <a:schemeClr val="tx1"/>
              </a:solidFill>
            </a:rPr>
            <a:t>lower</a:t>
          </a:r>
          <a:r>
            <a:rPr lang="zh-CN" sz="1300" kern="1200" dirty="0">
              <a:solidFill>
                <a:schemeClr val="tx1"/>
              </a:solidFill>
            </a:rPr>
            <a:t> </a:t>
          </a:r>
          <a:r>
            <a:rPr lang="en-US" sz="1300" kern="1200" dirty="0">
              <a:solidFill>
                <a:schemeClr val="tx1"/>
              </a:solidFill>
            </a:rPr>
            <a:t>return</a:t>
          </a:r>
          <a:r>
            <a:rPr lang="zh-CN" sz="1300" kern="1200" dirty="0">
              <a:solidFill>
                <a:schemeClr val="tx1"/>
              </a:solidFill>
            </a:rPr>
            <a:t> </a:t>
          </a:r>
          <a:r>
            <a:rPr lang="en-US" sz="1300" kern="1200" dirty="0">
              <a:solidFill>
                <a:schemeClr val="tx1"/>
              </a:solidFill>
            </a:rPr>
            <a:t>due</a:t>
          </a:r>
          <a:r>
            <a:rPr lang="zh-CN" sz="1300" kern="1200" dirty="0">
              <a:solidFill>
                <a:schemeClr val="tx1"/>
              </a:solidFill>
            </a:rPr>
            <a:t> </a:t>
          </a:r>
          <a:r>
            <a:rPr lang="en-US" sz="1300" kern="1200" dirty="0">
              <a:solidFill>
                <a:schemeClr val="tx1"/>
              </a:solidFill>
            </a:rPr>
            <a:t>to</a:t>
          </a:r>
          <a:r>
            <a:rPr lang="zh-CN" sz="1300" kern="1200" dirty="0">
              <a:solidFill>
                <a:schemeClr val="tx1"/>
              </a:solidFill>
            </a:rPr>
            <a:t> </a:t>
          </a:r>
          <a:r>
            <a:rPr lang="en-US" sz="1300" kern="1200" dirty="0">
              <a:solidFill>
                <a:schemeClr val="tx1"/>
              </a:solidFill>
            </a:rPr>
            <a:t>the</a:t>
          </a:r>
          <a:r>
            <a:rPr lang="zh-CN" sz="1300" kern="1200" dirty="0">
              <a:solidFill>
                <a:schemeClr val="tx1"/>
              </a:solidFill>
            </a:rPr>
            <a:t> </a:t>
          </a:r>
          <a:r>
            <a:rPr lang="en-US" sz="1300" kern="1200" dirty="0">
              <a:solidFill>
                <a:schemeClr val="tx1"/>
              </a:solidFill>
            </a:rPr>
            <a:t>market</a:t>
          </a:r>
          <a:r>
            <a:rPr lang="zh-CN" sz="1300" kern="1200" dirty="0">
              <a:solidFill>
                <a:schemeClr val="tx1"/>
              </a:solidFill>
            </a:rPr>
            <a:t> </a:t>
          </a:r>
          <a:r>
            <a:rPr lang="en-US" sz="1300" kern="1200" dirty="0">
              <a:solidFill>
                <a:schemeClr val="tx1"/>
              </a:solidFill>
            </a:rPr>
            <a:t>price</a:t>
          </a:r>
          <a:r>
            <a:rPr lang="zh-CN" sz="1300" kern="1200" dirty="0">
              <a:solidFill>
                <a:schemeClr val="tx1"/>
              </a:solidFill>
            </a:rPr>
            <a:t> </a:t>
          </a:r>
          <a:r>
            <a:rPr lang="en-US" sz="1300" kern="1200" dirty="0">
              <a:solidFill>
                <a:schemeClr val="tx1"/>
              </a:solidFill>
            </a:rPr>
            <a:t>of</a:t>
          </a:r>
          <a:r>
            <a:rPr lang="zh-CN" sz="1300" kern="1200" dirty="0">
              <a:solidFill>
                <a:schemeClr val="tx1"/>
              </a:solidFill>
            </a:rPr>
            <a:t> </a:t>
          </a:r>
          <a:r>
            <a:rPr lang="en-US" sz="1300" kern="1200" dirty="0">
              <a:solidFill>
                <a:schemeClr val="tx1"/>
              </a:solidFill>
            </a:rPr>
            <a:t>switchback</a:t>
          </a:r>
          <a:r>
            <a:rPr lang="zh-CN" sz="1300" kern="1200" dirty="0">
              <a:solidFill>
                <a:schemeClr val="tx1"/>
              </a:solidFill>
            </a:rPr>
            <a:t> </a:t>
          </a:r>
          <a:r>
            <a:rPr lang="en-US" sz="1300" kern="1200" dirty="0">
              <a:solidFill>
                <a:schemeClr val="tx1"/>
              </a:solidFill>
            </a:rPr>
            <a:t>ETFs.</a:t>
          </a:r>
        </a:p>
      </dsp:txBody>
      <dsp:txXfrm>
        <a:off x="5804245" y="2393300"/>
        <a:ext cx="1210610" cy="1101098"/>
      </dsp:txXfrm>
    </dsp:sp>
    <dsp:sp modelId="{1102D9FB-72B3-4A59-AC8A-E92961225128}">
      <dsp:nvSpPr>
        <dsp:cNvPr id="0" name=""/>
        <dsp:cNvSpPr/>
      </dsp:nvSpPr>
      <dsp:spPr>
        <a:xfrm>
          <a:off x="6585241" y="517990"/>
          <a:ext cx="2093974" cy="2093974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This</a:t>
          </a:r>
          <a:r>
            <a:rPr lang="zh-CN" altLang="en-US" sz="2000" kern="1200" dirty="0">
              <a:solidFill>
                <a:schemeClr val="tx1"/>
              </a:solidFill>
            </a:rPr>
            <a:t> </a:t>
          </a:r>
          <a:r>
            <a:rPr lang="en-US" altLang="zh-CN" sz="2000" kern="1200" dirty="0">
              <a:solidFill>
                <a:schemeClr val="tx1"/>
              </a:solidFill>
            </a:rPr>
            <a:t>method</a:t>
          </a:r>
          <a:r>
            <a:rPr lang="zh-CN" alt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>
              <a:solidFill>
                <a:schemeClr val="tx1"/>
              </a:solidFill>
            </a:rPr>
            <a:t>throws off an investor’s desired asset allocation. </a:t>
          </a:r>
        </a:p>
      </dsp:txBody>
      <dsp:txXfrm>
        <a:off x="6891896" y="824645"/>
        <a:ext cx="1480664" cy="1480664"/>
      </dsp:txXfrm>
    </dsp:sp>
    <dsp:sp modelId="{4E48B784-EEA6-4FDA-B92F-D816D4BC471F}">
      <dsp:nvSpPr>
        <dsp:cNvPr id="0" name=""/>
        <dsp:cNvSpPr/>
      </dsp:nvSpPr>
      <dsp:spPr>
        <a:xfrm>
          <a:off x="4128090" y="518001"/>
          <a:ext cx="2139692" cy="2090660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While it’s the easiest method to implement, it has a major drawback: no market exposure—also called cash drag. </a:t>
          </a:r>
        </a:p>
      </dsp:txBody>
      <dsp:txXfrm>
        <a:off x="4441441" y="824171"/>
        <a:ext cx="1512990" cy="1478320"/>
      </dsp:txXfrm>
    </dsp:sp>
    <dsp:sp modelId="{5076CFA7-F332-4737-A071-436636D17BE9}">
      <dsp:nvSpPr>
        <dsp:cNvPr id="0" name=""/>
        <dsp:cNvSpPr/>
      </dsp:nvSpPr>
      <dsp:spPr>
        <a:xfrm>
          <a:off x="2233593" y="-49841"/>
          <a:ext cx="7778831" cy="3996090"/>
        </a:xfrm>
        <a:prstGeom prst="funnel">
          <a:avLst/>
        </a:prstGeom>
        <a:noFill/>
        <a:ln w="12700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18797-CA7F-426D-881D-961BC1406DD4}">
      <dsp:nvSpPr>
        <dsp:cNvPr id="0" name=""/>
        <dsp:cNvSpPr/>
      </dsp:nvSpPr>
      <dsp:spPr>
        <a:xfrm>
          <a:off x="1093962" y="0"/>
          <a:ext cx="2441791" cy="244179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4093E-DF4B-495B-99BD-E04F202FB809}">
      <dsp:nvSpPr>
        <dsp:cNvPr id="0" name=""/>
        <dsp:cNvSpPr/>
      </dsp:nvSpPr>
      <dsp:spPr>
        <a:xfrm>
          <a:off x="1325932" y="231970"/>
          <a:ext cx="952298" cy="95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Collection ETFs</a:t>
          </a:r>
        </a:p>
      </dsp:txBody>
      <dsp:txXfrm>
        <a:off x="1372419" y="278457"/>
        <a:ext cx="859324" cy="859324"/>
      </dsp:txXfrm>
    </dsp:sp>
    <dsp:sp modelId="{7849725F-CBB4-4261-83CD-84F5697820BB}">
      <dsp:nvSpPr>
        <dsp:cNvPr id="0" name=""/>
        <dsp:cNvSpPr/>
      </dsp:nvSpPr>
      <dsp:spPr>
        <a:xfrm>
          <a:off x="2351484" y="231970"/>
          <a:ext cx="952298" cy="95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Collection Views</a:t>
          </a:r>
        </a:p>
      </dsp:txBody>
      <dsp:txXfrm>
        <a:off x="2397971" y="278457"/>
        <a:ext cx="859324" cy="859324"/>
      </dsp:txXfrm>
    </dsp:sp>
    <dsp:sp modelId="{F766DEA7-5BD1-4774-BEE8-9ABBE1DCEC84}">
      <dsp:nvSpPr>
        <dsp:cNvPr id="0" name=""/>
        <dsp:cNvSpPr/>
      </dsp:nvSpPr>
      <dsp:spPr>
        <a:xfrm>
          <a:off x="1325932" y="1257522"/>
          <a:ext cx="952298" cy="95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Collection Back-test stores</a:t>
          </a:r>
        </a:p>
      </dsp:txBody>
      <dsp:txXfrm>
        <a:off x="1372419" y="1304009"/>
        <a:ext cx="859324" cy="859324"/>
      </dsp:txXfrm>
    </dsp:sp>
    <dsp:sp modelId="{87B8434E-DAC7-40CD-817C-0EE40044C5A4}">
      <dsp:nvSpPr>
        <dsp:cNvPr id="0" name=""/>
        <dsp:cNvSpPr/>
      </dsp:nvSpPr>
      <dsp:spPr>
        <a:xfrm>
          <a:off x="2351484" y="1257522"/>
          <a:ext cx="952298" cy="95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Collection Parameter</a:t>
          </a:r>
        </a:p>
      </dsp:txBody>
      <dsp:txXfrm>
        <a:off x="2397971" y="1304009"/>
        <a:ext cx="859324" cy="859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E1CBB-C579-4C41-964E-A861F83E58A2}">
      <dsp:nvSpPr>
        <dsp:cNvPr id="0" name=""/>
        <dsp:cNvSpPr/>
      </dsp:nvSpPr>
      <dsp:spPr>
        <a:xfrm>
          <a:off x="1731" y="1879"/>
          <a:ext cx="5642525" cy="8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Collection ETF </a:t>
          </a:r>
        </a:p>
      </dsp:txBody>
      <dsp:txXfrm>
        <a:off x="27007" y="27155"/>
        <a:ext cx="5591973" cy="812448"/>
      </dsp:txXfrm>
    </dsp:sp>
    <dsp:sp modelId="{535DC7C6-FA72-40C7-B5F1-75B7AC469752}">
      <dsp:nvSpPr>
        <dsp:cNvPr id="0" name=""/>
        <dsp:cNvSpPr/>
      </dsp:nvSpPr>
      <dsp:spPr>
        <a:xfrm>
          <a:off x="1731" y="939060"/>
          <a:ext cx="769155" cy="8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Asset type</a:t>
          </a:r>
        </a:p>
      </dsp:txBody>
      <dsp:txXfrm>
        <a:off x="24259" y="961588"/>
        <a:ext cx="724099" cy="817944"/>
      </dsp:txXfrm>
    </dsp:sp>
    <dsp:sp modelId="{EE4ADE04-CF09-4F5A-AB06-FDC9E0247E44}">
      <dsp:nvSpPr>
        <dsp:cNvPr id="0" name=""/>
        <dsp:cNvSpPr/>
      </dsp:nvSpPr>
      <dsp:spPr>
        <a:xfrm>
          <a:off x="835495" y="939060"/>
          <a:ext cx="3173535" cy="8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Summary data</a:t>
          </a:r>
        </a:p>
      </dsp:txBody>
      <dsp:txXfrm>
        <a:off x="860771" y="964336"/>
        <a:ext cx="3122983" cy="812448"/>
      </dsp:txXfrm>
    </dsp:sp>
    <dsp:sp modelId="{3F1B02EB-AB2D-402D-AB0A-A393EE04E7B5}">
      <dsp:nvSpPr>
        <dsp:cNvPr id="0" name=""/>
        <dsp:cNvSpPr/>
      </dsp:nvSpPr>
      <dsp:spPr>
        <a:xfrm>
          <a:off x="835495" y="1876241"/>
          <a:ext cx="769155" cy="8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Interception date</a:t>
          </a:r>
        </a:p>
      </dsp:txBody>
      <dsp:txXfrm>
        <a:off x="858023" y="1898769"/>
        <a:ext cx="724099" cy="817944"/>
      </dsp:txXfrm>
    </dsp:sp>
    <dsp:sp modelId="{32889F58-74FD-4E7B-B93A-28DA47076888}">
      <dsp:nvSpPr>
        <dsp:cNvPr id="0" name=""/>
        <dsp:cNvSpPr/>
      </dsp:nvSpPr>
      <dsp:spPr>
        <a:xfrm>
          <a:off x="1636956" y="1876241"/>
          <a:ext cx="769155" cy="8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Expense ratio</a:t>
          </a:r>
        </a:p>
      </dsp:txBody>
      <dsp:txXfrm>
        <a:off x="1659484" y="1898769"/>
        <a:ext cx="724099" cy="817944"/>
      </dsp:txXfrm>
    </dsp:sp>
    <dsp:sp modelId="{2C6EA354-9372-4249-A225-CE90602FDF53}">
      <dsp:nvSpPr>
        <dsp:cNvPr id="0" name=""/>
        <dsp:cNvSpPr/>
      </dsp:nvSpPr>
      <dsp:spPr>
        <a:xfrm>
          <a:off x="2438416" y="1876241"/>
          <a:ext cx="769155" cy="8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Tax Rates</a:t>
          </a:r>
        </a:p>
      </dsp:txBody>
      <dsp:txXfrm>
        <a:off x="2460944" y="1898769"/>
        <a:ext cx="724099" cy="817944"/>
      </dsp:txXfrm>
    </dsp:sp>
    <dsp:sp modelId="{792C6ED3-C7BD-4D23-90D9-48F27851753A}">
      <dsp:nvSpPr>
        <dsp:cNvPr id="0" name=""/>
        <dsp:cNvSpPr/>
      </dsp:nvSpPr>
      <dsp:spPr>
        <a:xfrm>
          <a:off x="3239876" y="1876241"/>
          <a:ext cx="769155" cy="8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Tracking error</a:t>
          </a:r>
        </a:p>
      </dsp:txBody>
      <dsp:txXfrm>
        <a:off x="3262404" y="1898769"/>
        <a:ext cx="724099" cy="817944"/>
      </dsp:txXfrm>
    </dsp:sp>
    <dsp:sp modelId="{6544E5A1-20C3-4CFC-8E0D-A54B3DFF73E2}">
      <dsp:nvSpPr>
        <dsp:cNvPr id="0" name=""/>
        <dsp:cNvSpPr/>
      </dsp:nvSpPr>
      <dsp:spPr>
        <a:xfrm>
          <a:off x="4073640" y="939060"/>
          <a:ext cx="1570615" cy="8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Historical data</a:t>
          </a:r>
        </a:p>
      </dsp:txBody>
      <dsp:txXfrm>
        <a:off x="4098916" y="964336"/>
        <a:ext cx="1520063" cy="812448"/>
      </dsp:txXfrm>
    </dsp:sp>
    <dsp:sp modelId="{A81E3378-907B-4785-844E-0D0A9EB3F783}">
      <dsp:nvSpPr>
        <dsp:cNvPr id="0" name=""/>
        <dsp:cNvSpPr/>
      </dsp:nvSpPr>
      <dsp:spPr>
        <a:xfrm>
          <a:off x="4073640" y="1876241"/>
          <a:ext cx="769155" cy="8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Date</a:t>
          </a:r>
        </a:p>
      </dsp:txBody>
      <dsp:txXfrm>
        <a:off x="4096168" y="1898769"/>
        <a:ext cx="724099" cy="817944"/>
      </dsp:txXfrm>
    </dsp:sp>
    <dsp:sp modelId="{E2ECA6FC-BF35-46DD-93DD-454247A9033F}">
      <dsp:nvSpPr>
        <dsp:cNvPr id="0" name=""/>
        <dsp:cNvSpPr/>
      </dsp:nvSpPr>
      <dsp:spPr>
        <a:xfrm>
          <a:off x="4875101" y="1876241"/>
          <a:ext cx="769155" cy="8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Quote</a:t>
          </a:r>
        </a:p>
      </dsp:txBody>
      <dsp:txXfrm>
        <a:off x="4897629" y="1898769"/>
        <a:ext cx="724099" cy="817944"/>
      </dsp:txXfrm>
    </dsp:sp>
    <dsp:sp modelId="{EE9BE651-C690-4C1C-930F-15842989BC64}">
      <dsp:nvSpPr>
        <dsp:cNvPr id="0" name=""/>
        <dsp:cNvSpPr/>
      </dsp:nvSpPr>
      <dsp:spPr>
        <a:xfrm>
          <a:off x="4875101" y="2813422"/>
          <a:ext cx="769155" cy="86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Adj. Close</a:t>
          </a:r>
        </a:p>
      </dsp:txBody>
      <dsp:txXfrm>
        <a:off x="4897629" y="2835950"/>
        <a:ext cx="724099" cy="8179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BAAB4-B8FD-49E7-A90B-E89B1F1C00CA}">
      <dsp:nvSpPr>
        <dsp:cNvPr id="0" name=""/>
        <dsp:cNvSpPr/>
      </dsp:nvSpPr>
      <dsp:spPr>
        <a:xfrm>
          <a:off x="6021" y="0"/>
          <a:ext cx="5250285" cy="921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Collection Views</a:t>
          </a:r>
        </a:p>
      </dsp:txBody>
      <dsp:txXfrm>
        <a:off x="33003" y="26982"/>
        <a:ext cx="5196321" cy="867286"/>
      </dsp:txXfrm>
    </dsp:sp>
    <dsp:sp modelId="{FD8FB182-DA62-4AF3-8CDE-701A56ED3FC8}">
      <dsp:nvSpPr>
        <dsp:cNvPr id="0" name=""/>
        <dsp:cNvSpPr/>
      </dsp:nvSpPr>
      <dsp:spPr>
        <a:xfrm>
          <a:off x="3010" y="1024583"/>
          <a:ext cx="2041333" cy="127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 Affiliates</a:t>
          </a:r>
        </a:p>
      </dsp:txBody>
      <dsp:txXfrm>
        <a:off x="40359" y="1061932"/>
        <a:ext cx="1966635" cy="1200494"/>
      </dsp:txXfrm>
    </dsp:sp>
    <dsp:sp modelId="{4BB2662E-F71C-4861-9552-FDBE10DABB02}">
      <dsp:nvSpPr>
        <dsp:cNvPr id="0" name=""/>
        <dsp:cNvSpPr/>
      </dsp:nvSpPr>
      <dsp:spPr>
        <a:xfrm>
          <a:off x="3010" y="2401822"/>
          <a:ext cx="999673" cy="127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Long-term  expected return</a:t>
          </a:r>
        </a:p>
      </dsp:txBody>
      <dsp:txXfrm>
        <a:off x="32289" y="2431101"/>
        <a:ext cx="941115" cy="1216634"/>
      </dsp:txXfrm>
    </dsp:sp>
    <dsp:sp modelId="{25CA544C-710E-4F65-A9EF-476CA670ED3C}">
      <dsp:nvSpPr>
        <dsp:cNvPr id="0" name=""/>
        <dsp:cNvSpPr/>
      </dsp:nvSpPr>
      <dsp:spPr>
        <a:xfrm>
          <a:off x="1044670" y="2401822"/>
          <a:ext cx="999673" cy="127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Implied confidence level</a:t>
          </a:r>
        </a:p>
      </dsp:txBody>
      <dsp:txXfrm>
        <a:off x="1073949" y="2431101"/>
        <a:ext cx="941115" cy="1216634"/>
      </dsp:txXfrm>
    </dsp:sp>
    <dsp:sp modelId="{7A02BACC-74BE-47A8-A25F-067D196D61DF}">
      <dsp:nvSpPr>
        <dsp:cNvPr id="0" name=""/>
        <dsp:cNvSpPr/>
      </dsp:nvSpPr>
      <dsp:spPr>
        <a:xfrm>
          <a:off x="2128316" y="1024583"/>
          <a:ext cx="2041333" cy="127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ARIMA model</a:t>
          </a:r>
        </a:p>
      </dsp:txBody>
      <dsp:txXfrm>
        <a:off x="2165665" y="1061932"/>
        <a:ext cx="1966635" cy="1200494"/>
      </dsp:txXfrm>
    </dsp:sp>
    <dsp:sp modelId="{DF09D1B0-3CAC-4A01-85AF-4C3D343ECDB1}">
      <dsp:nvSpPr>
        <dsp:cNvPr id="0" name=""/>
        <dsp:cNvSpPr/>
      </dsp:nvSpPr>
      <dsp:spPr>
        <a:xfrm>
          <a:off x="2128316" y="2401822"/>
          <a:ext cx="999673" cy="127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Predicted future return</a:t>
          </a:r>
        </a:p>
      </dsp:txBody>
      <dsp:txXfrm>
        <a:off x="2157595" y="2431101"/>
        <a:ext cx="941115" cy="1216634"/>
      </dsp:txXfrm>
    </dsp:sp>
    <dsp:sp modelId="{BC43C78D-6A31-4B92-A5CD-F503A6C27194}">
      <dsp:nvSpPr>
        <dsp:cNvPr id="0" name=""/>
        <dsp:cNvSpPr/>
      </dsp:nvSpPr>
      <dsp:spPr>
        <a:xfrm>
          <a:off x="3169976" y="2401822"/>
          <a:ext cx="999673" cy="127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Implied confidence level</a:t>
          </a:r>
        </a:p>
      </dsp:txBody>
      <dsp:txXfrm>
        <a:off x="3199255" y="2431101"/>
        <a:ext cx="941115" cy="1216634"/>
      </dsp:txXfrm>
    </dsp:sp>
    <dsp:sp modelId="{99776D4B-8679-485A-AB68-92ABB8D934A3}">
      <dsp:nvSpPr>
        <dsp:cNvPr id="0" name=""/>
        <dsp:cNvSpPr/>
      </dsp:nvSpPr>
      <dsp:spPr>
        <a:xfrm>
          <a:off x="4253622" y="1024583"/>
          <a:ext cx="999673" cy="127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Others</a:t>
          </a:r>
        </a:p>
      </dsp:txBody>
      <dsp:txXfrm>
        <a:off x="4282901" y="1053862"/>
        <a:ext cx="941115" cy="1216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13734-D89F-460B-BDBB-FDA6BB203620}">
      <dsp:nvSpPr>
        <dsp:cNvPr id="0" name=""/>
        <dsp:cNvSpPr/>
      </dsp:nvSpPr>
      <dsp:spPr>
        <a:xfrm>
          <a:off x="797" y="403"/>
          <a:ext cx="4929989" cy="94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Collection Parameter</a:t>
          </a:r>
        </a:p>
      </dsp:txBody>
      <dsp:txXfrm>
        <a:off x="28369" y="27975"/>
        <a:ext cx="4874845" cy="886238"/>
      </dsp:txXfrm>
    </dsp:sp>
    <dsp:sp modelId="{AC82ED91-4A70-4F16-B87D-86F12B27CB19}">
      <dsp:nvSpPr>
        <dsp:cNvPr id="0" name=""/>
        <dsp:cNvSpPr/>
      </dsp:nvSpPr>
      <dsp:spPr>
        <a:xfrm>
          <a:off x="797" y="1028493"/>
          <a:ext cx="772967" cy="94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Ticker list</a:t>
          </a:r>
        </a:p>
      </dsp:txBody>
      <dsp:txXfrm>
        <a:off x="23436" y="1051132"/>
        <a:ext cx="727689" cy="896104"/>
      </dsp:txXfrm>
    </dsp:sp>
    <dsp:sp modelId="{E8982EF7-5AAB-4609-B6AF-E94FF4BA2014}">
      <dsp:nvSpPr>
        <dsp:cNvPr id="0" name=""/>
        <dsp:cNvSpPr/>
      </dsp:nvSpPr>
      <dsp:spPr>
        <a:xfrm>
          <a:off x="838694" y="1028493"/>
          <a:ext cx="772967" cy="94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Views methods</a:t>
          </a:r>
        </a:p>
      </dsp:txBody>
      <dsp:txXfrm>
        <a:off x="861333" y="1051132"/>
        <a:ext cx="727689" cy="896104"/>
      </dsp:txXfrm>
    </dsp:sp>
    <dsp:sp modelId="{4E346EF4-4A50-4B8E-95FF-7F080E865F8D}">
      <dsp:nvSpPr>
        <dsp:cNvPr id="0" name=""/>
        <dsp:cNvSpPr/>
      </dsp:nvSpPr>
      <dsp:spPr>
        <a:xfrm>
          <a:off x="1676591" y="1028493"/>
          <a:ext cx="772967" cy="94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Tolerance levels</a:t>
          </a:r>
        </a:p>
      </dsp:txBody>
      <dsp:txXfrm>
        <a:off x="1699230" y="1051132"/>
        <a:ext cx="727689" cy="896104"/>
      </dsp:txXfrm>
    </dsp:sp>
    <dsp:sp modelId="{0983888D-0B40-4003-855A-BFCB8779E3C6}">
      <dsp:nvSpPr>
        <dsp:cNvPr id="0" name=""/>
        <dsp:cNvSpPr/>
      </dsp:nvSpPr>
      <dsp:spPr>
        <a:xfrm>
          <a:off x="2514488" y="1028493"/>
          <a:ext cx="1578400" cy="94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Rebalancing</a:t>
          </a:r>
        </a:p>
      </dsp:txBody>
      <dsp:txXfrm>
        <a:off x="2542060" y="1056065"/>
        <a:ext cx="1523256" cy="886238"/>
      </dsp:txXfrm>
    </dsp:sp>
    <dsp:sp modelId="{56000EC9-DCDA-4A78-88D7-698ECC3D0917}">
      <dsp:nvSpPr>
        <dsp:cNvPr id="0" name=""/>
        <dsp:cNvSpPr/>
      </dsp:nvSpPr>
      <dsp:spPr>
        <a:xfrm>
          <a:off x="2514488" y="2056583"/>
          <a:ext cx="772967" cy="94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Frequency</a:t>
          </a:r>
        </a:p>
      </dsp:txBody>
      <dsp:txXfrm>
        <a:off x="2537127" y="2079222"/>
        <a:ext cx="727689" cy="896104"/>
      </dsp:txXfrm>
    </dsp:sp>
    <dsp:sp modelId="{BC783CF9-F182-4476-8047-0D95C4664887}">
      <dsp:nvSpPr>
        <dsp:cNvPr id="0" name=""/>
        <dsp:cNvSpPr/>
      </dsp:nvSpPr>
      <dsp:spPr>
        <a:xfrm>
          <a:off x="3319921" y="2056583"/>
          <a:ext cx="772967" cy="94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Drift threshold</a:t>
          </a:r>
        </a:p>
      </dsp:txBody>
      <dsp:txXfrm>
        <a:off x="3342560" y="2079222"/>
        <a:ext cx="727689" cy="896104"/>
      </dsp:txXfrm>
    </dsp:sp>
    <dsp:sp modelId="{07984A3F-F23C-4567-8DCD-217F513A2827}">
      <dsp:nvSpPr>
        <dsp:cNvPr id="0" name=""/>
        <dsp:cNvSpPr/>
      </dsp:nvSpPr>
      <dsp:spPr>
        <a:xfrm>
          <a:off x="4157818" y="1028493"/>
          <a:ext cx="772967" cy="94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Risk levels</a:t>
          </a:r>
          <a:endParaRPr lang="en-US" sz="1200" kern="1200" dirty="0"/>
        </a:p>
      </dsp:txBody>
      <dsp:txXfrm>
        <a:off x="4180457" y="1051132"/>
        <a:ext cx="727689" cy="896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FC628-5AA0-4E7D-B22B-6F19E6BE85A4}">
      <dsp:nvSpPr>
        <dsp:cNvPr id="0" name=""/>
        <dsp:cNvSpPr/>
      </dsp:nvSpPr>
      <dsp:spPr>
        <a:xfrm>
          <a:off x="2989" y="91"/>
          <a:ext cx="6017520" cy="92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Collection Back-test</a:t>
          </a:r>
        </a:p>
      </dsp:txBody>
      <dsp:txXfrm>
        <a:off x="30218" y="27320"/>
        <a:ext cx="5963062" cy="875211"/>
      </dsp:txXfrm>
    </dsp:sp>
    <dsp:sp modelId="{D1010B11-E5EB-4F60-9360-D3018B35B3D5}">
      <dsp:nvSpPr>
        <dsp:cNvPr id="0" name=""/>
        <dsp:cNvSpPr/>
      </dsp:nvSpPr>
      <dsp:spPr>
        <a:xfrm>
          <a:off x="2989" y="1034349"/>
          <a:ext cx="824995" cy="92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Parameters</a:t>
          </a:r>
        </a:p>
      </dsp:txBody>
      <dsp:txXfrm>
        <a:off x="27152" y="1058512"/>
        <a:ext cx="776669" cy="881343"/>
      </dsp:txXfrm>
    </dsp:sp>
    <dsp:sp modelId="{668B042E-4DAD-43EA-80EE-6A8F7ABBD0D7}">
      <dsp:nvSpPr>
        <dsp:cNvPr id="0" name=""/>
        <dsp:cNvSpPr/>
      </dsp:nvSpPr>
      <dsp:spPr>
        <a:xfrm>
          <a:off x="897285" y="1034349"/>
          <a:ext cx="5123224" cy="92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Back-test result</a:t>
          </a:r>
        </a:p>
      </dsp:txBody>
      <dsp:txXfrm>
        <a:off x="924514" y="1061578"/>
        <a:ext cx="5068766" cy="875211"/>
      </dsp:txXfrm>
    </dsp:sp>
    <dsp:sp modelId="{1001399A-C4B0-4F91-A3AD-690348D9AB69}">
      <dsp:nvSpPr>
        <dsp:cNvPr id="0" name=""/>
        <dsp:cNvSpPr/>
      </dsp:nvSpPr>
      <dsp:spPr>
        <a:xfrm>
          <a:off x="897285" y="2068606"/>
          <a:ext cx="824995" cy="92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Asset weights</a:t>
          </a:r>
        </a:p>
      </dsp:txBody>
      <dsp:txXfrm>
        <a:off x="921448" y="2092769"/>
        <a:ext cx="776669" cy="881343"/>
      </dsp:txXfrm>
    </dsp:sp>
    <dsp:sp modelId="{EAD739BC-E9A1-472D-B80E-C7AC1F61EB12}">
      <dsp:nvSpPr>
        <dsp:cNvPr id="0" name=""/>
        <dsp:cNvSpPr/>
      </dsp:nvSpPr>
      <dsp:spPr>
        <a:xfrm>
          <a:off x="1756931" y="2068606"/>
          <a:ext cx="824995" cy="92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Cash drag</a:t>
          </a:r>
        </a:p>
      </dsp:txBody>
      <dsp:txXfrm>
        <a:off x="1781094" y="2092769"/>
        <a:ext cx="776669" cy="881343"/>
      </dsp:txXfrm>
    </dsp:sp>
    <dsp:sp modelId="{7B5DE6EA-D70C-429A-BC4E-46753105118B}">
      <dsp:nvSpPr>
        <dsp:cNvPr id="0" name=""/>
        <dsp:cNvSpPr/>
      </dsp:nvSpPr>
      <dsp:spPr>
        <a:xfrm>
          <a:off x="2616576" y="2068606"/>
          <a:ext cx="824995" cy="92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Total value of portfolio</a:t>
          </a:r>
        </a:p>
      </dsp:txBody>
      <dsp:txXfrm>
        <a:off x="2640739" y="2092769"/>
        <a:ext cx="776669" cy="881343"/>
      </dsp:txXfrm>
    </dsp:sp>
    <dsp:sp modelId="{D0887136-FF69-4905-B9CD-24AC1C393D1F}">
      <dsp:nvSpPr>
        <dsp:cNvPr id="0" name=""/>
        <dsp:cNvSpPr/>
      </dsp:nvSpPr>
      <dsp:spPr>
        <a:xfrm>
          <a:off x="3476222" y="2068606"/>
          <a:ext cx="824995" cy="92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Annualized return</a:t>
          </a:r>
        </a:p>
      </dsp:txBody>
      <dsp:txXfrm>
        <a:off x="3500385" y="2092769"/>
        <a:ext cx="776669" cy="881343"/>
      </dsp:txXfrm>
    </dsp:sp>
    <dsp:sp modelId="{D76CD873-2BF8-4B2A-851D-4F6B2C48431C}">
      <dsp:nvSpPr>
        <dsp:cNvPr id="0" name=""/>
        <dsp:cNvSpPr/>
      </dsp:nvSpPr>
      <dsp:spPr>
        <a:xfrm>
          <a:off x="4335868" y="2068606"/>
          <a:ext cx="824995" cy="92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Annualized volatility</a:t>
          </a:r>
        </a:p>
      </dsp:txBody>
      <dsp:txXfrm>
        <a:off x="4360031" y="2092769"/>
        <a:ext cx="776669" cy="881343"/>
      </dsp:txXfrm>
    </dsp:sp>
    <dsp:sp modelId="{F1A0B13B-B05E-4532-86B1-5FDCE02BC428}">
      <dsp:nvSpPr>
        <dsp:cNvPr id="0" name=""/>
        <dsp:cNvSpPr/>
      </dsp:nvSpPr>
      <dsp:spPr>
        <a:xfrm>
          <a:off x="5195514" y="2068606"/>
          <a:ext cx="824995" cy="92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Sharp ratio</a:t>
          </a:r>
        </a:p>
      </dsp:txBody>
      <dsp:txXfrm>
        <a:off x="5219677" y="2092769"/>
        <a:ext cx="776669" cy="8813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2ACBE-FD9E-4114-A484-06C7969B25F1}">
      <dsp:nvSpPr>
        <dsp:cNvPr id="0" name=""/>
        <dsp:cNvSpPr/>
      </dsp:nvSpPr>
      <dsp:spPr>
        <a:xfrm>
          <a:off x="0" y="355888"/>
          <a:ext cx="5938982" cy="1628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931" tIns="458216" rIns="46093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Shows the product introduction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Provide a questionnaire – accessing risk tolerance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Shows the corresponding financial plan and historical performance</a:t>
          </a:r>
        </a:p>
      </dsp:txBody>
      <dsp:txXfrm>
        <a:off x="0" y="355888"/>
        <a:ext cx="5938982" cy="1628549"/>
      </dsp:txXfrm>
    </dsp:sp>
    <dsp:sp modelId="{603DB82B-C074-47CE-B69C-09F637E8CB7A}">
      <dsp:nvSpPr>
        <dsp:cNvPr id="0" name=""/>
        <dsp:cNvSpPr/>
      </dsp:nvSpPr>
      <dsp:spPr>
        <a:xfrm>
          <a:off x="296949" y="31168"/>
          <a:ext cx="525888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136" tIns="0" rIns="15713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Clients</a:t>
          </a:r>
        </a:p>
      </dsp:txBody>
      <dsp:txXfrm>
        <a:off x="328652" y="62871"/>
        <a:ext cx="5195479" cy="586034"/>
      </dsp:txXfrm>
    </dsp:sp>
    <dsp:sp modelId="{B7D17D65-06FC-452B-8B4E-41E649B717BA}">
      <dsp:nvSpPr>
        <dsp:cNvPr id="0" name=""/>
        <dsp:cNvSpPr/>
      </dsp:nvSpPr>
      <dsp:spPr>
        <a:xfrm>
          <a:off x="0" y="2427958"/>
          <a:ext cx="5938982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931" tIns="458216" rIns="46093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Select assets (ETFs) for portfolio construction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Change rebalance methods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or remove Views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Match risk tolerance with 5 τ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Backtest</a:t>
          </a:r>
          <a:r>
            <a:rPr lang="en-US" sz="1800" kern="1200" dirty="0"/>
            <a:t> &amp; portfolio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Confirm the strategy to clients’ interface</a:t>
          </a:r>
        </a:p>
      </dsp:txBody>
      <dsp:txXfrm>
        <a:off x="0" y="2427958"/>
        <a:ext cx="5938982" cy="2286900"/>
      </dsp:txXfrm>
    </dsp:sp>
    <dsp:sp modelId="{780125B8-66A5-4185-8948-1C661A6629D1}">
      <dsp:nvSpPr>
        <dsp:cNvPr id="0" name=""/>
        <dsp:cNvSpPr/>
      </dsp:nvSpPr>
      <dsp:spPr>
        <a:xfrm>
          <a:off x="296949" y="2103238"/>
          <a:ext cx="525888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136" tIns="0" rIns="15713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 Managers (to test new strategies)</a:t>
          </a:r>
        </a:p>
      </dsp:txBody>
      <dsp:txXfrm>
        <a:off x="328652" y="2134941"/>
        <a:ext cx="5195479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A9B59-6682-4715-9E99-E5B3956B629C}">
      <dsp:nvSpPr>
        <dsp:cNvPr id="0" name=""/>
        <dsp:cNvSpPr/>
      </dsp:nvSpPr>
      <dsp:spPr>
        <a:xfrm>
          <a:off x="1102637" y="1124845"/>
          <a:ext cx="2616236" cy="161380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78FDB-7408-4058-84F6-2564995B0597}">
      <dsp:nvSpPr>
        <dsp:cNvPr id="0" name=""/>
        <dsp:cNvSpPr/>
      </dsp:nvSpPr>
      <dsp:spPr>
        <a:xfrm>
          <a:off x="1230784" y="1246745"/>
          <a:ext cx="2364085" cy="1360318"/>
        </a:xfrm>
        <a:prstGeom prst="rect">
          <a:avLst/>
        </a:prstGeom>
        <a:noFill/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405DA-BA1D-43EE-ABB8-2345F84FB47D}">
      <dsp:nvSpPr>
        <dsp:cNvPr id="0" name=""/>
        <dsp:cNvSpPr/>
      </dsp:nvSpPr>
      <dsp:spPr>
        <a:xfrm>
          <a:off x="1036834" y="2235333"/>
          <a:ext cx="2364085" cy="41138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12065" rIns="36195" bIns="0" numCol="1" spcCol="1270" anchor="b" anchorCtr="0">
          <a:noAutofit/>
        </a:bodyPr>
        <a:lstStyle/>
        <a:p>
          <a:pPr marL="0" lvl="0" indent="0" algn="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36834" y="2235333"/>
        <a:ext cx="2364085" cy="411384"/>
      </dsp:txXfrm>
    </dsp:sp>
    <dsp:sp modelId="{920A3ED7-2330-4FA2-BC8D-5791C6110F20}">
      <dsp:nvSpPr>
        <dsp:cNvPr id="0" name=""/>
        <dsp:cNvSpPr/>
      </dsp:nvSpPr>
      <dsp:spPr>
        <a:xfrm>
          <a:off x="2508874" y="31347"/>
          <a:ext cx="1023926" cy="104452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3BB6E-86E7-43DF-995B-B982C64D3AD9}">
      <dsp:nvSpPr>
        <dsp:cNvPr id="0" name=""/>
        <dsp:cNvSpPr/>
      </dsp:nvSpPr>
      <dsp:spPr>
        <a:xfrm>
          <a:off x="2572027" y="94815"/>
          <a:ext cx="897154" cy="917585"/>
        </a:xfrm>
        <a:prstGeom prst="rect">
          <a:avLst/>
        </a:prstGeom>
        <a:noFill/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26270-B058-4F5B-A0B6-129DBD937DBA}">
      <dsp:nvSpPr>
        <dsp:cNvPr id="0" name=""/>
        <dsp:cNvSpPr/>
      </dsp:nvSpPr>
      <dsp:spPr>
        <a:xfrm>
          <a:off x="2443586" y="47310"/>
          <a:ext cx="897154" cy="27438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12065" rIns="36195" bIns="0" numCol="1" spcCol="1270" anchor="b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HTML</a:t>
          </a:r>
        </a:p>
      </dsp:txBody>
      <dsp:txXfrm>
        <a:off x="2443586" y="47310"/>
        <a:ext cx="897154" cy="274385"/>
      </dsp:txXfrm>
    </dsp:sp>
    <dsp:sp modelId="{7B3C041B-0145-4F6D-9ABA-CC1A0E85C811}">
      <dsp:nvSpPr>
        <dsp:cNvPr id="0" name=""/>
        <dsp:cNvSpPr/>
      </dsp:nvSpPr>
      <dsp:spPr>
        <a:xfrm>
          <a:off x="3899140" y="1611012"/>
          <a:ext cx="817487" cy="78880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EEB19-4139-4DE7-AD0D-FCA92C6009E4}">
      <dsp:nvSpPr>
        <dsp:cNvPr id="0" name=""/>
        <dsp:cNvSpPr/>
      </dsp:nvSpPr>
      <dsp:spPr>
        <a:xfrm>
          <a:off x="3940974" y="1676437"/>
          <a:ext cx="734275" cy="659119"/>
        </a:xfrm>
        <a:prstGeom prst="rect">
          <a:avLst/>
        </a:prstGeom>
        <a:noFill/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80F5A-3E01-4432-BA03-12F44D96172C}">
      <dsp:nvSpPr>
        <dsp:cNvPr id="0" name=""/>
        <dsp:cNvSpPr/>
      </dsp:nvSpPr>
      <dsp:spPr>
        <a:xfrm>
          <a:off x="4029270" y="1989708"/>
          <a:ext cx="742419" cy="28125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12065" rIns="36195" bIns="0" numCol="1" spcCol="1270" anchor="b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4029270" y="1989708"/>
        <a:ext cx="742419" cy="281258"/>
      </dsp:txXfrm>
    </dsp:sp>
    <dsp:sp modelId="{E9D4CAA8-A442-4566-9F4D-60F1FF2295A4}">
      <dsp:nvSpPr>
        <dsp:cNvPr id="0" name=""/>
        <dsp:cNvSpPr/>
      </dsp:nvSpPr>
      <dsp:spPr>
        <a:xfrm>
          <a:off x="135781" y="1370623"/>
          <a:ext cx="772278" cy="795645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20B91-B197-4FF5-B385-C6041F60CFFC}">
      <dsp:nvSpPr>
        <dsp:cNvPr id="0" name=""/>
        <dsp:cNvSpPr/>
      </dsp:nvSpPr>
      <dsp:spPr>
        <a:xfrm>
          <a:off x="180876" y="1454644"/>
          <a:ext cx="709535" cy="658774"/>
        </a:xfrm>
        <a:prstGeom prst="rect">
          <a:avLst/>
        </a:prstGeom>
        <a:noFill/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B6E31-9F09-4841-82AD-99C78ADB6EE9}">
      <dsp:nvSpPr>
        <dsp:cNvPr id="0" name=""/>
        <dsp:cNvSpPr/>
      </dsp:nvSpPr>
      <dsp:spPr>
        <a:xfrm>
          <a:off x="279289" y="1351510"/>
          <a:ext cx="485262" cy="27438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12065" rIns="36195" bIns="0" numCol="1" spcCol="1270" anchor="b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CSS</a:t>
          </a:r>
        </a:p>
      </dsp:txBody>
      <dsp:txXfrm>
        <a:off x="279289" y="1351510"/>
        <a:ext cx="485262" cy="274385"/>
      </dsp:txXfrm>
    </dsp:sp>
    <dsp:sp modelId="{A0704069-53D4-4AEE-BF9C-FAD0E139FF12}">
      <dsp:nvSpPr>
        <dsp:cNvPr id="0" name=""/>
        <dsp:cNvSpPr/>
      </dsp:nvSpPr>
      <dsp:spPr>
        <a:xfrm>
          <a:off x="2426017" y="2860799"/>
          <a:ext cx="1288676" cy="851912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B0BFA-30DE-4B3B-85E7-B0D467F10857}">
      <dsp:nvSpPr>
        <dsp:cNvPr id="0" name=""/>
        <dsp:cNvSpPr/>
      </dsp:nvSpPr>
      <dsp:spPr>
        <a:xfrm>
          <a:off x="2500275" y="2913341"/>
          <a:ext cx="1136904" cy="748382"/>
        </a:xfrm>
        <a:prstGeom prst="rect">
          <a:avLst/>
        </a:prstGeom>
        <a:noFill/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90001-AC8F-4A29-A07C-192E0D1A523C}">
      <dsp:nvSpPr>
        <dsp:cNvPr id="0" name=""/>
        <dsp:cNvSpPr/>
      </dsp:nvSpPr>
      <dsp:spPr>
        <a:xfrm>
          <a:off x="3194278" y="3564304"/>
          <a:ext cx="949627" cy="27438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12065" rIns="36195" bIns="0" numCol="1" spcCol="1270" anchor="b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4278" y="3564304"/>
        <a:ext cx="949627" cy="274385"/>
      </dsp:txXfrm>
    </dsp:sp>
    <dsp:sp modelId="{9AA1EE44-F13F-45BF-A5EC-8E0C81673030}">
      <dsp:nvSpPr>
        <dsp:cNvPr id="0" name=""/>
        <dsp:cNvSpPr/>
      </dsp:nvSpPr>
      <dsp:spPr>
        <a:xfrm>
          <a:off x="932705" y="2874260"/>
          <a:ext cx="1096367" cy="995776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9A095-E9A9-41FD-A267-87C70897D32F}">
      <dsp:nvSpPr>
        <dsp:cNvPr id="0" name=""/>
        <dsp:cNvSpPr/>
      </dsp:nvSpPr>
      <dsp:spPr>
        <a:xfrm>
          <a:off x="1000390" y="2959157"/>
          <a:ext cx="908389" cy="826041"/>
        </a:xfrm>
        <a:prstGeom prst="rect">
          <a:avLst/>
        </a:prstGeom>
        <a:noFill/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FCC22-FAF8-4B66-B091-20D04956F67D}">
      <dsp:nvSpPr>
        <dsp:cNvPr id="0" name=""/>
        <dsp:cNvSpPr/>
      </dsp:nvSpPr>
      <dsp:spPr>
        <a:xfrm>
          <a:off x="978324" y="3142470"/>
          <a:ext cx="970988" cy="27438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12065" rIns="36195" bIns="0" numCol="1" spcCol="1270" anchor="b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978324" y="3142470"/>
        <a:ext cx="970988" cy="274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ccent">
  <dgm:title val="Theme Picture Accent"/>
  <dgm:desc val="Use to show a group of pictures with the first picture being centered and the largest. Can contain up to six Level 1 pictures. Unused pictures do not appear, but remain available if you switch layouts.  Works best with small amounts of text."/>
  <dgm:catLst>
    <dgm:cat type="picture" pri="13250"/>
    <dgm:cat type="officeonline" pri="4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  <dgm:pt modelId="50">
          <dgm:prSet phldr="1"/>
        </dgm:pt>
        <dgm:pt modelId="60">
          <dgm:prSet phldr="1"/>
        </dgm:pt>
      </dgm:ptLst>
      <dgm:cxnLst>
        <dgm:cxn modelId="70" srcId="0" destId="10" srcOrd="0" destOrd="0"/>
        <dgm:cxn modelId="80" srcId="0" destId="20" srcOrd="1" destOrd="0"/>
        <dgm:cxn modelId="90" srcId="0" destId="30" srcOrd="2" destOrd="0"/>
        <dgm:cxn modelId="100" srcId="0" destId="40" srcOrd="3" destOrd="0"/>
        <dgm:cxn modelId="110" srcId="0" destId="50" srcOrd="4" destOrd="0"/>
        <dgm:cxn modelId="120" srcId="0" destId="60" srcOrd="5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6"/>
      <dgm:chPref val="6"/>
      <dgm:dir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5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l" for="ch" forName="Accent1" refType="w" fact="0.049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l" for="ch" forName="Image2" refType="w" fact="0.6099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l" for="ch" forName="Accent2" refType="w" fact="0.6338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l" for="ch" forName="Text1" refType="w" fact="0.049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l" for="ch" forName="Text2" refType="w" fact="0.633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6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l" for="ch" forName="Accent1" refType="w" fact="0.0326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l" for="ch" forName="Image3" refType="w" fact="0.6846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l" for="ch" forName="Accent3" refType="w" fact="0.7006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l" for="ch" forName="Image2" refType="w" fact="0.4054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l" for="ch" forName="Accent2" refType="w" fact="0.4213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l" for="ch" forName="Text1" refType="w" fact="0.0326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l" for="ch" forName="Text2" refType="w" fact="0.4211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l" for="ch" forName="Text3" refType="w" fact="0.7006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7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l" for="ch" forName="Image1" refType="w" fact="0.1498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l" for="ch" forName="Accent1" refType="w" fact="0.1774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l" for="ch" forName="Image4" refType="w" fact="0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l" for="ch" forName="Accent4" refType="w" fact="0.0136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l" for="ch" forName="Image3" refType="w" fact="0.7318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l" for="ch" forName="Accent3" refType="w" fact="0.745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l" for="ch" forName="Accent2" refType="w" fact="0.508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l" for="ch" forName="Text1" refType="w" fact="0.1774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l" for="ch" forName="Text2" refType="w" fact="0.5078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l" for="ch" forName="Text3" refType="w" fact="0.745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l" for="ch" forName="Text4" refType="w" fact="0.0136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8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9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Image6" refType="w" fact="0.151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l" for="ch" forName="Accent6" refType="w" fact="0.1648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6" refType="w" fact="0.1648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if>
      <dgm:else name="Name10">
        <dgm:choose name="Name11">
          <dgm:if name="Name12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13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r" for="ch" forName="Accent1" refType="w" fact="0.951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r" for="ch" forName="Image2" refType="w" fact="0.3901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r" for="ch" forName="Accent2" refType="w" fact="0.3662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r" for="ch" forName="Text1" refType="w" fact="0.951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r" for="ch" forName="Text2" refType="w" fact="0.366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14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r" for="ch" forName="Accent1" refType="w" fact="0.9674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r" for="ch" forName="Image3" refType="w" fact="0.3154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r" for="ch" forName="Accent3" refType="w" fact="0.2994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r" for="ch" forName="Image2" refType="w" fact="0.5946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r" for="ch" forName="Accent2" refType="w" fact="0.5787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r" for="ch" forName="Text1" refType="w" fact="0.9674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r" for="ch" forName="Text2" refType="w" fact="0.5789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r" for="ch" forName="Text3" refType="w" fact="0.2994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15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r" for="ch" forName="Image1" refType="w" fact="0.8502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r" for="ch" forName="Accent1" refType="w" fact="0.8226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r" for="ch" forName="Image4" refType="w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r" for="ch" forName="Accent4" refType="w" fact="0.9864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r" for="ch" forName="Image3" refType="w" fact="0.2682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r" for="ch" forName="Accent3" refType="w" fact="0.254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r" for="ch" forName="Accent2" refType="w" fact="0.492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r" for="ch" forName="Text1" refType="w" fact="0.8226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r" for="ch" forName="Text2" refType="w" fact="0.4922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r" for="ch" forName="Text3" refType="w" fact="0.254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r" for="ch" forName="Text4" refType="w" fact="0.9864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16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2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17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1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Image6" refType="w" fact="0.849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r" for="ch" forName="Accent6" refType="w" fact="0.8352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6" refType="w" fact="0.8352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else>
    </dgm:choose>
    <dgm:forEach name="wrapper" axis="self" ptType="parTrans">
      <dgm:forEach name="ImageRepeat" axis="self"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  <dgm:forEach name="accentRepeat" axis="self">
        <dgm:layoutNode name="Accent" styleLbl="parChTrans1D1">
          <dgm:alg type="sp"/>
          <dgm:shape xmlns:r="http://schemas.openxmlformats.org/officeDocument/2006/relationships" type="rect" r:blip="">
            <dgm:adjLst/>
          </dgm:shape>
          <dgm:presOf/>
        </dgm:layoutNode>
      </dgm:forEach>
    </dgm:forEach>
    <dgm:forEach name="Name18" axis="ch" ptType="node" cnt="1">
      <dgm:layoutNode name="Image1">
        <dgm:alg type="sp"/>
        <dgm:shape xmlns:r="http://schemas.openxmlformats.org/officeDocument/2006/relationships" r:blip="">
          <dgm:adjLst/>
        </dgm:shape>
        <dgm:presOf/>
        <dgm:forEach name="Name19" ref="ImageRepeat"/>
      </dgm:layoutNode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"/>
      </dgm:layoutNode>
      <dgm:layoutNode name="Text1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  <dgm:param type="lnSpPar" val="100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1" axis="ch" ptType="node" st="2" cnt="1">
      <dgm:layoutNode name="Image2">
        <dgm:alg type="sp"/>
        <dgm:shape xmlns:r="http://schemas.openxmlformats.org/officeDocument/2006/relationships" r:blip="">
          <dgm:adjLst/>
        </dgm:shape>
        <dgm:presOf/>
        <dgm:forEach name="Name22" ref="ImageRepeat"/>
      </dgm:layoutNode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23" ref="accentRepeat"/>
      </dgm:layoutNode>
      <dgm:layoutNode name="Text2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4" axis="ch" ptType="node" st="3" cnt="1">
      <dgm:layoutNode name="Image3">
        <dgm:alg type="sp"/>
        <dgm:shape xmlns:r="http://schemas.openxmlformats.org/officeDocument/2006/relationships" r:blip="">
          <dgm:adjLst/>
        </dgm:shape>
        <dgm:presOf/>
        <dgm:forEach name="Name25" ref="ImageRepeat"/>
      </dgm:layoutNode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26" ref="accentRepeat"/>
      </dgm:layoutNode>
      <dgm:layoutNode name="Text3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7" axis="ch" ptType="node" st="4" cnt="1">
      <dgm:layoutNode name="Image4">
        <dgm:alg type="sp"/>
        <dgm:shape xmlns:r="http://schemas.openxmlformats.org/officeDocument/2006/relationships" r:blip="">
          <dgm:adjLst/>
        </dgm:shape>
        <dgm:presOf/>
        <dgm:forEach name="Name28" ref="ImageRepeat"/>
      </dgm:layoutNode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9" ref="accentRepeat"/>
      </dgm:layoutNode>
      <dgm:layoutNode name="Text4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0" axis="ch" ptType="node" st="5" cnt="1">
      <dgm:layoutNode name="Image5">
        <dgm:alg type="sp"/>
        <dgm:shape xmlns:r="http://schemas.openxmlformats.org/officeDocument/2006/relationships" r:blip="">
          <dgm:adjLst/>
        </dgm:shape>
        <dgm:presOf/>
        <dgm:forEach name="Name31" ref="ImageRepeat"/>
      </dgm:layoutNode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Text5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3" axis="ch" ptType="node" st="6" cnt="1">
      <dgm:layoutNode name="Image6">
        <dgm:alg type="sp"/>
        <dgm:shape xmlns:r="http://schemas.openxmlformats.org/officeDocument/2006/relationships" r:blip="">
          <dgm:adjLst/>
        </dgm:shape>
        <dgm:presOf/>
        <dgm:forEach name="Name34" ref="ImageRepeat"/>
      </dgm:layoutNode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Text6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E749A-F3A7-4881-B550-8EA34AA2D42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FE794-90C9-4EFE-857C-A82A4C2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FE794-90C9-4EFE-857C-A82A4C27A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3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Tracking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FE794-90C9-4EFE-857C-A82A4C27AF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4CF-F66B-4C4D-90EA-CD118152F4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65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BF54-65BE-2146-8907-BCA3E9A06E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94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FE794-90C9-4EFE-857C-A82A4C27AF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8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FE794-90C9-4EFE-857C-A82A4C27AF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FE794-90C9-4EFE-857C-A82A4C27A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Emily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fld id="{73DE5C34-1771-4EE8-ADDF-313DC52A2055}" type="slidenum">
              <a:rPr lang="en-US" altLang="zh-CN">
                <a:latin typeface="Calibri" panose="020F0502020204030204" pitchFamily="34" charset="0"/>
              </a:rPr>
              <a:pPr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7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 of the institution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FE794-90C9-4EFE-857C-A82A4C27A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the </a:t>
            </a:r>
            <a:r>
              <a:rPr lang="en-US" baseline="0" dirty="0" err="1"/>
              <a:t>ccombination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FE794-90C9-4EFE-857C-A82A4C27A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3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FE794-90C9-4EFE-857C-A82A4C27A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4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FE794-90C9-4EFE-857C-A82A4C27A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61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4CF-F66B-4C4D-90EA-CD118152F4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6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BF54-65BE-2146-8907-BCA3E9A06E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affiliates.com/en_us/asset-alloc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4" y="760412"/>
            <a:ext cx="10993549" cy="146290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/>
              <a:t>Financial </a:t>
            </a:r>
            <a:r>
              <a:rPr lang="en-US" altLang="zh-CN" sz="4400" dirty="0" err="1"/>
              <a:t>robo</a:t>
            </a:r>
            <a:r>
              <a:rPr lang="en-US" altLang="zh-CN" sz="4400" dirty="0"/>
              <a:t> advisor</a:t>
            </a:r>
            <a:br>
              <a:rPr lang="en-US" altLang="zh-CN" dirty="0"/>
            </a:br>
            <a:r>
              <a:rPr lang="en-US" altLang="zh-CN" sz="2800" dirty="0"/>
              <a:t>with tax loss Harvesting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223314"/>
            <a:ext cx="10993546" cy="815450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/>
              <a:t>Advisor: Professor Peter Lin</a:t>
            </a:r>
            <a:endParaRPr lang="en-US" cap="none" dirty="0"/>
          </a:p>
          <a:p>
            <a:pPr algn="ctr"/>
            <a:r>
              <a:rPr lang="en-US" cap="none" dirty="0" err="1"/>
              <a:t>Songyang</a:t>
            </a:r>
            <a:r>
              <a:rPr lang="en-US" cap="none" dirty="0"/>
              <a:t> Guo, Yun Chen, Wanting Mao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6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87" y="1909089"/>
            <a:ext cx="11029615" cy="45229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Drift:</a:t>
            </a:r>
          </a:p>
          <a:p>
            <a:pPr lvl="1"/>
            <a:r>
              <a:rPr lang="en-US" dirty="0"/>
              <a:t>Total absolute deviation of each asset class from its target</a:t>
            </a:r>
            <a:endParaRPr lang="en-US" sz="1800" dirty="0"/>
          </a:p>
          <a:p>
            <a:pPr lvl="1"/>
            <a:r>
              <a:rPr lang="en-US" dirty="0"/>
              <a:t>Calculation:</a:t>
            </a:r>
          </a:p>
          <a:p>
            <a:pPr lvl="2"/>
            <a:r>
              <a:rPr lang="en-US" dirty="0"/>
              <a:t>We calculate the Target weights once a month.</a:t>
            </a:r>
          </a:p>
          <a:p>
            <a:pPr lvl="2"/>
            <a:r>
              <a:rPr lang="en-US" dirty="0"/>
              <a:t>Current weights will be influenced by prices changes.</a:t>
            </a:r>
          </a:p>
          <a:p>
            <a:pPr lvl="2"/>
            <a:r>
              <a:rPr lang="en-US" dirty="0"/>
              <a:t>Calculate the absolute deviation and take the sum.</a:t>
            </a:r>
          </a:p>
          <a:p>
            <a:pPr lvl="2"/>
            <a:r>
              <a:rPr lang="en-US" dirty="0"/>
              <a:t>Deviation should be divide by 2 </a:t>
            </a:r>
          </a:p>
          <a:p>
            <a:pPr lvl="3"/>
            <a:r>
              <a:rPr lang="en-US" dirty="0" err="1"/>
              <a:t>Overweights</a:t>
            </a:r>
            <a:r>
              <a:rPr lang="en-US" dirty="0"/>
              <a:t> and underweights would be double-counting.</a:t>
            </a:r>
          </a:p>
          <a:p>
            <a:r>
              <a:rPr lang="en-US" dirty="0"/>
              <a:t>Rebalance strategy:</a:t>
            </a:r>
          </a:p>
          <a:p>
            <a:pPr lvl="1"/>
            <a:r>
              <a:rPr lang="en-US" dirty="0"/>
              <a:t>Set a drift threshold (= 0.025 for example)</a:t>
            </a:r>
          </a:p>
          <a:p>
            <a:pPr lvl="1"/>
            <a:r>
              <a:rPr lang="en-US" dirty="0"/>
              <a:t>Monthly recalculate the target weight</a:t>
            </a:r>
          </a:p>
          <a:p>
            <a:pPr lvl="1"/>
            <a:r>
              <a:rPr lang="en-US" dirty="0"/>
              <a:t>Daily calculate the portfolio drift</a:t>
            </a:r>
          </a:p>
          <a:p>
            <a:pPr lvl="1"/>
            <a:r>
              <a:rPr lang="en-US" dirty="0"/>
              <a:t>Rebalance when the drift beyond the threshold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F2CA16-6C4C-4E25-9371-26A67D3AB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663234"/>
              </p:ext>
            </p:extLst>
          </p:nvPr>
        </p:nvGraphicFramePr>
        <p:xfrm>
          <a:off x="6007608" y="2555748"/>
          <a:ext cx="5518404" cy="3543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53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372" y="3772477"/>
            <a:ext cx="7405255" cy="30855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9445" b="23399"/>
          <a:stretch/>
        </p:blipFill>
        <p:spPr>
          <a:xfrm>
            <a:off x="381000" y="1854501"/>
            <a:ext cx="11430000" cy="19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2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655775"/>
            <a:ext cx="11029950" cy="27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0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LOSS HARVESTING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01519"/>
                <a:ext cx="11029615" cy="42773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Tax Loss Harvesting</a:t>
                </a:r>
              </a:p>
              <a:p>
                <a:pPr lvl="1"/>
                <a:r>
                  <a:rPr lang="en-US" dirty="0"/>
                  <a:t>Tax loss harvesting is a strategy of selling securities at a loss to offset a capital gains tax liability.</a:t>
                </a:r>
              </a:p>
              <a:p>
                <a:pPr lvl="1"/>
                <a:r>
                  <a:rPr lang="en-US" dirty="0"/>
                  <a:t>Tax-loss harvesting can be used to defer tax liabilities, not avoid them.</a:t>
                </a:r>
              </a:p>
              <a:p>
                <a:r>
                  <a:rPr lang="en-US" dirty="0"/>
                  <a:t>Wash Sale Rule</a:t>
                </a:r>
              </a:p>
              <a:p>
                <a:pPr lvl="1"/>
                <a:r>
                  <a:rPr lang="en-US" dirty="0"/>
                  <a:t>Wash sale rule management is at the core of any tax loss harvesting strategy.</a:t>
                </a:r>
              </a:p>
              <a:p>
                <a:pPr lvl="1"/>
                <a:r>
                  <a:rPr lang="en-US" dirty="0"/>
                  <a:t>“Wash sale rule ” disallows a loss from selling a security if a “substantially identical” security is purchased 30 days after or before the sale. </a:t>
                </a:r>
                <a:endParaRPr lang="en-US" sz="1800" dirty="0"/>
              </a:p>
              <a:p>
                <a:r>
                  <a:rPr lang="en-US" dirty="0"/>
                  <a:t>Tax Alpha</a:t>
                </a:r>
              </a:p>
              <a:p>
                <a:pPr lvl="1"/>
                <a:r>
                  <a:rPr lang="en-US" sz="1600" dirty="0"/>
                  <a:t>Tax Alpha refers to the additional performance benefit gained from your investments through tax savings. </a:t>
                </a:r>
                <a:r>
                  <a:rPr lang="en-US" altLang="zh-CN" sz="1600" dirty="0"/>
                  <a:t>It</a:t>
                </a:r>
                <a:r>
                  <a:rPr lang="zh-CN" altLang="en-US" sz="1600" dirty="0"/>
                  <a:t> </a:t>
                </a:r>
                <a:r>
                  <a:rPr lang="en-US" sz="1600" dirty="0"/>
                  <a:t>is a measurement of tax efficiency</a:t>
                </a:r>
                <a:r>
                  <a:rPr lang="en-US" altLang="zh-CN" sz="1600" dirty="0"/>
                  <a:t>.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𝑇𝑎𝑥𝐴𝑙𝑝h𝑎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𝐶𝐿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𝑆𝑇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𝑆𝑇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𝐶𝐿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𝐿𝑇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𝐿𝑇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𝑃𝑂𝑅𝑇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/>
                <a:endParaRPr lang="en-US" altLang="zh-CN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01519"/>
                <a:ext cx="11029615" cy="4277348"/>
              </a:xfrm>
              <a:blipFill>
                <a:blip r:embed="rId3"/>
                <a:stretch>
                  <a:fillRect l="-221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87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Strategies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549954" y="1937377"/>
          <a:ext cx="11029615" cy="5236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08076" y="2686680"/>
          <a:ext cx="5207331" cy="2561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Strategies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40">
                <a:tc>
                  <a:txBody>
                    <a:bodyPr/>
                    <a:lstStyle/>
                    <a:p>
                      <a:r>
                        <a:rPr lang="en-US" dirty="0"/>
                        <a:t>Delay reinvesting  strategies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Delay the harvest for 30 days.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365">
                <a:tc>
                  <a:txBody>
                    <a:bodyPr/>
                    <a:lstStyle/>
                    <a:p>
                      <a:r>
                        <a:rPr lang="en-US" dirty="0"/>
                        <a:t>Reallocate strategies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Reallocate the cash into entirely different asset classes.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440">
                <a:tc>
                  <a:txBody>
                    <a:bodyPr/>
                    <a:lstStyle/>
                    <a:p>
                      <a:r>
                        <a:rPr lang="en-US" dirty="0"/>
                        <a:t>Switch back strategies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 back to </a:t>
                      </a:r>
                      <a:r>
                        <a:rPr lang="en-US" altLang="zh-CN" dirty="0"/>
                        <a:t>ETFs</a:t>
                      </a:r>
                      <a:r>
                        <a:rPr lang="zh-CN" altLang="en-US" dirty="0"/>
                        <a:t> </a:t>
                      </a:r>
                      <a:r>
                        <a:rPr lang="en-US" dirty="0"/>
                        <a:t>from the </a:t>
                      </a:r>
                      <a:r>
                        <a:rPr lang="en-US" altLang="zh-CN" dirty="0"/>
                        <a:t>replacement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security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63629" y="1718765"/>
            <a:ext cx="4004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22839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back strategy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5593" y="3155575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Check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Loss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65304" y="3340241"/>
            <a:ext cx="63062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5593" y="3730035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Check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Loss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65304" y="3914701"/>
            <a:ext cx="63062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593" y="4304497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Check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Loss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65304" y="4489163"/>
            <a:ext cx="63062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593" y="4877473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Switch Back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5304" y="5062139"/>
            <a:ext cx="63062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6002" y="5428097"/>
            <a:ext cx="9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years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2616" y="5765897"/>
            <a:ext cx="0" cy="40383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752616" y="5199507"/>
            <a:ext cx="0" cy="3302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0825" y="6111294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Sell Portfolio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49230" y="6295960"/>
            <a:ext cx="44192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780918" y="1992032"/>
          <a:ext cx="8191881" cy="4544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1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39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IEF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MUB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VTI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VWO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Highly Correlated ETF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TFI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MGC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PXH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39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Original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IEF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MUB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VTI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VWO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12500.00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12500.00</a:t>
                      </a:r>
                      <a:endParaRPr lang="nb-N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12500.00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12500.00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12500.00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12500.00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12500.00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12500.00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100000</a:t>
                      </a:r>
                      <a:r>
                        <a:rPr lang="en-US" altLang="zh-CN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.00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39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IEF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MUB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VTI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PXH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12825.59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12782.21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12749.86</a:t>
                      </a:r>
                      <a:endParaRPr lang="hr-H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11927.57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13089.19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12944.92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12396.18</a:t>
                      </a:r>
                      <a:endParaRPr lang="hr-HR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12837.99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101553.52</a:t>
                      </a:r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39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IEF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MUB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VTI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PXH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13142.26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13051.16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uk-UA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13395.51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13428.42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14110.09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14546.91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13593.51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12904.84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108172.70</a:t>
                      </a: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39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TLT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TFI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TIP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SCHF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VIG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VTI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VWO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XLE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Total</a:t>
                      </a: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12189.14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12110.26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12156.17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15379.52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17452.62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18569.86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12010.82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15646.68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115515.07</a:t>
                      </a: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39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IEF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MUB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SCHP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VEA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VIG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VTI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VWO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XLE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Total</a:t>
                      </a: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15022.57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12951.92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12349.10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14361.17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18994.97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20702.62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12107.64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14195.89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120685.88</a:t>
                      </a: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39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IEF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MUB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SCHP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VEA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VIG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VTI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VWO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XLE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Total</a:t>
                      </a: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14227.31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13059.05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12014.99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13991.57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18230.67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20385.98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10011.14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10518.47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112439.19</a:t>
                      </a: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039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3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sk-SK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</a:p>
                  </a:txBody>
                  <a:tcPr marL="4888" marR="4888" marT="488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IEF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MUB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SCHP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VEA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VIG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VTI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VWO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XLE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Total</a:t>
                      </a: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5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13955.54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25473.74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12348.89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14134.70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20240.98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22882.14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11271.20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13248.39</a:t>
                      </a:r>
                    </a:p>
                  </a:txBody>
                  <a:tcPr marL="4888" marR="4888" marT="48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133555.58</a:t>
                      </a:r>
                    </a:p>
                  </a:txBody>
                  <a:tcPr marL="4888" marR="4888" marT="4888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6361029" y="3090881"/>
            <a:ext cx="600582" cy="63036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76930" y="4864784"/>
            <a:ext cx="600582" cy="63036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7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six</a:t>
            </a:r>
            <a:r>
              <a:rPr lang="zh-CN" altLang="en-US" dirty="0"/>
              <a:t> 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investment</a:t>
            </a:r>
            <a:r>
              <a:rPr lang="zh-CN" altLang="en-US" dirty="0"/>
              <a:t> </a:t>
            </a:r>
            <a:r>
              <a:rPr lang="en-US" altLang="zh-CN" dirty="0"/>
              <a:t>horizon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8523" y="5042065"/>
            <a:ext cx="78935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dirty="0"/>
              <a:t>The average Tax Alpha for the </a:t>
            </a:r>
            <a:r>
              <a:rPr lang="en-US" altLang="zh-CN" dirty="0"/>
              <a:t>six</a:t>
            </a:r>
            <a:r>
              <a:rPr lang="zh-CN" altLang="en-US" dirty="0"/>
              <a:t> </a:t>
            </a:r>
            <a:r>
              <a:rPr lang="en-US" altLang="zh-CN" dirty="0"/>
              <a:t>years</a:t>
            </a:r>
            <a:r>
              <a:rPr lang="zh-CN" altLang="en-US" dirty="0"/>
              <a:t> </a:t>
            </a:r>
            <a:r>
              <a:rPr lang="en-US" dirty="0"/>
              <a:t>is 0.</a:t>
            </a:r>
            <a:r>
              <a:rPr lang="en-US" altLang="zh-CN" dirty="0"/>
              <a:t>57</a:t>
            </a:r>
            <a:r>
              <a:rPr lang="en-US" dirty="0"/>
              <a:t>%</a:t>
            </a:r>
            <a:r>
              <a:rPr lang="en-US" altLang="zh-CN" dirty="0"/>
              <a:t>.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dirty="0"/>
              <a:t>Assumption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endParaRPr lang="en-US" altLang="zh-CN" dirty="0"/>
          </a:p>
          <a:p>
            <a:pPr marL="742950" lvl="1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altLang="zh-CN" dirty="0"/>
              <a:t>The</a:t>
            </a:r>
            <a:r>
              <a:rPr lang="en-US" dirty="0"/>
              <a:t> combined federal and state tax rate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capital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40%</a:t>
            </a:r>
            <a:r>
              <a:rPr lang="en-US" altLang="zh-CN" dirty="0"/>
              <a:t>.</a:t>
            </a:r>
          </a:p>
          <a:p>
            <a:pPr marL="742950" lvl="1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combined federal and state tax rate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capital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25</a:t>
            </a:r>
            <a:r>
              <a:rPr lang="en-US" dirty="0"/>
              <a:t>%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62170" y="2502532"/>
          <a:ext cx="10917106" cy="1856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3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9462">
                <a:tc>
                  <a:txBody>
                    <a:bodyPr/>
                    <a:lstStyle/>
                    <a:p>
                      <a:pPr algn="l" fontAlgn="b"/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YEAR3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YEAR4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YEAR5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YEAR6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Beginning Portfolio Value($)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100000</a:t>
                      </a:r>
                      <a:r>
                        <a:rPr lang="en-US" altLang="zh-CN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.00</a:t>
                      </a:r>
                      <a:endParaRPr lang="is-I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101553.52</a:t>
                      </a:r>
                      <a:endParaRPr lang="fi-FI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108172.7</a:t>
                      </a:r>
                      <a:r>
                        <a:rPr lang="en-US" altLang="zh-CN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hr-H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115515.07</a:t>
                      </a:r>
                      <a:endParaRPr lang="hr-HR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120685.88</a:t>
                      </a:r>
                      <a:endParaRPr lang="is-IS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112439.19</a:t>
                      </a:r>
                      <a:endParaRPr lang="tr-TR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Ending Portfolio Value($)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101553.52</a:t>
                      </a:r>
                      <a:endParaRPr lang="fi-FI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108172.7</a:t>
                      </a:r>
                      <a:r>
                        <a:rPr lang="en-US" altLang="zh-CN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hr-H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115515.07</a:t>
                      </a:r>
                      <a:endParaRPr lang="hr-HR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120685.88</a:t>
                      </a:r>
                      <a:endParaRPr lang="is-IS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112439.19</a:t>
                      </a:r>
                      <a:endParaRPr lang="tr-TR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133555.58</a:t>
                      </a:r>
                      <a:endParaRPr lang="hr-HR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Harvested Loss($)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676.24</a:t>
                      </a:r>
                      <a:endParaRPr lang="hr-H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4716.05</a:t>
                      </a:r>
                      <a:endParaRPr lang="hr-HR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2469.14</a:t>
                      </a:r>
                      <a:endParaRPr lang="is-IS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endParaRPr lang="hr-H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Ending Value After Tax($)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101553.52</a:t>
                      </a:r>
                      <a:endParaRPr lang="fi-FI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108172.7</a:t>
                      </a:r>
                      <a:r>
                        <a:rPr lang="en-US" altLang="zh-CN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hr-H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115515.07</a:t>
                      </a:r>
                      <a:endParaRPr lang="hr-HR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120685.88</a:t>
                      </a:r>
                      <a:endParaRPr lang="is-IS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112439.19</a:t>
                      </a:r>
                      <a:endParaRPr lang="tr-TR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132303.52</a:t>
                      </a:r>
                      <a:endParaRPr lang="hr-HR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Tax Alpha(%)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0.27</a:t>
                      </a:r>
                      <a:endParaRPr lang="nb-NO" sz="1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1.74</a:t>
                      </a:r>
                      <a:endParaRPr lang="nb-NO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0.86</a:t>
                      </a:r>
                      <a:endParaRPr lang="nb-NO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b="0" i="0" u="none" strike="noStrike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endParaRPr lang="hr-H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596" marR="8596" marT="859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93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Tax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harvesting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845" y="573093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Back-testing</a:t>
            </a:r>
            <a:r>
              <a:rPr lang="zh-CN" altLang="en-US" sz="1600" dirty="0"/>
              <a:t> </a:t>
            </a:r>
            <a:r>
              <a:rPr lang="en-US" altLang="zh-CN" sz="1600" dirty="0"/>
              <a:t>period:</a:t>
            </a:r>
            <a:r>
              <a:rPr lang="zh-CN" altLang="en-US" sz="1600" dirty="0"/>
              <a:t> </a:t>
            </a:r>
            <a:r>
              <a:rPr lang="en-US" altLang="zh-CN" sz="1600" dirty="0"/>
              <a:t>12/31/2011-</a:t>
            </a:r>
            <a:r>
              <a:rPr lang="zh-CN" altLang="en-US" sz="1600" dirty="0"/>
              <a:t> </a:t>
            </a:r>
            <a:r>
              <a:rPr lang="en-US" altLang="zh-CN" sz="1600" dirty="0"/>
              <a:t>12/31/2016</a:t>
            </a:r>
          </a:p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frequency:</a:t>
            </a:r>
            <a:r>
              <a:rPr lang="zh-CN" altLang="en-US" sz="1600" dirty="0"/>
              <a:t> </a:t>
            </a:r>
            <a:r>
              <a:rPr lang="en-US" altLang="zh-CN" sz="1600" dirty="0"/>
              <a:t>monthly</a:t>
            </a:r>
          </a:p>
          <a:p>
            <a:r>
              <a:rPr lang="en-US" altLang="zh-CN" sz="1600" dirty="0"/>
              <a:t>The annualized</a:t>
            </a:r>
            <a:r>
              <a:rPr lang="zh-CN" altLang="en-US" sz="1600" dirty="0"/>
              <a:t> </a:t>
            </a:r>
            <a:r>
              <a:rPr lang="en-US" altLang="zh-CN" sz="1600" dirty="0"/>
              <a:t>return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portfolio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TLH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0.39%</a:t>
            </a:r>
            <a:r>
              <a:rPr lang="zh-CN" altLang="en-US" sz="1600" dirty="0"/>
              <a:t> </a:t>
            </a:r>
            <a:r>
              <a:rPr lang="en-US" altLang="zh-CN" sz="1600" dirty="0"/>
              <a:t>more</a:t>
            </a:r>
            <a:r>
              <a:rPr lang="zh-CN" altLang="en-US" sz="1600" dirty="0"/>
              <a:t> </a:t>
            </a:r>
            <a:r>
              <a:rPr lang="en-US" altLang="zh-CN" sz="1600" dirty="0"/>
              <a:t>than</a:t>
            </a:r>
            <a:r>
              <a:rPr lang="zh-CN" altLang="en-US" sz="1600" dirty="0"/>
              <a:t> </a:t>
            </a:r>
            <a:r>
              <a:rPr lang="en-US" altLang="zh-CN" sz="1600" dirty="0"/>
              <a:t>which</a:t>
            </a:r>
            <a:r>
              <a:rPr lang="zh-CN" altLang="en-US" sz="1600" dirty="0"/>
              <a:t> </a:t>
            </a:r>
            <a:r>
              <a:rPr lang="en-US" altLang="zh-CN" sz="1600" dirty="0"/>
              <a:t>without</a:t>
            </a:r>
            <a:r>
              <a:rPr lang="zh-CN" altLang="en-US" sz="1600" dirty="0"/>
              <a:t> </a:t>
            </a:r>
            <a:r>
              <a:rPr lang="en-US" altLang="zh-CN" sz="1600" dirty="0"/>
              <a:t>TLH.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236594" y="2596807"/>
            <a:ext cx="0" cy="1618488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09715" y="294977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207423" y="2822758"/>
            <a:ext cx="50291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3" y="1950480"/>
            <a:ext cx="8636327" cy="3489425"/>
          </a:xfrm>
        </p:spPr>
      </p:pic>
      <p:sp>
        <p:nvSpPr>
          <p:cNvPr id="13" name="TextBox 12"/>
          <p:cNvSpPr txBox="1"/>
          <p:nvPr/>
        </p:nvSpPr>
        <p:spPr>
          <a:xfrm>
            <a:off x="8222921" y="265348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Tax</a:t>
            </a:r>
            <a:r>
              <a:rPr lang="zh-CN" altLang="en-US" sz="1400" dirty="0"/>
              <a:t> </a:t>
            </a:r>
            <a:r>
              <a:rPr lang="en-US" altLang="zh-CN" sz="1400" dirty="0"/>
              <a:t>Paid</a:t>
            </a:r>
            <a:endParaRPr lang="en-US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538727" y="4306014"/>
          <a:ext cx="3206925" cy="1582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182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Ending 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Ending Value After Tax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TLH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133555.5</a:t>
                      </a:r>
                      <a:r>
                        <a:rPr lang="en-US" altLang="zh-CN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132303.52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NO TLH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139990.63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129992.97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10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442258"/>
            <a:ext cx="6909854" cy="4031694"/>
          </a:xfrm>
        </p:spPr>
        <p:txBody>
          <a:bodyPr anchor="t">
            <a:normAutofit/>
          </a:bodyPr>
          <a:lstStyle/>
          <a:p>
            <a:r>
              <a:rPr lang="en-US" altLang="zh-CN" sz="2000" dirty="0"/>
              <a:t>Why mongoDB</a:t>
            </a:r>
          </a:p>
          <a:p>
            <a:pPr lvl="1"/>
            <a:r>
              <a:rPr lang="en-US" altLang="zh-CN" sz="1800" dirty="0"/>
              <a:t>Store data in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-like documents that can vary in structure</a:t>
            </a:r>
          </a:p>
          <a:p>
            <a:pPr lvl="1"/>
            <a:r>
              <a:rPr lang="en-US" altLang="zh-CN" sz="1800" dirty="0"/>
              <a:t>Use dynamic schemas, so we can create records without first defining the structure</a:t>
            </a:r>
          </a:p>
          <a:p>
            <a:pPr lvl="1"/>
            <a:r>
              <a:rPr lang="en-US" altLang="zh-CN" sz="1800" dirty="0"/>
              <a:t>Store related information together for fast query access</a:t>
            </a:r>
          </a:p>
          <a:p>
            <a:r>
              <a:rPr lang="en-US" altLang="zh-CN" sz="2000" dirty="0"/>
              <a:t>Our database – </a:t>
            </a:r>
            <a:r>
              <a:rPr lang="en-US" altLang="zh-CN" sz="2000" dirty="0" err="1"/>
              <a:t>RoboAdvisor</a:t>
            </a:r>
            <a:endParaRPr lang="en-US" altLang="zh-CN" sz="2000" dirty="0"/>
          </a:p>
          <a:p>
            <a:pPr lvl="1"/>
            <a:r>
              <a:rPr lang="en-US" altLang="zh-CN" sz="1800" dirty="0"/>
              <a:t>Embedded Data Models (“deformalized” models)</a:t>
            </a:r>
          </a:p>
          <a:p>
            <a:pPr lvl="1"/>
            <a:r>
              <a:rPr lang="en-US" altLang="zh-CN" sz="1800" dirty="0"/>
              <a:t>4 collections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750" y="2382156"/>
            <a:ext cx="2651813" cy="71986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19769482"/>
              </p:ext>
            </p:extLst>
          </p:nvPr>
        </p:nvGraphicFramePr>
        <p:xfrm>
          <a:off x="7130562" y="3468391"/>
          <a:ext cx="4629716" cy="2441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122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– collection ETFs &amp; Views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465598"/>
              </p:ext>
            </p:extLst>
          </p:nvPr>
        </p:nvGraphicFramePr>
        <p:xfrm>
          <a:off x="581193" y="2180496"/>
          <a:ext cx="5645988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3145" y="5069711"/>
            <a:ext cx="312727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 crawling from ETF.com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8770" y="6000172"/>
            <a:ext cx="14584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Yahoo </a:t>
            </a:r>
            <a:r>
              <a:rPr lang="en-US" altLang="zh-CN" dirty="0"/>
              <a:t>Finance API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6354501" y="2180495"/>
          <a:ext cx="5256307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54501" y="6000173"/>
            <a:ext cx="201399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from Research Affiliates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95816" y="6000173"/>
            <a:ext cx="20072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3296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5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Construct portfolios based on Black-Litterman model and mean-variance optimization</a:t>
            </a:r>
          </a:p>
          <a:p>
            <a:pPr lvl="1"/>
            <a:r>
              <a:rPr lang="en-US" dirty="0"/>
              <a:t>Increase after-tax returns by conducting Tax Loss Harvesting</a:t>
            </a:r>
          </a:p>
          <a:p>
            <a:pPr lvl="1"/>
            <a:r>
              <a:rPr lang="en-US" dirty="0"/>
              <a:t>Build two web-based user interfaces</a:t>
            </a:r>
          </a:p>
          <a:p>
            <a:pPr lvl="2"/>
            <a:r>
              <a:rPr lang="en-US" dirty="0"/>
              <a:t>For fund managers to optimize the model, do the back-testing and portfolio maintenance</a:t>
            </a:r>
          </a:p>
          <a:p>
            <a:pPr lvl="2"/>
            <a:r>
              <a:rPr lang="en-US" dirty="0"/>
              <a:t>For clients who are willing to invest the portfolio to test their own investment preferences</a:t>
            </a:r>
          </a:p>
          <a:p>
            <a:r>
              <a:rPr lang="en-US" dirty="0"/>
              <a:t>Strength:</a:t>
            </a:r>
          </a:p>
          <a:p>
            <a:pPr lvl="1"/>
            <a:r>
              <a:rPr lang="en-US" dirty="0"/>
              <a:t>Flexible parameter input with database</a:t>
            </a:r>
          </a:p>
          <a:p>
            <a:pPr lvl="1"/>
            <a:r>
              <a:rPr lang="en-US" dirty="0"/>
              <a:t>Portfolio with tax-loss harvesting </a:t>
            </a:r>
          </a:p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Interface and adapter for all the parameter and model changes</a:t>
            </a:r>
          </a:p>
          <a:p>
            <a:pPr lvl="1"/>
            <a:r>
              <a:rPr lang="en-US" dirty="0"/>
              <a:t>Website &amp;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59082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– collection  Parameter &amp; Back-test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69540" y="2030832"/>
          <a:ext cx="4931584" cy="299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432" y="5176680"/>
            <a:ext cx="60235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Managers can test their new strategies through </a:t>
            </a:r>
            <a:r>
              <a:rPr lang="en-US" b="1" dirty="0"/>
              <a:t>managers’ interface</a:t>
            </a:r>
            <a:r>
              <a:rPr lang="en-US" dirty="0"/>
              <a:t>. The testing results are stored in this collection. If the result is OK, they can confirm the strategy to collection </a:t>
            </a:r>
            <a:r>
              <a:rPr lang="en-US" b="1" dirty="0"/>
              <a:t>Parameter</a:t>
            </a:r>
            <a:r>
              <a:rPr lang="en-US" dirty="0"/>
              <a:t>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417432" y="2030833"/>
          <a:ext cx="6023500" cy="2998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69540" y="5176679"/>
            <a:ext cx="48412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 by </a:t>
            </a:r>
            <a:r>
              <a:rPr lang="en-US" b="1" dirty="0"/>
              <a:t>clients’ interface,</a:t>
            </a:r>
          </a:p>
          <a:p>
            <a:r>
              <a:rPr lang="en-US" dirty="0"/>
              <a:t>Can be changed through </a:t>
            </a:r>
            <a:r>
              <a:rPr lang="en-US" b="1" dirty="0"/>
              <a:t>managers’ interface</a:t>
            </a:r>
          </a:p>
        </p:txBody>
      </p:sp>
    </p:spTree>
    <p:extLst>
      <p:ext uri="{BB962C8B-B14F-4D97-AF65-F5344CB8AC3E}">
        <p14:creationId xmlns:p14="http://schemas.microsoft.com/office/powerpoint/2010/main" val="199708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739969"/>
              </p:ext>
            </p:extLst>
          </p:nvPr>
        </p:nvGraphicFramePr>
        <p:xfrm>
          <a:off x="5763491" y="1904155"/>
          <a:ext cx="5938982" cy="4746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35146974"/>
              </p:ext>
            </p:extLst>
          </p:nvPr>
        </p:nvGraphicFramePr>
        <p:xfrm>
          <a:off x="581192" y="2406803"/>
          <a:ext cx="4775200" cy="387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3346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Interface for Clients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3121"/>
          <a:stretch/>
        </p:blipFill>
        <p:spPr>
          <a:xfrm>
            <a:off x="6015613" y="1954611"/>
            <a:ext cx="5707207" cy="194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18267"/>
          <a:stretch/>
        </p:blipFill>
        <p:spPr>
          <a:xfrm>
            <a:off x="468687" y="1930321"/>
            <a:ext cx="5434913" cy="221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7340"/>
          <a:stretch/>
        </p:blipFill>
        <p:spPr>
          <a:xfrm>
            <a:off x="457743" y="4355932"/>
            <a:ext cx="5445857" cy="2390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066" y="4187748"/>
            <a:ext cx="2788029" cy="2489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r="27873"/>
          <a:stretch/>
        </p:blipFill>
        <p:spPr>
          <a:xfrm>
            <a:off x="9374562" y="4141567"/>
            <a:ext cx="2348258" cy="2581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876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Interface for managers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6" y="1934333"/>
            <a:ext cx="2712633" cy="2116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500" y="1934333"/>
            <a:ext cx="2742124" cy="209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554" y="1958461"/>
            <a:ext cx="3700743" cy="209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r="13161"/>
          <a:stretch/>
        </p:blipFill>
        <p:spPr>
          <a:xfrm>
            <a:off x="9415297" y="1948513"/>
            <a:ext cx="2323780" cy="2088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176" y="4139921"/>
            <a:ext cx="4595446" cy="25359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11868"/>
          <a:stretch/>
        </p:blipFill>
        <p:spPr>
          <a:xfrm>
            <a:off x="5047622" y="4139921"/>
            <a:ext cx="4187344" cy="2502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7586" r="26304"/>
          <a:stretch/>
        </p:blipFill>
        <p:spPr>
          <a:xfrm>
            <a:off x="9264771" y="4139921"/>
            <a:ext cx="2474306" cy="25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 model is not a proper model for prediction based on the study of this and last semester.</a:t>
            </a:r>
          </a:p>
          <a:p>
            <a:r>
              <a:rPr lang="en-US" dirty="0"/>
              <a:t>Increased the annualized after-tax return of portfolio by </a:t>
            </a:r>
            <a:r>
              <a:rPr lang="en-US" altLang="zh-CN" dirty="0"/>
              <a:t>0.39</a:t>
            </a:r>
            <a:r>
              <a:rPr lang="en-US" dirty="0"/>
              <a:t>% by implementing Tax Loss Harvesting strategy.</a:t>
            </a:r>
          </a:p>
          <a:p>
            <a:r>
              <a:rPr lang="en-US" dirty="0"/>
              <a:t>Provided a managers’ interface  that managers can build and test new strategies.</a:t>
            </a:r>
          </a:p>
          <a:p>
            <a:r>
              <a:rPr lang="en-US" dirty="0"/>
              <a:t>Created a user-friendly clients’ Interface which enables the clients to build customized financial plans by just few clicks.</a:t>
            </a:r>
          </a:p>
          <a:p>
            <a:r>
              <a:rPr lang="en-US" dirty="0"/>
              <a:t>Used Mongo database, which is efficient in reading and where the data are updated on a regular basis.</a:t>
            </a:r>
          </a:p>
        </p:txBody>
      </p:sp>
    </p:spTree>
    <p:extLst>
      <p:ext uri="{BB962C8B-B14F-4D97-AF65-F5344CB8AC3E}">
        <p14:creationId xmlns:p14="http://schemas.microsoft.com/office/powerpoint/2010/main" val="232528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57" y="2361056"/>
            <a:ext cx="4849461" cy="3649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Methodology and Algorithm:</a:t>
            </a:r>
          </a:p>
          <a:p>
            <a:pPr lvl="1"/>
            <a:r>
              <a:rPr lang="en-US" dirty="0"/>
              <a:t>Black-Litterman Model</a:t>
            </a:r>
          </a:p>
          <a:p>
            <a:pPr lvl="1"/>
            <a:r>
              <a:rPr lang="en-US" dirty="0"/>
              <a:t>Prediction of Views</a:t>
            </a:r>
          </a:p>
          <a:p>
            <a:pPr lvl="2"/>
            <a:r>
              <a:rPr lang="en-US" dirty="0"/>
              <a:t>ARIMA Model for Prediction</a:t>
            </a:r>
          </a:p>
          <a:p>
            <a:pPr lvl="2"/>
            <a:r>
              <a:rPr lang="en-US" dirty="0"/>
              <a:t>Research Affiliate for Long-term Investment Expected Return</a:t>
            </a:r>
          </a:p>
          <a:p>
            <a:pPr lvl="1"/>
            <a:r>
              <a:rPr lang="en-US" dirty="0"/>
              <a:t>Mean-variance Optimization</a:t>
            </a:r>
          </a:p>
          <a:p>
            <a:pPr lvl="1"/>
            <a:r>
              <a:rPr lang="en-US" dirty="0"/>
              <a:t>Tax-loss Harvesting</a:t>
            </a:r>
          </a:p>
          <a:p>
            <a:pPr lvl="1"/>
            <a:r>
              <a:rPr lang="en-US" dirty="0"/>
              <a:t>Rebalance Method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4510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</a:t>
            </a:r>
            <a:r>
              <a:rPr lang="en-US" dirty="0" err="1"/>
              <a:t>litterman</a:t>
            </a:r>
            <a:r>
              <a:rPr lang="en-US" dirty="0"/>
              <a:t> model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97629" y="1862980"/>
            <a:ext cx="11013177" cy="4601828"/>
            <a:chOff x="450870" y="2088515"/>
            <a:chExt cx="12214675" cy="499599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423" y="4495138"/>
              <a:ext cx="3134666" cy="258937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222" y="3878756"/>
              <a:ext cx="2925928" cy="24174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5"/>
            <a:srcRect l="19336" t="1651" r="20692" b="3336"/>
            <a:stretch/>
          </p:blipFill>
          <p:spPr>
            <a:xfrm>
              <a:off x="9236544" y="3372215"/>
              <a:ext cx="3429001" cy="2667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2" name="Plus Sign 21"/>
            <p:cNvSpPr/>
            <p:nvPr/>
          </p:nvSpPr>
          <p:spPr>
            <a:xfrm>
              <a:off x="4038765" y="4402267"/>
              <a:ext cx="1160770" cy="1210436"/>
            </a:xfrm>
            <a:prstGeom prst="mathPlus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combines</a:t>
              </a:r>
            </a:p>
          </p:txBody>
        </p:sp>
        <p:sp>
          <p:nvSpPr>
            <p:cNvPr id="23" name="Equals 22"/>
            <p:cNvSpPr/>
            <p:nvPr/>
          </p:nvSpPr>
          <p:spPr>
            <a:xfrm>
              <a:off x="8235194" y="4370325"/>
              <a:ext cx="969600" cy="757396"/>
            </a:xfrm>
            <a:prstGeom prst="mathEqual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321462" y="2536539"/>
              <a:ext cx="2802472" cy="1201291"/>
              <a:chOff x="22171856" y="10384103"/>
              <a:chExt cx="2802472" cy="1201291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22171856" y="10384103"/>
                <a:ext cx="1393786" cy="541825"/>
              </a:xfrm>
              <a:custGeom>
                <a:avLst/>
                <a:gdLst>
                  <a:gd name="connsiteX0" fmla="*/ 0 w 1393786"/>
                  <a:gd name="connsiteY0" fmla="*/ 0 h 541825"/>
                  <a:gd name="connsiteX1" fmla="*/ 1393786 w 1393786"/>
                  <a:gd name="connsiteY1" fmla="*/ 0 h 541825"/>
                  <a:gd name="connsiteX2" fmla="*/ 1393786 w 1393786"/>
                  <a:gd name="connsiteY2" fmla="*/ 541825 h 541825"/>
                  <a:gd name="connsiteX3" fmla="*/ 0 w 1393786"/>
                  <a:gd name="connsiteY3" fmla="*/ 541825 h 541825"/>
                  <a:gd name="connsiteX4" fmla="*/ 0 w 1393786"/>
                  <a:gd name="connsiteY4" fmla="*/ 0 h 541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3786" h="541825">
                    <a:moveTo>
                      <a:pt x="0" y="0"/>
                    </a:moveTo>
                    <a:lnTo>
                      <a:pt x="1393786" y="0"/>
                    </a:lnTo>
                    <a:lnTo>
                      <a:pt x="1393786" y="541825"/>
                    </a:lnTo>
                    <a:lnTo>
                      <a:pt x="0" y="54182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0688" tIns="97536" rIns="170688" bIns="97536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Views</a:t>
                </a:r>
                <a:endParaRPr lang="en-US" sz="1500" kern="1200" dirty="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22171856" y="10925929"/>
                <a:ext cx="1393786" cy="658800"/>
              </a:xfrm>
              <a:custGeom>
                <a:avLst/>
                <a:gdLst>
                  <a:gd name="connsiteX0" fmla="*/ 0 w 1393786"/>
                  <a:gd name="connsiteY0" fmla="*/ 0 h 658800"/>
                  <a:gd name="connsiteX1" fmla="*/ 1393786 w 1393786"/>
                  <a:gd name="connsiteY1" fmla="*/ 0 h 658800"/>
                  <a:gd name="connsiteX2" fmla="*/ 1393786 w 1393786"/>
                  <a:gd name="connsiteY2" fmla="*/ 658800 h 658800"/>
                  <a:gd name="connsiteX3" fmla="*/ 0 w 1393786"/>
                  <a:gd name="connsiteY3" fmla="*/ 658800 h 658800"/>
                  <a:gd name="connsiteX4" fmla="*/ 0 w 1393786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3786" h="658800">
                    <a:moveTo>
                      <a:pt x="0" y="0"/>
                    </a:moveTo>
                    <a:lnTo>
                      <a:pt x="1393786" y="0"/>
                    </a:lnTo>
                    <a:lnTo>
                      <a:pt x="1393786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114300" lvl="1" indent="-11430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/>
                  <a:t>(P)</a:t>
                </a:r>
              </a:p>
              <a:p>
                <a:pPr marL="114300" lvl="1" indent="-11430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/>
                  <a:t>(Q)</a:t>
                </a:r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23580541" y="10384103"/>
                <a:ext cx="1387765" cy="533882"/>
              </a:xfrm>
              <a:custGeom>
                <a:avLst/>
                <a:gdLst>
                  <a:gd name="connsiteX0" fmla="*/ 0 w 1393786"/>
                  <a:gd name="connsiteY0" fmla="*/ 0 h 541825"/>
                  <a:gd name="connsiteX1" fmla="*/ 1393786 w 1393786"/>
                  <a:gd name="connsiteY1" fmla="*/ 0 h 541825"/>
                  <a:gd name="connsiteX2" fmla="*/ 1393786 w 1393786"/>
                  <a:gd name="connsiteY2" fmla="*/ 541825 h 541825"/>
                  <a:gd name="connsiteX3" fmla="*/ 0 w 1393786"/>
                  <a:gd name="connsiteY3" fmla="*/ 541825 h 541825"/>
                  <a:gd name="connsiteX4" fmla="*/ 0 w 1393786"/>
                  <a:gd name="connsiteY4" fmla="*/ 0 h 541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3786" h="541825">
                    <a:moveTo>
                      <a:pt x="0" y="0"/>
                    </a:moveTo>
                    <a:lnTo>
                      <a:pt x="1393786" y="0"/>
                    </a:lnTo>
                    <a:lnTo>
                      <a:pt x="1393786" y="541825"/>
                    </a:lnTo>
                    <a:lnTo>
                      <a:pt x="0" y="54182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680" tIns="60960" rIns="106680" bIns="6096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/>
                  <a:t>Uncertainty of Views</a:t>
                </a:r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23580542" y="10926594"/>
                <a:ext cx="1393786" cy="658800"/>
              </a:xfrm>
              <a:custGeom>
                <a:avLst/>
                <a:gdLst>
                  <a:gd name="connsiteX0" fmla="*/ 0 w 1393786"/>
                  <a:gd name="connsiteY0" fmla="*/ 0 h 658800"/>
                  <a:gd name="connsiteX1" fmla="*/ 1393786 w 1393786"/>
                  <a:gd name="connsiteY1" fmla="*/ 0 h 658800"/>
                  <a:gd name="connsiteX2" fmla="*/ 1393786 w 1393786"/>
                  <a:gd name="connsiteY2" fmla="*/ 658800 h 658800"/>
                  <a:gd name="connsiteX3" fmla="*/ 0 w 1393786"/>
                  <a:gd name="connsiteY3" fmla="*/ 658800 h 658800"/>
                  <a:gd name="connsiteX4" fmla="*/ 0 w 1393786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3786" h="658800">
                    <a:moveTo>
                      <a:pt x="0" y="0"/>
                    </a:moveTo>
                    <a:lnTo>
                      <a:pt x="1393786" y="0"/>
                    </a:lnTo>
                    <a:lnTo>
                      <a:pt x="1393786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106680" bIns="120015" numCol="1" spcCol="1270" anchor="t" anchorCtr="0">
                <a:noAutofit/>
              </a:bodyPr>
              <a:lstStyle/>
              <a:p>
                <a:pPr marL="114300" lvl="1" indent="-11430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/>
                  <a:t>(</a:t>
                </a:r>
                <a:r>
                  <a:rPr lang="el-GR" sz="1500" kern="1200" dirty="0">
                    <a:latin typeface="Georgia"/>
                  </a:rPr>
                  <a:t>Ω</a:t>
                </a:r>
                <a:r>
                  <a:rPr lang="en-US" sz="1500" kern="1200" dirty="0">
                    <a:latin typeface="Georgia"/>
                  </a:rPr>
                  <a:t>)</a:t>
                </a:r>
                <a:endParaRPr lang="en-US" sz="1500" kern="12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0870" y="2088515"/>
              <a:ext cx="4198759" cy="2313752"/>
              <a:chOff x="17301266" y="9834747"/>
              <a:chExt cx="4198759" cy="23137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Freeform: Shape 29"/>
                  <p:cNvSpPr/>
                  <p:nvPr/>
                </p:nvSpPr>
                <p:spPr>
                  <a:xfrm>
                    <a:off x="17301266" y="9834747"/>
                    <a:ext cx="4198759" cy="2313752"/>
                  </a:xfrm>
                  <a:custGeom>
                    <a:avLst/>
                    <a:gdLst>
                      <a:gd name="connsiteX0" fmla="*/ 0 w 4198955"/>
                      <a:gd name="connsiteY0" fmla="*/ 0 h 2049570"/>
                      <a:gd name="connsiteX1" fmla="*/ 4198955 w 4198955"/>
                      <a:gd name="connsiteY1" fmla="*/ 0 h 2049570"/>
                      <a:gd name="connsiteX2" fmla="*/ 4198955 w 4198955"/>
                      <a:gd name="connsiteY2" fmla="*/ 2049570 h 2049570"/>
                      <a:gd name="connsiteX3" fmla="*/ 0 w 4198955"/>
                      <a:gd name="connsiteY3" fmla="*/ 2049570 h 2049570"/>
                      <a:gd name="connsiteX4" fmla="*/ 0 w 4198955"/>
                      <a:gd name="connsiteY4" fmla="*/ 0 h 2049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98955" h="2049570">
                        <a:moveTo>
                          <a:pt x="0" y="0"/>
                        </a:moveTo>
                        <a:lnTo>
                          <a:pt x="4198955" y="0"/>
                        </a:lnTo>
                        <a:lnTo>
                          <a:pt x="4198955" y="2049570"/>
                        </a:lnTo>
                        <a:lnTo>
                          <a:pt x="0" y="20495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0688" tIns="170688" rIns="170688" bIns="1113490" numCol="1" spcCol="1270" anchor="ctr" anchorCtr="0">
                    <a:noAutofit/>
                  </a:bodyPr>
                  <a:lstStyle/>
                  <a:p>
                    <a:pPr marL="0" lvl="0" indent="0" algn="ctr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400" kern="1200" dirty="0"/>
                      <a:t>Implied return vector</a:t>
                    </a:r>
                  </a:p>
                  <a:p>
                    <a:pPr lvl="0" algn="ctr" defTabSz="1066800">
                      <a:lnSpc>
                        <a:spcPct val="90000"/>
                      </a:lnSpc>
                      <a:spcAft>
                        <a:spcPct val="35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800" i="0" dirty="0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𝑚𝑘𝑡</m:t>
                              </m:r>
                            </m:sub>
                          </m:sSub>
                        </m:oMath>
                      </m:oMathPara>
                    </a14:m>
                    <a:endParaRPr lang="en-US" sz="1800" kern="1200" dirty="0"/>
                  </a:p>
                </p:txBody>
              </p:sp>
            </mc:Choice>
            <mc:Fallback xmlns="">
              <p:sp>
                <p:nvSpPr>
                  <p:cNvPr id="30" name="Freeform: Shap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01266" y="9834747"/>
                    <a:ext cx="4198759" cy="2313752"/>
                  </a:xfrm>
                  <a:custGeom>
                    <a:avLst/>
                    <a:gdLst>
                      <a:gd name="connsiteX0" fmla="*/ 0 w 4198955"/>
                      <a:gd name="connsiteY0" fmla="*/ 0 h 2049570"/>
                      <a:gd name="connsiteX1" fmla="*/ 4198955 w 4198955"/>
                      <a:gd name="connsiteY1" fmla="*/ 0 h 2049570"/>
                      <a:gd name="connsiteX2" fmla="*/ 4198955 w 4198955"/>
                      <a:gd name="connsiteY2" fmla="*/ 2049570 h 2049570"/>
                      <a:gd name="connsiteX3" fmla="*/ 0 w 4198955"/>
                      <a:gd name="connsiteY3" fmla="*/ 2049570 h 2049570"/>
                      <a:gd name="connsiteX4" fmla="*/ 0 w 4198955"/>
                      <a:gd name="connsiteY4" fmla="*/ 0 h 2049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98955" h="2049570">
                        <a:moveTo>
                          <a:pt x="0" y="0"/>
                        </a:moveTo>
                        <a:lnTo>
                          <a:pt x="4198955" y="0"/>
                        </a:lnTo>
                        <a:lnTo>
                          <a:pt x="4198955" y="2049570"/>
                        </a:lnTo>
                        <a:lnTo>
                          <a:pt x="0" y="20495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Freeform: Shape 30"/>
                  <p:cNvSpPr/>
                  <p:nvPr/>
                </p:nvSpPr>
                <p:spPr>
                  <a:xfrm>
                    <a:off x="17303315" y="11008761"/>
                    <a:ext cx="1398284" cy="1139738"/>
                  </a:xfrm>
                  <a:custGeom>
                    <a:avLst/>
                    <a:gdLst>
                      <a:gd name="connsiteX0" fmla="*/ 0 w 1398284"/>
                      <a:gd name="connsiteY0" fmla="*/ 0 h 974018"/>
                      <a:gd name="connsiteX1" fmla="*/ 1398284 w 1398284"/>
                      <a:gd name="connsiteY1" fmla="*/ 0 h 974018"/>
                      <a:gd name="connsiteX2" fmla="*/ 1398284 w 1398284"/>
                      <a:gd name="connsiteY2" fmla="*/ 974018 h 974018"/>
                      <a:gd name="connsiteX3" fmla="*/ 0 w 1398284"/>
                      <a:gd name="connsiteY3" fmla="*/ 974018 h 974018"/>
                      <a:gd name="connsiteX4" fmla="*/ 0 w 1398284"/>
                      <a:gd name="connsiteY4" fmla="*/ 0 h 974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284" h="974018">
                        <a:moveTo>
                          <a:pt x="0" y="0"/>
                        </a:moveTo>
                        <a:lnTo>
                          <a:pt x="1398284" y="0"/>
                        </a:lnTo>
                        <a:lnTo>
                          <a:pt x="1398284" y="974018"/>
                        </a:lnTo>
                        <a:lnTo>
                          <a:pt x="0" y="9740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1">
                    <a:schemeClr val="accent2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13792" tIns="20320" rIns="113792" bIns="20320" numCol="1" spcCol="1270" anchor="t" anchorCtr="0">
                    <a:noAutofit/>
                  </a:bodyPr>
                  <a:lstStyle/>
                  <a:p>
                    <a:pPr marL="0" lvl="0" indent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600" kern="1200" dirty="0"/>
                      <a:t>Risk Aversion Coefficient</a:t>
                    </a:r>
                  </a:p>
                  <a:p>
                    <a:pPr marL="114300" lvl="1" indent="-114300" algn="ctr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endParaRPr lang="en-US" sz="1400" kern="1200" dirty="0"/>
                  </a:p>
                </p:txBody>
              </p:sp>
            </mc:Choice>
            <mc:Fallback xmlns="">
              <p:sp>
                <p:nvSpPr>
                  <p:cNvPr id="31" name="Freeform: Shap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03315" y="11008761"/>
                    <a:ext cx="1398284" cy="1139738"/>
                  </a:xfrm>
                  <a:custGeom>
                    <a:avLst/>
                    <a:gdLst>
                      <a:gd name="connsiteX0" fmla="*/ 0 w 1398284"/>
                      <a:gd name="connsiteY0" fmla="*/ 0 h 974018"/>
                      <a:gd name="connsiteX1" fmla="*/ 1398284 w 1398284"/>
                      <a:gd name="connsiteY1" fmla="*/ 0 h 974018"/>
                      <a:gd name="connsiteX2" fmla="*/ 1398284 w 1398284"/>
                      <a:gd name="connsiteY2" fmla="*/ 974018 h 974018"/>
                      <a:gd name="connsiteX3" fmla="*/ 0 w 1398284"/>
                      <a:gd name="connsiteY3" fmla="*/ 974018 h 974018"/>
                      <a:gd name="connsiteX4" fmla="*/ 0 w 1398284"/>
                      <a:gd name="connsiteY4" fmla="*/ 0 h 974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284" h="974018">
                        <a:moveTo>
                          <a:pt x="0" y="0"/>
                        </a:moveTo>
                        <a:lnTo>
                          <a:pt x="1398284" y="0"/>
                        </a:lnTo>
                        <a:lnTo>
                          <a:pt x="1398284" y="974018"/>
                        </a:lnTo>
                        <a:lnTo>
                          <a:pt x="0" y="9740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>
                    <a:blip r:embed="rId7"/>
                    <a:stretch>
                      <a:fillRect t="-5747" b="-5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Freeform: Shape 31"/>
                  <p:cNvSpPr/>
                  <p:nvPr/>
                </p:nvSpPr>
                <p:spPr>
                  <a:xfrm>
                    <a:off x="18701599" y="11008761"/>
                    <a:ext cx="1398284" cy="1139738"/>
                  </a:xfrm>
                  <a:custGeom>
                    <a:avLst/>
                    <a:gdLst>
                      <a:gd name="connsiteX0" fmla="*/ 0 w 1398284"/>
                      <a:gd name="connsiteY0" fmla="*/ 0 h 1067638"/>
                      <a:gd name="connsiteX1" fmla="*/ 1398284 w 1398284"/>
                      <a:gd name="connsiteY1" fmla="*/ 0 h 1067638"/>
                      <a:gd name="connsiteX2" fmla="*/ 1398284 w 1398284"/>
                      <a:gd name="connsiteY2" fmla="*/ 1067638 h 1067638"/>
                      <a:gd name="connsiteX3" fmla="*/ 0 w 1398284"/>
                      <a:gd name="connsiteY3" fmla="*/ 1067638 h 1067638"/>
                      <a:gd name="connsiteX4" fmla="*/ 0 w 1398284"/>
                      <a:gd name="connsiteY4" fmla="*/ 0 h 1067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284" h="1067638">
                        <a:moveTo>
                          <a:pt x="0" y="0"/>
                        </a:moveTo>
                        <a:lnTo>
                          <a:pt x="1398284" y="0"/>
                        </a:lnTo>
                        <a:lnTo>
                          <a:pt x="1398284" y="1067638"/>
                        </a:lnTo>
                        <a:lnTo>
                          <a:pt x="0" y="10676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1">
                    <a:schemeClr val="accent2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13792" tIns="20320" rIns="113792" bIns="20320" numCol="1" spcCol="1270" anchor="t" anchorCtr="0">
                    <a:noAutofit/>
                  </a:bodyPr>
                  <a:lstStyle/>
                  <a:p>
                    <a:pPr marL="0" lvl="0" indent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600" kern="1200" dirty="0"/>
                      <a:t>Covariance Matrix</a:t>
                    </a:r>
                  </a:p>
                  <a:p>
                    <a:pPr marL="171450" lvl="1" indent="-17145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kern="120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600" kern="1200" dirty="0"/>
                  </a:p>
                </p:txBody>
              </p:sp>
            </mc:Choice>
            <mc:Fallback xmlns="">
              <p:sp>
                <p:nvSpPr>
                  <p:cNvPr id="32" name="Freeform: Shap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01599" y="11008761"/>
                    <a:ext cx="1398284" cy="1139738"/>
                  </a:xfrm>
                  <a:custGeom>
                    <a:avLst/>
                    <a:gdLst>
                      <a:gd name="connsiteX0" fmla="*/ 0 w 1398284"/>
                      <a:gd name="connsiteY0" fmla="*/ 0 h 1067638"/>
                      <a:gd name="connsiteX1" fmla="*/ 1398284 w 1398284"/>
                      <a:gd name="connsiteY1" fmla="*/ 0 h 1067638"/>
                      <a:gd name="connsiteX2" fmla="*/ 1398284 w 1398284"/>
                      <a:gd name="connsiteY2" fmla="*/ 1067638 h 1067638"/>
                      <a:gd name="connsiteX3" fmla="*/ 0 w 1398284"/>
                      <a:gd name="connsiteY3" fmla="*/ 1067638 h 1067638"/>
                      <a:gd name="connsiteX4" fmla="*/ 0 w 1398284"/>
                      <a:gd name="connsiteY4" fmla="*/ 0 h 1067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284" h="1067638">
                        <a:moveTo>
                          <a:pt x="0" y="0"/>
                        </a:moveTo>
                        <a:lnTo>
                          <a:pt x="1398284" y="0"/>
                        </a:lnTo>
                        <a:lnTo>
                          <a:pt x="1398284" y="1067638"/>
                        </a:lnTo>
                        <a:lnTo>
                          <a:pt x="0" y="10676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>
                    <a:blip r:embed="rId8"/>
                    <a:stretch>
                      <a:fillRect t="-5747" r="-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Freeform: Shape 32"/>
                  <p:cNvSpPr/>
                  <p:nvPr/>
                </p:nvSpPr>
                <p:spPr>
                  <a:xfrm>
                    <a:off x="20111043" y="11008760"/>
                    <a:ext cx="1388981" cy="1139737"/>
                  </a:xfrm>
                  <a:custGeom>
                    <a:avLst/>
                    <a:gdLst>
                      <a:gd name="connsiteX0" fmla="*/ 0 w 1398284"/>
                      <a:gd name="connsiteY0" fmla="*/ 0 h 1128685"/>
                      <a:gd name="connsiteX1" fmla="*/ 1398284 w 1398284"/>
                      <a:gd name="connsiteY1" fmla="*/ 0 h 1128685"/>
                      <a:gd name="connsiteX2" fmla="*/ 1398284 w 1398284"/>
                      <a:gd name="connsiteY2" fmla="*/ 1128685 h 1128685"/>
                      <a:gd name="connsiteX3" fmla="*/ 0 w 1398284"/>
                      <a:gd name="connsiteY3" fmla="*/ 1128685 h 1128685"/>
                      <a:gd name="connsiteX4" fmla="*/ 0 w 1398284"/>
                      <a:gd name="connsiteY4" fmla="*/ 0 h 1128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284" h="1128685">
                        <a:moveTo>
                          <a:pt x="0" y="0"/>
                        </a:moveTo>
                        <a:lnTo>
                          <a:pt x="1398284" y="0"/>
                        </a:lnTo>
                        <a:lnTo>
                          <a:pt x="1398284" y="1128685"/>
                        </a:lnTo>
                        <a:lnTo>
                          <a:pt x="0" y="112868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1">
                    <a:schemeClr val="accent2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13792" tIns="20320" rIns="113792" bIns="20320" numCol="1" spcCol="1270" anchor="t" anchorCtr="0">
                    <a:noAutofit/>
                  </a:bodyPr>
                  <a:lstStyle/>
                  <a:p>
                    <a:pPr marL="0" lvl="0" indent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600" kern="1200" dirty="0"/>
                      <a:t>Market capitalization weights</a:t>
                    </a:r>
                  </a:p>
                  <a:p>
                    <a:pPr marL="171450" lvl="1" indent="-17145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𝑚𝑘𝑡</m:t>
                            </m:r>
                          </m:sub>
                        </m:sSub>
                      </m:oMath>
                    </a14:m>
                    <a:endParaRPr lang="en-US" sz="1800" kern="1200" dirty="0"/>
                  </a:p>
                </p:txBody>
              </p:sp>
            </mc:Choice>
            <mc:Fallback xmlns="">
              <p:sp>
                <p:nvSpPr>
                  <p:cNvPr id="33" name="Freeform: Shap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11043" y="11008760"/>
                    <a:ext cx="1388981" cy="1139737"/>
                  </a:xfrm>
                  <a:custGeom>
                    <a:avLst/>
                    <a:gdLst>
                      <a:gd name="connsiteX0" fmla="*/ 0 w 1398284"/>
                      <a:gd name="connsiteY0" fmla="*/ 0 h 1128685"/>
                      <a:gd name="connsiteX1" fmla="*/ 1398284 w 1398284"/>
                      <a:gd name="connsiteY1" fmla="*/ 0 h 1128685"/>
                      <a:gd name="connsiteX2" fmla="*/ 1398284 w 1398284"/>
                      <a:gd name="connsiteY2" fmla="*/ 1128685 h 1128685"/>
                      <a:gd name="connsiteX3" fmla="*/ 0 w 1398284"/>
                      <a:gd name="connsiteY3" fmla="*/ 1128685 h 1128685"/>
                      <a:gd name="connsiteX4" fmla="*/ 0 w 1398284"/>
                      <a:gd name="connsiteY4" fmla="*/ 0 h 1128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284" h="1128685">
                        <a:moveTo>
                          <a:pt x="0" y="0"/>
                        </a:moveTo>
                        <a:lnTo>
                          <a:pt x="1398284" y="0"/>
                        </a:lnTo>
                        <a:lnTo>
                          <a:pt x="1398284" y="1128685"/>
                        </a:lnTo>
                        <a:lnTo>
                          <a:pt x="0" y="112868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>
                    <a:blip r:embed="rId9"/>
                    <a:stretch>
                      <a:fillRect t="-574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1436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85810" y="669828"/>
            <a:ext cx="11029616" cy="1013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Black-Litterman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209573753"/>
                  </p:ext>
                </p:extLst>
              </p:nvPr>
            </p:nvGraphicFramePr>
            <p:xfrm>
              <a:off x="909782" y="2082439"/>
              <a:ext cx="6359236" cy="441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209573753"/>
                  </p:ext>
                </p:extLst>
              </p:nvPr>
            </p:nvGraphicFramePr>
            <p:xfrm>
              <a:off x="909782" y="2082439"/>
              <a:ext cx="6359236" cy="441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407564" y="2015764"/>
                <a:ext cx="3946236" cy="4361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= The number of assets</a:t>
                </a:r>
              </a:p>
              <a:p>
                <a:pPr marL="28575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 = The number of views</a:t>
                </a:r>
              </a:p>
              <a:p>
                <a:pPr marL="28575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= risk aversion coefficient </a:t>
                </a:r>
              </a:p>
              <a:p>
                <a:pPr marL="28575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= A covariance matrix of the asset excess returns (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28575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𝑚𝑘𝑡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  = Market capitalization weight vector (Nx1)</a:t>
                </a:r>
              </a:p>
              <a:p>
                <a:pPr marL="28575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sz="1400" dirty="0">
                    <a:solidFill>
                      <a:schemeClr val="tx2"/>
                    </a:solidFill>
                  </a:rPr>
                  <a:t>τ = A scalar number indicating the uncertainty of the CAPM distribution</a:t>
                </a:r>
              </a:p>
              <a:p>
                <a:pPr marL="28575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 = A matrix with investors views (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28575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 = A diagonal covariance matrix with entries of the uncertainty within each view (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28575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 = The expected returns of the portfolios from the views described in matrix P (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400" dirty="0">
                    <a:solidFill>
                      <a:schemeClr val="tx2"/>
                    </a:solidFill>
                  </a:rPr>
                  <a:t>)</a:t>
                </a:r>
                <a:endParaRPr lang="en-US" altLang="zh-CN" sz="1400" dirty="0"/>
              </a:p>
              <a:p>
                <a:endParaRPr lang="en-US" altLang="zh-CN" sz="1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564" y="2015764"/>
                <a:ext cx="3946236" cy="4361194"/>
              </a:xfrm>
              <a:prstGeom prst="rect">
                <a:avLst/>
              </a:prstGeom>
              <a:blipFill>
                <a:blip r:embed="rId1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9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subjective Views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6444" y="2073841"/>
                <a:ext cx="11114364" cy="43581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ARIMA model:</a:t>
                </a:r>
              </a:p>
              <a:p>
                <a:pPr lvl="1"/>
                <a:r>
                  <a:rPr lang="en-US" dirty="0"/>
                  <a:t>ARIMA stands for Autoregressive Integrated Moving Average models. </a:t>
                </a:r>
              </a:p>
              <a:p>
                <a:pPr lvl="2"/>
                <a:r>
                  <a:rPr lang="en-US" dirty="0"/>
                  <a:t>It is a forecasting technique that projects the future values of a series based entirely on its own inertia. </a:t>
                </a:r>
              </a:p>
              <a:p>
                <a:pPr lvl="2"/>
                <a:r>
                  <a:rPr lang="en-US" dirty="0"/>
                  <a:t>It works best when your data exhibits a stable or consistent pattern over time with a minimum amount of outliers. </a:t>
                </a:r>
              </a:p>
              <a:p>
                <a:pPr lvl="1"/>
                <a:r>
                  <a:rPr lang="en-US" dirty="0"/>
                  <a:t>Calculation: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594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is the actual value</a:t>
                </a:r>
              </a:p>
              <a:p>
                <a:pPr marL="594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is the random error 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594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are the coefficients</a:t>
                </a:r>
                <a:r>
                  <a:rPr lang="en-US" altLang="zh-CN" sz="1000" dirty="0"/>
                  <a:t>	</a:t>
                </a:r>
              </a:p>
              <a:p>
                <a:pPr lvl="1"/>
                <a:r>
                  <a:rPr lang="en-US" altLang="zh-CN" dirty="0"/>
                  <a:t>Use AIC &amp; BIC to determine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pPr marL="3240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444" y="2073841"/>
                <a:ext cx="11114364" cy="4358182"/>
              </a:xfrm>
              <a:blipFill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37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subjective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3294971" cy="4039222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Research Affiliate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Research Affiliates is a company focus on generating long-term asset allocation. About $179 billion in assets are managed worldwide using investment strategies developed by Research Affiliates.</a:t>
            </a:r>
          </a:p>
          <a:p>
            <a:pPr lvl="1"/>
            <a:r>
              <a:rPr lang="en-US" dirty="0"/>
              <a:t>10-Year Expected Returns of Global Asset Classes</a:t>
            </a:r>
          </a:p>
          <a:p>
            <a:pPr lvl="1"/>
            <a:r>
              <a:rPr lang="en-US" dirty="0"/>
              <a:t>Used as a subjective views with long term investment to stabilize our portfolio</a:t>
            </a:r>
          </a:p>
          <a:p>
            <a:endParaRPr lang="en-US" dirty="0"/>
          </a:p>
        </p:txBody>
      </p:sp>
      <p:pic>
        <p:nvPicPr>
          <p:cNvPr id="6" name="Picture 2" descr="C:\Users\sprin\Downloads\CORE_OVERVIEW_ScatterPlo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8" b="13326"/>
          <a:stretch/>
        </p:blipFill>
        <p:spPr bwMode="auto">
          <a:xfrm>
            <a:off x="3928021" y="1977885"/>
            <a:ext cx="7682787" cy="44444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49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Mean-variance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2426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Utility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increased, volatility will play less important role in utility function</a:t>
                </a:r>
              </a:p>
              <a:p>
                <a:r>
                  <a:rPr lang="en-US" dirty="0"/>
                  <a:t>Constraint:</a:t>
                </a:r>
              </a:p>
              <a:p>
                <a:pPr lvl="1"/>
                <a:r>
                  <a:rPr lang="en-US" dirty="0"/>
                  <a:t>Budget constraint: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Long-only constraint: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Boundary weights for each ETF: 5% - 35%</a:t>
                </a:r>
              </a:p>
              <a:p>
                <a:r>
                  <a:rPr lang="en-US" dirty="0"/>
                  <a:t>Risk-tolerance</a:t>
                </a:r>
              </a:p>
              <a:p>
                <a:pPr lvl="1"/>
                <a:r>
                  <a:rPr lang="en-US" dirty="0"/>
                  <a:t>Get from the client risk tolerance level from questionnaire</a:t>
                </a:r>
              </a:p>
              <a:p>
                <a:pPr lvl="1"/>
                <a:r>
                  <a:rPr lang="en-US" dirty="0"/>
                  <a:t>Match the tolerance level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242606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80636" y="3716392"/>
                <a:ext cx="4091709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</a:rPr>
                  <a:t>to minimize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/>
              </a:p>
              <a:p>
                <a:r>
                  <a:rPr lang="en-US" sz="1600" dirty="0">
                    <a:solidFill>
                      <a:schemeClr val="tx2"/>
                    </a:solidFill>
                  </a:rPr>
                  <a:t>Subject to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	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636" y="3716392"/>
                <a:ext cx="4091709" cy="1037463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85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Match the risk tolerance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255" y="1964168"/>
                <a:ext cx="3409782" cy="403658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Our</a:t>
                </a:r>
                <a:r>
                  <a:rPr lang="en-US" dirty="0">
                    <a:solidFill>
                      <a:schemeClr val="bg1"/>
                    </a:solidFill>
                  </a:rPr>
                  <a:t> program is designed to generate 5 portfolios with different risk tolerance.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We need to match the risk-tolerance parameter in the utility function to 5 portfolios.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We build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portfolios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[0.0, 2.5]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calculate their volatilities stand for the portfolio risks, plot the chart on the left and then manually match tau with 5 portfolios.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55" y="1964168"/>
                <a:ext cx="3409782" cy="4036582"/>
              </a:xfrm>
              <a:blipFill>
                <a:blip r:embed="rId3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789"/>
          <a:stretch/>
        </p:blipFill>
        <p:spPr>
          <a:xfrm>
            <a:off x="4308731" y="614406"/>
            <a:ext cx="7558789" cy="5611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24945" y="5631418"/>
                <a:ext cx="1694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risk tolerance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945" y="5631418"/>
                <a:ext cx="1694823" cy="369332"/>
              </a:xfrm>
              <a:prstGeom prst="rect">
                <a:avLst/>
              </a:prstGeom>
              <a:blipFill>
                <a:blip r:embed="rId5"/>
                <a:stretch>
                  <a:fillRect l="-323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88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649</TotalTime>
  <Words>1718</Words>
  <Application>Microsoft Office PowerPoint</Application>
  <PresentationFormat>Widescreen</PresentationFormat>
  <Paragraphs>528</Paragraphs>
  <Slides>24</Slides>
  <Notes>14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华文中宋</vt:lpstr>
      <vt:lpstr>宋体</vt:lpstr>
      <vt:lpstr>等线</vt:lpstr>
      <vt:lpstr>Calibri</vt:lpstr>
      <vt:lpstr>Cambria Math</vt:lpstr>
      <vt:lpstr>Georgia</vt:lpstr>
      <vt:lpstr>Gill Sans MT</vt:lpstr>
      <vt:lpstr>Wingdings</vt:lpstr>
      <vt:lpstr>Wingdings 2</vt:lpstr>
      <vt:lpstr>Dividend</vt:lpstr>
      <vt:lpstr>Financial robo advisor with tax loss Harvesting</vt:lpstr>
      <vt:lpstr>Introduction</vt:lpstr>
      <vt:lpstr>Outlines </vt:lpstr>
      <vt:lpstr>Black-litterman model</vt:lpstr>
      <vt:lpstr>Black-Litterman input and output</vt:lpstr>
      <vt:lpstr>subjective Views</vt:lpstr>
      <vt:lpstr>subjective Views</vt:lpstr>
      <vt:lpstr>Mean-variance optimization</vt:lpstr>
      <vt:lpstr>Match the risk tolerance</vt:lpstr>
      <vt:lpstr>Rebalance method</vt:lpstr>
      <vt:lpstr>Results</vt:lpstr>
      <vt:lpstr>results</vt:lpstr>
      <vt:lpstr>Tax LOSS HARVESTING</vt:lpstr>
      <vt:lpstr>Strategies and limitations</vt:lpstr>
      <vt:lpstr>Switch back strategy</vt:lpstr>
      <vt:lpstr>Scenario for six  year investment horizon</vt:lpstr>
      <vt:lpstr>Result of Tax loss harvesting </vt:lpstr>
      <vt:lpstr>Database</vt:lpstr>
      <vt:lpstr>Database – collection ETFs &amp; Views </vt:lpstr>
      <vt:lpstr>Database – collection  Parameter &amp; Back-test</vt:lpstr>
      <vt:lpstr>Interfaces</vt:lpstr>
      <vt:lpstr>Interface for Clients</vt:lpstr>
      <vt:lpstr>Interface for managers</vt:lpstr>
      <vt:lpstr>Achievement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Songyang Guo</dc:creator>
  <cp:lastModifiedBy>Songyang Guo</cp:lastModifiedBy>
  <cp:revision>72</cp:revision>
  <dcterms:created xsi:type="dcterms:W3CDTF">2017-04-20T19:17:34Z</dcterms:created>
  <dcterms:modified xsi:type="dcterms:W3CDTF">2017-05-03T21:58:13Z</dcterms:modified>
</cp:coreProperties>
</file>