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2" r:id="rId2"/>
  </p:sldIdLst>
  <p:sldSz cx="79200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9213"/>
  </p:normalViewPr>
  <p:slideViewPr>
    <p:cSldViewPr snapToGrid="0">
      <p:cViewPr>
        <p:scale>
          <a:sx n="141" d="100"/>
          <a:sy n="141" d="100"/>
        </p:scale>
        <p:origin x="144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11F1-8A1C-FC4D-AE0C-6C0094F401E5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27263" y="1143000"/>
            <a:ext cx="11312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017B-4D35-284F-B4E9-C604E004D8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9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27263" y="1143000"/>
            <a:ext cx="113125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我们有个单独模块，从任何一个</a:t>
            </a:r>
            <a:r>
              <a:rPr kumimoji="1" lang="en-US" altLang="zh-CN" dirty="0"/>
              <a:t>3dgs</a:t>
            </a:r>
            <a:r>
              <a:rPr kumimoji="1" lang="zh-CN" altLang="en-US" dirty="0"/>
              <a:t>进来，我们接上去，就能</a:t>
            </a:r>
            <a:r>
              <a:rPr kumimoji="1" lang="en-US" altLang="zh-CN" dirty="0"/>
              <a:t>2s</a:t>
            </a:r>
            <a:r>
              <a:rPr kumimoji="1" lang="zh-CN" altLang="en-US" dirty="0"/>
              <a:t>压完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2017B-4D35-284F-B4E9-C604E004D80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0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6" y="353599"/>
            <a:ext cx="594002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6" y="1134809"/>
            <a:ext cx="594002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5" indent="0" algn="ctr">
              <a:buNone/>
              <a:defRPr sz="630"/>
            </a:lvl2pPr>
            <a:lvl3pPr marL="288030" indent="0" algn="ctr">
              <a:buNone/>
              <a:defRPr sz="567"/>
            </a:lvl3pPr>
            <a:lvl4pPr marL="432045" indent="0" algn="ctr">
              <a:buNone/>
              <a:defRPr sz="504"/>
            </a:lvl4pPr>
            <a:lvl5pPr marL="576060" indent="0" algn="ctr">
              <a:buNone/>
              <a:defRPr sz="504"/>
            </a:lvl5pPr>
            <a:lvl6pPr marL="720074" indent="0" algn="ctr">
              <a:buNone/>
              <a:defRPr sz="504"/>
            </a:lvl6pPr>
            <a:lvl7pPr marL="864089" indent="0" algn="ctr">
              <a:buNone/>
              <a:defRPr sz="504"/>
            </a:lvl7pPr>
            <a:lvl8pPr marL="1008104" indent="0" algn="ctr">
              <a:buNone/>
              <a:defRPr sz="504"/>
            </a:lvl8pPr>
            <a:lvl9pPr marL="115211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0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9" y="115032"/>
            <a:ext cx="1707758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15032"/>
            <a:ext cx="5024275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1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93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538647"/>
            <a:ext cx="68310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445894"/>
            <a:ext cx="68310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5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45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6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7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0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0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1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575158"/>
            <a:ext cx="3366015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20" y="575158"/>
            <a:ext cx="3366015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2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15031"/>
            <a:ext cx="6831032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8" y="529645"/>
            <a:ext cx="335054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5" indent="0">
              <a:buNone/>
              <a:defRPr sz="630" b="1"/>
            </a:lvl2pPr>
            <a:lvl3pPr marL="288030" indent="0">
              <a:buNone/>
              <a:defRPr sz="567" b="1"/>
            </a:lvl3pPr>
            <a:lvl4pPr marL="432045" indent="0">
              <a:buNone/>
              <a:defRPr sz="504" b="1"/>
            </a:lvl4pPr>
            <a:lvl5pPr marL="576060" indent="0">
              <a:buNone/>
              <a:defRPr sz="504" b="1"/>
            </a:lvl5pPr>
            <a:lvl6pPr marL="720074" indent="0">
              <a:buNone/>
              <a:defRPr sz="504" b="1"/>
            </a:lvl6pPr>
            <a:lvl7pPr marL="864089" indent="0">
              <a:buNone/>
              <a:defRPr sz="504" b="1"/>
            </a:lvl7pPr>
            <a:lvl8pPr marL="1008104" indent="0">
              <a:buNone/>
              <a:defRPr sz="504" b="1"/>
            </a:lvl8pPr>
            <a:lvl9pPr marL="115211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8" y="789215"/>
            <a:ext cx="3350546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529645"/>
            <a:ext cx="33670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5" indent="0">
              <a:buNone/>
              <a:defRPr sz="630" b="1"/>
            </a:lvl2pPr>
            <a:lvl3pPr marL="288030" indent="0">
              <a:buNone/>
              <a:defRPr sz="567" b="1"/>
            </a:lvl3pPr>
            <a:lvl4pPr marL="432045" indent="0">
              <a:buNone/>
              <a:defRPr sz="504" b="1"/>
            </a:lvl4pPr>
            <a:lvl5pPr marL="576060" indent="0">
              <a:buNone/>
              <a:defRPr sz="504" b="1"/>
            </a:lvl5pPr>
            <a:lvl6pPr marL="720074" indent="0">
              <a:buNone/>
              <a:defRPr sz="504" b="1"/>
            </a:lvl6pPr>
            <a:lvl7pPr marL="864089" indent="0">
              <a:buNone/>
              <a:defRPr sz="504" b="1"/>
            </a:lvl7pPr>
            <a:lvl8pPr marL="1008104" indent="0">
              <a:buNone/>
              <a:defRPr sz="504" b="1"/>
            </a:lvl8pPr>
            <a:lvl9pPr marL="115211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789215"/>
            <a:ext cx="3367047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2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8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9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44040"/>
            <a:ext cx="255441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7" y="311086"/>
            <a:ext cx="400952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6" y="648177"/>
            <a:ext cx="255441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5" indent="0">
              <a:buNone/>
              <a:defRPr sz="441"/>
            </a:lvl2pPr>
            <a:lvl3pPr marL="288030" indent="0">
              <a:buNone/>
              <a:defRPr sz="378"/>
            </a:lvl3pPr>
            <a:lvl4pPr marL="432045" indent="0">
              <a:buNone/>
              <a:defRPr sz="315"/>
            </a:lvl4pPr>
            <a:lvl5pPr marL="576060" indent="0">
              <a:buNone/>
              <a:defRPr sz="315"/>
            </a:lvl5pPr>
            <a:lvl6pPr marL="720074" indent="0">
              <a:buNone/>
              <a:defRPr sz="315"/>
            </a:lvl6pPr>
            <a:lvl7pPr marL="864089" indent="0">
              <a:buNone/>
              <a:defRPr sz="315"/>
            </a:lvl7pPr>
            <a:lvl8pPr marL="1008104" indent="0">
              <a:buNone/>
              <a:defRPr sz="315"/>
            </a:lvl8pPr>
            <a:lvl9pPr marL="115211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44040"/>
            <a:ext cx="255441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7" y="311086"/>
            <a:ext cx="400952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5" indent="0">
              <a:buNone/>
              <a:defRPr sz="882"/>
            </a:lvl2pPr>
            <a:lvl3pPr marL="288030" indent="0">
              <a:buNone/>
              <a:defRPr sz="756"/>
            </a:lvl3pPr>
            <a:lvl4pPr marL="432045" indent="0">
              <a:buNone/>
              <a:defRPr sz="630"/>
            </a:lvl4pPr>
            <a:lvl5pPr marL="576060" indent="0">
              <a:buNone/>
              <a:defRPr sz="630"/>
            </a:lvl5pPr>
            <a:lvl6pPr marL="720074" indent="0">
              <a:buNone/>
              <a:defRPr sz="630"/>
            </a:lvl6pPr>
            <a:lvl7pPr marL="864089" indent="0">
              <a:buNone/>
              <a:defRPr sz="630"/>
            </a:lvl7pPr>
            <a:lvl8pPr marL="1008104" indent="0">
              <a:buNone/>
              <a:defRPr sz="630"/>
            </a:lvl8pPr>
            <a:lvl9pPr marL="115211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6" y="648177"/>
            <a:ext cx="255441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5" indent="0">
              <a:buNone/>
              <a:defRPr sz="441"/>
            </a:lvl2pPr>
            <a:lvl3pPr marL="288030" indent="0">
              <a:buNone/>
              <a:defRPr sz="378"/>
            </a:lvl3pPr>
            <a:lvl4pPr marL="432045" indent="0">
              <a:buNone/>
              <a:defRPr sz="315"/>
            </a:lvl4pPr>
            <a:lvl5pPr marL="576060" indent="0">
              <a:buNone/>
              <a:defRPr sz="315"/>
            </a:lvl5pPr>
            <a:lvl6pPr marL="720074" indent="0">
              <a:buNone/>
              <a:defRPr sz="315"/>
            </a:lvl6pPr>
            <a:lvl7pPr marL="864089" indent="0">
              <a:buNone/>
              <a:defRPr sz="315"/>
            </a:lvl7pPr>
            <a:lvl8pPr marL="1008104" indent="0">
              <a:buNone/>
              <a:defRPr sz="315"/>
            </a:lvl8pPr>
            <a:lvl9pPr marL="115211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4" y="115031"/>
            <a:ext cx="68310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4" y="575158"/>
            <a:ext cx="68310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5" y="2002548"/>
            <a:ext cx="178200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6" y="2002548"/>
            <a:ext cx="267301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30" y="2002548"/>
            <a:ext cx="178200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0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7" indent="-72007" algn="l" defTabSz="288030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2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37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52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67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81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096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11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26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5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45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6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74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89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04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18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E33FB02E-9A27-C1E8-FB5E-36DB4417B663}"/>
              </a:ext>
            </a:extLst>
          </p:cNvPr>
          <p:cNvSpPr>
            <a:spLocks/>
          </p:cNvSpPr>
          <p:nvPr/>
        </p:nvSpPr>
        <p:spPr>
          <a:xfrm>
            <a:off x="1319851" y="-398352"/>
            <a:ext cx="5032971" cy="3086451"/>
          </a:xfrm>
          <a:prstGeom prst="roundRect">
            <a:avLst>
              <a:gd name="adj" fmla="val 42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0C4ABFF-9998-BD82-5609-2AA9FEEF7688}"/>
              </a:ext>
            </a:extLst>
          </p:cNvPr>
          <p:cNvSpPr/>
          <p:nvPr/>
        </p:nvSpPr>
        <p:spPr>
          <a:xfrm>
            <a:off x="5336968" y="615580"/>
            <a:ext cx="534524" cy="46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51E0D54-E75D-D511-69D8-6722F7B6E461}"/>
              </a:ext>
            </a:extLst>
          </p:cNvPr>
          <p:cNvSpPr/>
          <p:nvPr/>
        </p:nvSpPr>
        <p:spPr>
          <a:xfrm>
            <a:off x="2046533" y="773198"/>
            <a:ext cx="534524" cy="46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015CA9E-AD49-13D1-AD1B-AAEC00A0A2B8}"/>
              </a:ext>
            </a:extLst>
          </p:cNvPr>
          <p:cNvGrpSpPr/>
          <p:nvPr/>
        </p:nvGrpSpPr>
        <p:grpSpPr>
          <a:xfrm>
            <a:off x="1260289" y="604890"/>
            <a:ext cx="1534378" cy="1222970"/>
            <a:chOff x="4274403" y="1488194"/>
            <a:chExt cx="1602241" cy="1471170"/>
          </a:xfrm>
        </p:grpSpPr>
        <p:pic>
          <p:nvPicPr>
            <p:cNvPr id="53" name="图片 52" descr="桌子上的乐高积木&#10;&#10;低可信度描述已自动生成">
              <a:extLst>
                <a:ext uri="{FF2B5EF4-FFF2-40B4-BE49-F238E27FC236}">
                  <a16:creationId xmlns:a16="http://schemas.microsoft.com/office/drawing/2014/main" id="{F79AACF0-622E-CB6A-9CAD-85495FD35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181"/>
            <a:stretch/>
          </p:blipFill>
          <p:spPr>
            <a:xfrm>
              <a:off x="4274403" y="1488194"/>
              <a:ext cx="1602241" cy="1471170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B17AC21-572A-8162-5635-5C811921348F}"/>
                </a:ext>
              </a:extLst>
            </p:cNvPr>
            <p:cNvSpPr/>
            <p:nvPr/>
          </p:nvSpPr>
          <p:spPr>
            <a:xfrm rot="1784529">
              <a:off x="4495434" y="1637619"/>
              <a:ext cx="370911" cy="2769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DD58B93-73C8-E6EB-01EC-26B2C3438FFA}"/>
                </a:ext>
              </a:extLst>
            </p:cNvPr>
            <p:cNvSpPr/>
            <p:nvPr/>
          </p:nvSpPr>
          <p:spPr>
            <a:xfrm rot="661714">
              <a:off x="5142619" y="1691183"/>
              <a:ext cx="430830" cy="2351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ED1D9DD-ACB4-A24C-0FA2-7441A969F25E}"/>
                </a:ext>
              </a:extLst>
            </p:cNvPr>
            <p:cNvSpPr/>
            <p:nvPr/>
          </p:nvSpPr>
          <p:spPr>
            <a:xfrm rot="20440826">
              <a:off x="4670633" y="1508950"/>
              <a:ext cx="430830" cy="2351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5914328-82D4-0CB5-E417-B5D1824B1A4D}"/>
                </a:ext>
              </a:extLst>
            </p:cNvPr>
            <p:cNvSpPr/>
            <p:nvPr/>
          </p:nvSpPr>
          <p:spPr>
            <a:xfrm rot="1427178">
              <a:off x="4735769" y="2184638"/>
              <a:ext cx="728395" cy="23517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5DDE7F1-BB0A-86E3-F5FB-FE13715CCCE0}"/>
                </a:ext>
              </a:extLst>
            </p:cNvPr>
            <p:cNvSpPr/>
            <p:nvPr/>
          </p:nvSpPr>
          <p:spPr>
            <a:xfrm rot="512274">
              <a:off x="4943099" y="1885829"/>
              <a:ext cx="551687" cy="3464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DBC2DFC-C34F-A7D7-5E8E-2EFA32BF8D1F}"/>
              </a:ext>
            </a:extLst>
          </p:cNvPr>
          <p:cNvSpPr/>
          <p:nvPr/>
        </p:nvSpPr>
        <p:spPr>
          <a:xfrm>
            <a:off x="3678329" y="1055632"/>
            <a:ext cx="534524" cy="46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895742-8E1D-FBA9-69CE-B5AA7C4D2063}"/>
              </a:ext>
            </a:extLst>
          </p:cNvPr>
          <p:cNvSpPr/>
          <p:nvPr/>
        </p:nvSpPr>
        <p:spPr>
          <a:xfrm>
            <a:off x="3678329" y="265007"/>
            <a:ext cx="534524" cy="46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0224DA-2CD9-4614-44B6-E48AAEA30CBB}"/>
              </a:ext>
            </a:extLst>
          </p:cNvPr>
          <p:cNvSpPr/>
          <p:nvPr/>
        </p:nvSpPr>
        <p:spPr>
          <a:xfrm>
            <a:off x="2924589" y="586792"/>
            <a:ext cx="534524" cy="46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729D7DA-D611-0207-FE4C-961DB1DE1655}"/>
              </a:ext>
            </a:extLst>
          </p:cNvPr>
          <p:cNvSpPr/>
          <p:nvPr/>
        </p:nvSpPr>
        <p:spPr>
          <a:xfrm>
            <a:off x="2990542" y="296456"/>
            <a:ext cx="1176615" cy="421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2739E3D-ED17-D6AF-3123-4CC997A0C66D}"/>
              </a:ext>
            </a:extLst>
          </p:cNvPr>
          <p:cNvSpPr txBox="1"/>
          <p:nvPr/>
        </p:nvSpPr>
        <p:spPr>
          <a:xfrm>
            <a:off x="4314418" y="254222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Finetune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A115DF-90F9-746B-0561-D0963D4D6ABB}"/>
              </a:ext>
            </a:extLst>
          </p:cNvPr>
          <p:cNvSpPr txBox="1"/>
          <p:nvPr/>
        </p:nvSpPr>
        <p:spPr>
          <a:xfrm>
            <a:off x="4451160" y="5061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endParaRPr kumimoji="1" lang="zh-CN" altLang="en-US" sz="1100" b="1" i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F051207-491E-DAB5-E92C-957C5A8C1BCC}"/>
              </a:ext>
            </a:extLst>
          </p:cNvPr>
          <p:cNvSpPr/>
          <p:nvPr/>
        </p:nvSpPr>
        <p:spPr>
          <a:xfrm>
            <a:off x="2995160" y="1081387"/>
            <a:ext cx="1171996" cy="399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5A1D113-A8D0-2F26-B33E-2466184337F5}"/>
              </a:ext>
            </a:extLst>
          </p:cNvPr>
          <p:cNvSpPr txBox="1"/>
          <p:nvPr/>
        </p:nvSpPr>
        <p:spPr>
          <a:xfrm>
            <a:off x="4182587" y="127740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41ACAC4-FAAC-5EE1-7626-B0C56295C722}"/>
              </a:ext>
            </a:extLst>
          </p:cNvPr>
          <p:cNvSpPr txBox="1"/>
          <p:nvPr/>
        </p:nvSpPr>
        <p:spPr>
          <a:xfrm>
            <a:off x="4451160" y="984335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endParaRPr kumimoji="1" lang="zh-CN" altLang="en-US" sz="11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E18259F9-C40E-BC29-5ED8-88ED0E2B4ACD}"/>
              </a:ext>
            </a:extLst>
          </p:cNvPr>
          <p:cNvCxnSpPr>
            <a:cxnSpLocks/>
            <a:stCxn id="63" idx="3"/>
            <a:endCxn id="176" idx="1"/>
          </p:cNvCxnSpPr>
          <p:nvPr/>
        </p:nvCxnSpPr>
        <p:spPr>
          <a:xfrm>
            <a:off x="4212853" y="497006"/>
            <a:ext cx="1124115" cy="350573"/>
          </a:xfrm>
          <a:prstGeom prst="bentConnector3">
            <a:avLst>
              <a:gd name="adj1" fmla="val 786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D6F88161-7FEE-760C-0B63-9AAA17F0B8E3}"/>
              </a:ext>
            </a:extLst>
          </p:cNvPr>
          <p:cNvCxnSpPr>
            <a:cxnSpLocks/>
            <a:stCxn id="62" idx="3"/>
            <a:endCxn id="176" idx="1"/>
          </p:cNvCxnSpPr>
          <p:nvPr/>
        </p:nvCxnSpPr>
        <p:spPr>
          <a:xfrm flipV="1">
            <a:off x="4212853" y="847579"/>
            <a:ext cx="1124115" cy="440052"/>
          </a:xfrm>
          <a:prstGeom prst="bentConnector3">
            <a:avLst>
              <a:gd name="adj1" fmla="val 78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图形 76" descr="闹钟 纯色填充">
            <a:extLst>
              <a:ext uri="{FF2B5EF4-FFF2-40B4-BE49-F238E27FC236}">
                <a16:creationId xmlns:a16="http://schemas.microsoft.com/office/drawing/2014/main" id="{E2A087CC-DFCC-57F3-059D-B6FCF2DD4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8201" y="509288"/>
            <a:ext cx="315442" cy="273822"/>
          </a:xfrm>
          <a:prstGeom prst="rect">
            <a:avLst/>
          </a:prstGeom>
        </p:spPr>
      </p:pic>
      <p:pic>
        <p:nvPicPr>
          <p:cNvPr id="78" name="图形 77" descr="火箭 轮廓">
            <a:extLst>
              <a:ext uri="{FF2B5EF4-FFF2-40B4-BE49-F238E27FC236}">
                <a16:creationId xmlns:a16="http://schemas.microsoft.com/office/drawing/2014/main" id="{85398841-A1FA-BC1D-B759-7A875F8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201" y="1030446"/>
            <a:ext cx="266133" cy="231019"/>
          </a:xfrm>
          <a:prstGeom prst="rect">
            <a:avLst/>
          </a:prstGeom>
        </p:spPr>
      </p:pic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0B17C16-DD9B-7CD2-2EE2-F5AA193832E1}"/>
              </a:ext>
            </a:extLst>
          </p:cNvPr>
          <p:cNvCxnSpPr>
            <a:cxnSpLocks/>
            <a:stCxn id="170" idx="3"/>
            <a:endCxn id="66" idx="1"/>
          </p:cNvCxnSpPr>
          <p:nvPr/>
        </p:nvCxnSpPr>
        <p:spPr>
          <a:xfrm flipV="1">
            <a:off x="2581057" y="507086"/>
            <a:ext cx="409485" cy="498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D30E7BE0-0CFD-62B9-7BF9-452CF6C74140}"/>
              </a:ext>
            </a:extLst>
          </p:cNvPr>
          <p:cNvCxnSpPr>
            <a:cxnSpLocks/>
            <a:stCxn id="170" idx="3"/>
            <a:endCxn id="71" idx="1"/>
          </p:cNvCxnSpPr>
          <p:nvPr/>
        </p:nvCxnSpPr>
        <p:spPr>
          <a:xfrm>
            <a:off x="2581060" y="1005199"/>
            <a:ext cx="414100" cy="275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DAF74BB-00FE-6A45-88B1-1B6454DD1BED}"/>
              </a:ext>
            </a:extLst>
          </p:cNvPr>
          <p:cNvGrpSpPr/>
          <p:nvPr/>
        </p:nvGrpSpPr>
        <p:grpSpPr>
          <a:xfrm>
            <a:off x="5232077" y="248752"/>
            <a:ext cx="1045437" cy="907501"/>
            <a:chOff x="4738890" y="671318"/>
            <a:chExt cx="1043313" cy="1043314"/>
          </a:xfrm>
        </p:grpSpPr>
        <p:pic>
          <p:nvPicPr>
            <p:cNvPr id="88" name="图片 87" descr="桌子上的乐高积木&#10;&#10;低可信度描述已自动生成">
              <a:extLst>
                <a:ext uri="{FF2B5EF4-FFF2-40B4-BE49-F238E27FC236}">
                  <a16:creationId xmlns:a16="http://schemas.microsoft.com/office/drawing/2014/main" id="{AE70AD13-FFC1-819B-3775-09344B52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890" y="671318"/>
              <a:ext cx="1043313" cy="1043314"/>
            </a:xfrm>
            <a:prstGeom prst="rect">
              <a:avLst/>
            </a:prstGeom>
          </p:spPr>
        </p:pic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4155842-76A5-F53B-BDEA-92954B39627A}"/>
                </a:ext>
              </a:extLst>
            </p:cNvPr>
            <p:cNvSpPr/>
            <p:nvPr/>
          </p:nvSpPr>
          <p:spPr>
            <a:xfrm rot="1784529">
              <a:off x="4887642" y="835772"/>
              <a:ext cx="282000" cy="2105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0AEBD95-5C43-4441-2A4B-D96BDB3DD6A5}"/>
                </a:ext>
              </a:extLst>
            </p:cNvPr>
            <p:cNvSpPr/>
            <p:nvPr/>
          </p:nvSpPr>
          <p:spPr>
            <a:xfrm rot="661714">
              <a:off x="5306172" y="868793"/>
              <a:ext cx="325583" cy="1777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25342B4-9600-430C-E825-69CFEBE47E42}"/>
                </a:ext>
              </a:extLst>
            </p:cNvPr>
            <p:cNvSpPr/>
            <p:nvPr/>
          </p:nvSpPr>
          <p:spPr>
            <a:xfrm rot="20440826">
              <a:off x="4990346" y="731714"/>
              <a:ext cx="335822" cy="1833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2002C61-BA8A-FCEC-C596-60010950BFA9}"/>
                </a:ext>
              </a:extLst>
            </p:cNvPr>
            <p:cNvSpPr/>
            <p:nvPr/>
          </p:nvSpPr>
          <p:spPr>
            <a:xfrm rot="1427178">
              <a:off x="5040298" y="1205482"/>
              <a:ext cx="517875" cy="167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BC2C819-79D6-94E4-F0CC-E952B261B642}"/>
                </a:ext>
              </a:extLst>
            </p:cNvPr>
            <p:cNvSpPr/>
            <p:nvPr/>
          </p:nvSpPr>
          <p:spPr>
            <a:xfrm rot="512274">
              <a:off x="5175870" y="994776"/>
              <a:ext cx="397075" cy="24933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2D2CD625-53E1-3D53-BB9F-866F6739E04C}"/>
              </a:ext>
            </a:extLst>
          </p:cNvPr>
          <p:cNvSpPr txBox="1"/>
          <p:nvPr/>
        </p:nvSpPr>
        <p:spPr>
          <a:xfrm>
            <a:off x="5256139" y="1055542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000" dirty="0"/>
              <a:t>Compressed</a:t>
            </a:r>
          </a:p>
          <a:p>
            <a:pPr algn="l"/>
            <a:r>
              <a:rPr lang="en-US" altLang="zh-CN" sz="1000" dirty="0"/>
              <a:t>bitstream</a:t>
            </a:r>
            <a:endParaRPr lang="zh-CN" altLang="en-US" sz="1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5ADFFC0-59FE-88D9-EB50-75C3BC70FA03}"/>
              </a:ext>
            </a:extLst>
          </p:cNvPr>
          <p:cNvSpPr txBox="1"/>
          <p:nvPr/>
        </p:nvSpPr>
        <p:spPr>
          <a:xfrm>
            <a:off x="1644572" y="-15339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images</a:t>
            </a:r>
          </a:p>
          <a:p>
            <a:pPr algn="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Views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E8A7D01-2F9D-B488-AAFA-865D2595680B}"/>
              </a:ext>
            </a:extLst>
          </p:cNvPr>
          <p:cNvSpPr txBox="1"/>
          <p:nvPr/>
        </p:nvSpPr>
        <p:spPr>
          <a:xfrm>
            <a:off x="3045335" y="1074158"/>
            <a:ext cx="11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FCGS</a:t>
            </a:r>
          </a:p>
          <a:p>
            <a:pPr algn="ctr"/>
            <a:r>
              <a:rPr kumimoji="1" lang="en-US" altLang="zh-CN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9BE7A14-7575-228C-9238-39ACE0E83E4C}"/>
              </a:ext>
            </a:extLst>
          </p:cNvPr>
          <p:cNvSpPr txBox="1"/>
          <p:nvPr/>
        </p:nvSpPr>
        <p:spPr>
          <a:xfrm>
            <a:off x="1530162" y="141429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3DGS</a:t>
            </a:r>
            <a:endParaRPr lang="zh-CN" altLang="en-US" dirty="0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F36DEB03-2394-4935-20B0-B8682D7814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13564" y="-148210"/>
            <a:ext cx="324000" cy="82800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FE3E4D-0B29-6907-341E-F8E5254689FF}"/>
              </a:ext>
            </a:extLst>
          </p:cNvPr>
          <p:cNvSpPr txBox="1"/>
          <p:nvPr/>
        </p:nvSpPr>
        <p:spPr>
          <a:xfrm>
            <a:off x="2875761" y="326034"/>
            <a:ext cx="141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Compression</a:t>
            </a:r>
          </a:p>
          <a:p>
            <a:pPr algn="ctr"/>
            <a:r>
              <a:rPr kumimoji="1"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kumimoji="1" lang="zh-CN" alt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378B61-35D0-6A12-DE7F-B7583EC2E919}"/>
              </a:ext>
            </a:extLst>
          </p:cNvPr>
          <p:cNvSpPr txBox="1"/>
          <p:nvPr/>
        </p:nvSpPr>
        <p:spPr>
          <a:xfrm>
            <a:off x="1795339" y="1759388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2000" i="1" dirty="0"/>
              <a:t>Fast   Hassle-free   Optimization-free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8863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3019</TotalTime>
  <Words>43</Words>
  <Application>Microsoft Macintosh PowerPoint</Application>
  <PresentationFormat>自定义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陈一航</dc:creator>
  <cp:lastModifiedBy>陈一航</cp:lastModifiedBy>
  <cp:revision>385</cp:revision>
  <dcterms:created xsi:type="dcterms:W3CDTF">2024-08-24T09:41:38Z</dcterms:created>
  <dcterms:modified xsi:type="dcterms:W3CDTF">2024-10-01T14:43:43Z</dcterms:modified>
</cp:coreProperties>
</file>