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62" r:id="rId2"/>
  </p:sldIdLst>
  <p:sldSz cx="792003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69213"/>
  </p:normalViewPr>
  <p:slideViewPr>
    <p:cSldViewPr snapToGrid="0">
      <p:cViewPr>
        <p:scale>
          <a:sx n="174" d="100"/>
          <a:sy n="174" d="100"/>
        </p:scale>
        <p:origin x="6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11F1-8A1C-FC4D-AE0C-6C0094F401E5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227263" y="1143000"/>
            <a:ext cx="113125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2017B-4D35-284F-B4E9-C604E004D8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99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227263" y="1143000"/>
            <a:ext cx="113125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我们有个单独模块，从任何一个</a:t>
            </a:r>
            <a:r>
              <a:rPr kumimoji="1" lang="en-US" altLang="zh-CN" dirty="0"/>
              <a:t>3dgs</a:t>
            </a:r>
            <a:r>
              <a:rPr kumimoji="1" lang="zh-CN" altLang="en-US" dirty="0"/>
              <a:t>进来，我们接上去，就能</a:t>
            </a:r>
            <a:r>
              <a:rPr kumimoji="1" lang="en-US" altLang="zh-CN" dirty="0"/>
              <a:t>2s</a:t>
            </a:r>
            <a:r>
              <a:rPr kumimoji="1" lang="zh-CN" altLang="en-US" dirty="0"/>
              <a:t>压完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2017B-4D35-284F-B4E9-C604E004D80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507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6" y="353599"/>
            <a:ext cx="5940029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6" y="1134809"/>
            <a:ext cx="5940029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5" indent="0" algn="ctr">
              <a:buNone/>
              <a:defRPr sz="630"/>
            </a:lvl2pPr>
            <a:lvl3pPr marL="288030" indent="0" algn="ctr">
              <a:buNone/>
              <a:defRPr sz="567"/>
            </a:lvl3pPr>
            <a:lvl4pPr marL="432045" indent="0" algn="ctr">
              <a:buNone/>
              <a:defRPr sz="504"/>
            </a:lvl4pPr>
            <a:lvl5pPr marL="576060" indent="0" algn="ctr">
              <a:buNone/>
              <a:defRPr sz="504"/>
            </a:lvl5pPr>
            <a:lvl6pPr marL="720074" indent="0" algn="ctr">
              <a:buNone/>
              <a:defRPr sz="504"/>
            </a:lvl6pPr>
            <a:lvl7pPr marL="864089" indent="0" algn="ctr">
              <a:buNone/>
              <a:defRPr sz="504"/>
            </a:lvl7pPr>
            <a:lvl8pPr marL="1008104" indent="0" algn="ctr">
              <a:buNone/>
              <a:defRPr sz="504"/>
            </a:lvl8pPr>
            <a:lvl9pPr marL="1152118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1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06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9" y="115032"/>
            <a:ext cx="1707758" cy="1830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115032"/>
            <a:ext cx="5024275" cy="18309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19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93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538647"/>
            <a:ext cx="683103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1445894"/>
            <a:ext cx="683103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5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45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6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7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089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0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1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40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575158"/>
            <a:ext cx="3366015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20" y="575158"/>
            <a:ext cx="3366015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24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6" y="115031"/>
            <a:ext cx="6831032" cy="417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8" y="529645"/>
            <a:ext cx="335054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5" indent="0">
              <a:buNone/>
              <a:defRPr sz="630" b="1"/>
            </a:lvl2pPr>
            <a:lvl3pPr marL="288030" indent="0">
              <a:buNone/>
              <a:defRPr sz="567" b="1"/>
            </a:lvl3pPr>
            <a:lvl4pPr marL="432045" indent="0">
              <a:buNone/>
              <a:defRPr sz="504" b="1"/>
            </a:lvl4pPr>
            <a:lvl5pPr marL="576060" indent="0">
              <a:buNone/>
              <a:defRPr sz="504" b="1"/>
            </a:lvl5pPr>
            <a:lvl6pPr marL="720074" indent="0">
              <a:buNone/>
              <a:defRPr sz="504" b="1"/>
            </a:lvl6pPr>
            <a:lvl7pPr marL="864089" indent="0">
              <a:buNone/>
              <a:defRPr sz="504" b="1"/>
            </a:lvl7pPr>
            <a:lvl8pPr marL="1008104" indent="0">
              <a:buNone/>
              <a:defRPr sz="504" b="1"/>
            </a:lvl8pPr>
            <a:lvl9pPr marL="115211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8" y="789215"/>
            <a:ext cx="3350546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529645"/>
            <a:ext cx="336704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5" indent="0">
              <a:buNone/>
              <a:defRPr sz="630" b="1"/>
            </a:lvl2pPr>
            <a:lvl3pPr marL="288030" indent="0">
              <a:buNone/>
              <a:defRPr sz="567" b="1"/>
            </a:lvl3pPr>
            <a:lvl4pPr marL="432045" indent="0">
              <a:buNone/>
              <a:defRPr sz="504" b="1"/>
            </a:lvl4pPr>
            <a:lvl5pPr marL="576060" indent="0">
              <a:buNone/>
              <a:defRPr sz="504" b="1"/>
            </a:lvl5pPr>
            <a:lvl6pPr marL="720074" indent="0">
              <a:buNone/>
              <a:defRPr sz="504" b="1"/>
            </a:lvl6pPr>
            <a:lvl7pPr marL="864089" indent="0">
              <a:buNone/>
              <a:defRPr sz="504" b="1"/>
            </a:lvl7pPr>
            <a:lvl8pPr marL="1008104" indent="0">
              <a:buNone/>
              <a:defRPr sz="504" b="1"/>
            </a:lvl8pPr>
            <a:lvl9pPr marL="115211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789215"/>
            <a:ext cx="3367047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24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86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9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6" y="144040"/>
            <a:ext cx="255441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7" y="311086"/>
            <a:ext cx="4009520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6" y="648177"/>
            <a:ext cx="255441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5" indent="0">
              <a:buNone/>
              <a:defRPr sz="441"/>
            </a:lvl2pPr>
            <a:lvl3pPr marL="288030" indent="0">
              <a:buNone/>
              <a:defRPr sz="378"/>
            </a:lvl3pPr>
            <a:lvl4pPr marL="432045" indent="0">
              <a:buNone/>
              <a:defRPr sz="315"/>
            </a:lvl4pPr>
            <a:lvl5pPr marL="576060" indent="0">
              <a:buNone/>
              <a:defRPr sz="315"/>
            </a:lvl5pPr>
            <a:lvl6pPr marL="720074" indent="0">
              <a:buNone/>
              <a:defRPr sz="315"/>
            </a:lvl6pPr>
            <a:lvl7pPr marL="864089" indent="0">
              <a:buNone/>
              <a:defRPr sz="315"/>
            </a:lvl7pPr>
            <a:lvl8pPr marL="1008104" indent="0">
              <a:buNone/>
              <a:defRPr sz="315"/>
            </a:lvl8pPr>
            <a:lvl9pPr marL="115211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6" y="144040"/>
            <a:ext cx="255441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7" y="311086"/>
            <a:ext cx="4009520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5" indent="0">
              <a:buNone/>
              <a:defRPr sz="882"/>
            </a:lvl2pPr>
            <a:lvl3pPr marL="288030" indent="0">
              <a:buNone/>
              <a:defRPr sz="756"/>
            </a:lvl3pPr>
            <a:lvl4pPr marL="432045" indent="0">
              <a:buNone/>
              <a:defRPr sz="630"/>
            </a:lvl4pPr>
            <a:lvl5pPr marL="576060" indent="0">
              <a:buNone/>
              <a:defRPr sz="630"/>
            </a:lvl5pPr>
            <a:lvl6pPr marL="720074" indent="0">
              <a:buNone/>
              <a:defRPr sz="630"/>
            </a:lvl6pPr>
            <a:lvl7pPr marL="864089" indent="0">
              <a:buNone/>
              <a:defRPr sz="630"/>
            </a:lvl7pPr>
            <a:lvl8pPr marL="1008104" indent="0">
              <a:buNone/>
              <a:defRPr sz="630"/>
            </a:lvl8pPr>
            <a:lvl9pPr marL="1152118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6" y="648177"/>
            <a:ext cx="255441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5" indent="0">
              <a:buNone/>
              <a:defRPr sz="441"/>
            </a:lvl2pPr>
            <a:lvl3pPr marL="288030" indent="0">
              <a:buNone/>
              <a:defRPr sz="378"/>
            </a:lvl3pPr>
            <a:lvl4pPr marL="432045" indent="0">
              <a:buNone/>
              <a:defRPr sz="315"/>
            </a:lvl4pPr>
            <a:lvl5pPr marL="576060" indent="0">
              <a:buNone/>
              <a:defRPr sz="315"/>
            </a:lvl5pPr>
            <a:lvl6pPr marL="720074" indent="0">
              <a:buNone/>
              <a:defRPr sz="315"/>
            </a:lvl6pPr>
            <a:lvl7pPr marL="864089" indent="0">
              <a:buNone/>
              <a:defRPr sz="315"/>
            </a:lvl7pPr>
            <a:lvl8pPr marL="1008104" indent="0">
              <a:buNone/>
              <a:defRPr sz="315"/>
            </a:lvl8pPr>
            <a:lvl9pPr marL="115211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8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4" y="115031"/>
            <a:ext cx="683103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4" y="575158"/>
            <a:ext cx="683103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5" y="2002548"/>
            <a:ext cx="178200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05037-603D-9D4A-8D87-603CF5E3E84E}" type="datetimeFigureOut">
              <a:rPr kumimoji="1" lang="zh-CN" altLang="en-US" smtClean="0"/>
              <a:t>2024/10/1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6" y="2002548"/>
            <a:ext cx="267301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30" y="2002548"/>
            <a:ext cx="178200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D41E6-EA8F-3049-908E-0DEA04852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77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88030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7" indent="-72007" algn="l" defTabSz="288030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2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37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52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67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81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096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11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26" indent="-72007" algn="l" defTabSz="28803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5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0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45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60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74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089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04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18" algn="l" defTabSz="288030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E33FB02E-9A27-C1E8-FB5E-36DB4417B663}"/>
              </a:ext>
            </a:extLst>
          </p:cNvPr>
          <p:cNvSpPr>
            <a:spLocks/>
          </p:cNvSpPr>
          <p:nvPr/>
        </p:nvSpPr>
        <p:spPr>
          <a:xfrm>
            <a:off x="1477743" y="-310580"/>
            <a:ext cx="4727009" cy="2898821"/>
          </a:xfrm>
          <a:prstGeom prst="roundRect">
            <a:avLst>
              <a:gd name="adj" fmla="val 42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378B61-35D0-6A12-DE7F-B7583EC2E919}"/>
              </a:ext>
            </a:extLst>
          </p:cNvPr>
          <p:cNvSpPr txBox="1"/>
          <p:nvPr/>
        </p:nvSpPr>
        <p:spPr>
          <a:xfrm>
            <a:off x="4332119" y="1383184"/>
            <a:ext cx="1864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sz="1800" i="1" dirty="0"/>
              <a:t>Fast  </a:t>
            </a:r>
          </a:p>
          <a:p>
            <a:pPr algn="l"/>
            <a:r>
              <a:rPr lang="en-US" altLang="zh-CN" sz="1800" i="1" dirty="0"/>
              <a:t>Hassle-free   </a:t>
            </a:r>
          </a:p>
          <a:p>
            <a:pPr algn="l"/>
            <a:r>
              <a:rPr lang="en-US" altLang="zh-CN" sz="1800" i="1" dirty="0"/>
              <a:t>Optimization-free</a:t>
            </a:r>
            <a:endParaRPr lang="zh-CN" altLang="en-US" sz="1800" i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12A54F-2A65-9993-5835-8B08C202064A}"/>
              </a:ext>
            </a:extLst>
          </p:cNvPr>
          <p:cNvSpPr/>
          <p:nvPr/>
        </p:nvSpPr>
        <p:spPr>
          <a:xfrm>
            <a:off x="4968726" y="336244"/>
            <a:ext cx="455525" cy="45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54E800-E34D-E843-9A29-582A4B3ED3B4}"/>
              </a:ext>
            </a:extLst>
          </p:cNvPr>
          <p:cNvSpPr/>
          <p:nvPr/>
        </p:nvSpPr>
        <p:spPr>
          <a:xfrm>
            <a:off x="2187022" y="342446"/>
            <a:ext cx="455525" cy="45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5B5295-5A1A-8288-EB3B-5BDE67A1B920}"/>
              </a:ext>
            </a:extLst>
          </p:cNvPr>
          <p:cNvGrpSpPr/>
          <p:nvPr/>
        </p:nvGrpSpPr>
        <p:grpSpPr>
          <a:xfrm>
            <a:off x="1506129" y="159442"/>
            <a:ext cx="1307607" cy="1200638"/>
            <a:chOff x="4274403" y="1488194"/>
            <a:chExt cx="1602241" cy="1471170"/>
          </a:xfrm>
        </p:grpSpPr>
        <p:pic>
          <p:nvPicPr>
            <p:cNvPr id="6" name="图片 5" descr="桌子上的乐高积木&#10;&#10;低可信度描述已自动生成">
              <a:extLst>
                <a:ext uri="{FF2B5EF4-FFF2-40B4-BE49-F238E27FC236}">
                  <a16:creationId xmlns:a16="http://schemas.microsoft.com/office/drawing/2014/main" id="{C281FF6C-F347-0A0C-E1E0-C6C8E6C4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181"/>
            <a:stretch/>
          </p:blipFill>
          <p:spPr>
            <a:xfrm>
              <a:off x="4274403" y="1488194"/>
              <a:ext cx="1602241" cy="1471170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CA30D7C-7E4B-E89F-1A96-F1F18F2B7A4F}"/>
                </a:ext>
              </a:extLst>
            </p:cNvPr>
            <p:cNvSpPr/>
            <p:nvPr/>
          </p:nvSpPr>
          <p:spPr>
            <a:xfrm rot="1784529">
              <a:off x="4495434" y="1637619"/>
              <a:ext cx="370911" cy="27696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18D841C-139B-35B8-DC66-118B895C3F93}"/>
                </a:ext>
              </a:extLst>
            </p:cNvPr>
            <p:cNvSpPr/>
            <p:nvPr/>
          </p:nvSpPr>
          <p:spPr>
            <a:xfrm rot="661714">
              <a:off x="5142619" y="1691183"/>
              <a:ext cx="430830" cy="2351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4FF6E70-A23C-8E77-EBAF-32982FD2EBC1}"/>
                </a:ext>
              </a:extLst>
            </p:cNvPr>
            <p:cNvSpPr/>
            <p:nvPr/>
          </p:nvSpPr>
          <p:spPr>
            <a:xfrm rot="20440826">
              <a:off x="4670633" y="1508950"/>
              <a:ext cx="430830" cy="2351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E775723-E01E-9CAE-D22C-ED4EC18D9F45}"/>
                </a:ext>
              </a:extLst>
            </p:cNvPr>
            <p:cNvSpPr/>
            <p:nvPr/>
          </p:nvSpPr>
          <p:spPr>
            <a:xfrm rot="1427178">
              <a:off x="4735769" y="2184638"/>
              <a:ext cx="728395" cy="23517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23F7ECE-391F-3D82-4B25-0AA289D1FAA0}"/>
                </a:ext>
              </a:extLst>
            </p:cNvPr>
            <p:cNvSpPr/>
            <p:nvPr/>
          </p:nvSpPr>
          <p:spPr>
            <a:xfrm rot="512274">
              <a:off x="4943099" y="1885829"/>
              <a:ext cx="551687" cy="34642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0C8B93B7-2E23-2D20-6658-939ED71422B5}"/>
              </a:ext>
            </a:extLst>
          </p:cNvPr>
          <p:cNvSpPr/>
          <p:nvPr/>
        </p:nvSpPr>
        <p:spPr>
          <a:xfrm>
            <a:off x="3577647" y="619721"/>
            <a:ext cx="455525" cy="45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7DEA9A-52B3-E18C-CD21-06B0A91CC5D0}"/>
              </a:ext>
            </a:extLst>
          </p:cNvPr>
          <p:cNvSpPr/>
          <p:nvPr/>
        </p:nvSpPr>
        <p:spPr>
          <a:xfrm>
            <a:off x="3577647" y="44836"/>
            <a:ext cx="455525" cy="45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E0DFA3-3C3C-3A97-398C-E03ECF68CB90}"/>
              </a:ext>
            </a:extLst>
          </p:cNvPr>
          <p:cNvSpPr/>
          <p:nvPr/>
        </p:nvSpPr>
        <p:spPr>
          <a:xfrm>
            <a:off x="2935305" y="159442"/>
            <a:ext cx="455525" cy="455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8D3915-EDD2-7CE0-886B-7AC402A1DAAF}"/>
              </a:ext>
            </a:extLst>
          </p:cNvPr>
          <p:cNvSpPr/>
          <p:nvPr/>
        </p:nvSpPr>
        <p:spPr>
          <a:xfrm>
            <a:off x="2991510" y="75711"/>
            <a:ext cx="1002719" cy="413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7BF254-EAEF-11AA-55F6-5263D3035C9A}"/>
              </a:ext>
            </a:extLst>
          </p:cNvPr>
          <p:cNvSpPr txBox="1"/>
          <p:nvPr/>
        </p:nvSpPr>
        <p:spPr>
          <a:xfrm>
            <a:off x="4119728" y="40787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Finetune</a:t>
            </a:r>
            <a:endParaRPr kumimoji="1"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C30C716-9B7E-8773-B7DA-336235D7A22B}"/>
              </a:ext>
            </a:extLst>
          </p:cNvPr>
          <p:cNvSpPr txBox="1"/>
          <p:nvPr/>
        </p:nvSpPr>
        <p:spPr>
          <a:xfrm>
            <a:off x="4236260" y="288118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endParaRPr kumimoji="1" lang="zh-CN" altLang="en-US" sz="1100" b="1" i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15FCB0-E595-4C4E-3705-DC8E8B0B1CB7}"/>
              </a:ext>
            </a:extLst>
          </p:cNvPr>
          <p:cNvSpPr/>
          <p:nvPr/>
        </p:nvSpPr>
        <p:spPr>
          <a:xfrm>
            <a:off x="2995446" y="645008"/>
            <a:ext cx="998783" cy="391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858894-4082-2EF4-7D6D-6345A91EE3F4}"/>
              </a:ext>
            </a:extLst>
          </p:cNvPr>
          <p:cNvSpPr txBox="1"/>
          <p:nvPr/>
        </p:nvSpPr>
        <p:spPr>
          <a:xfrm>
            <a:off x="4007379" y="837449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endParaRPr kumimoji="1"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F09BB6-C144-27C0-7321-25E85BA6DD28}"/>
              </a:ext>
            </a:extLst>
          </p:cNvPr>
          <p:cNvSpPr txBox="1"/>
          <p:nvPr/>
        </p:nvSpPr>
        <p:spPr>
          <a:xfrm>
            <a:off x="4236260" y="549728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endParaRPr kumimoji="1" lang="zh-CN" altLang="en-US" sz="11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06351421-5B2D-4646-75D3-556AEB6F6A2F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4033172" y="272599"/>
            <a:ext cx="935554" cy="291408"/>
          </a:xfrm>
          <a:prstGeom prst="bentConnector3">
            <a:avLst>
              <a:gd name="adj1" fmla="val 862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EF56CF72-6504-0E4B-EE86-E8E766F168B6}"/>
              </a:ext>
            </a:extLst>
          </p:cNvPr>
          <p:cNvCxnSpPr>
            <a:cxnSpLocks/>
            <a:stCxn id="15" idx="3"/>
            <a:endCxn id="2" idx="1"/>
          </p:cNvCxnSpPr>
          <p:nvPr/>
        </p:nvCxnSpPr>
        <p:spPr>
          <a:xfrm flipV="1">
            <a:off x="4033172" y="564007"/>
            <a:ext cx="935554" cy="283477"/>
          </a:xfrm>
          <a:prstGeom prst="bentConnector3">
            <a:avLst>
              <a:gd name="adj1" fmla="val 862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图形 25" descr="闹钟 纯色填充">
            <a:extLst>
              <a:ext uri="{FF2B5EF4-FFF2-40B4-BE49-F238E27FC236}">
                <a16:creationId xmlns:a16="http://schemas.microsoft.com/office/drawing/2014/main" id="{6D0565DE-8C47-208C-4160-AE7BA44DE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3297" y="291196"/>
            <a:ext cx="268822" cy="268822"/>
          </a:xfrm>
          <a:prstGeom prst="rect">
            <a:avLst/>
          </a:prstGeom>
        </p:spPr>
      </p:pic>
      <p:pic>
        <p:nvPicPr>
          <p:cNvPr id="27" name="图形 26" descr="火箭 轮廓">
            <a:extLst>
              <a:ext uri="{FF2B5EF4-FFF2-40B4-BE49-F238E27FC236}">
                <a16:creationId xmlns:a16="http://schemas.microsoft.com/office/drawing/2014/main" id="{2C314462-7631-4589-88A0-6EA38E886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3297" y="594997"/>
            <a:ext cx="226800" cy="226800"/>
          </a:xfrm>
          <a:prstGeom prst="rect">
            <a:avLst/>
          </a:prstGeom>
        </p:spPr>
      </p:pic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5C815FE6-B238-CB05-C473-97FE6BFE7A67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2642547" y="282495"/>
            <a:ext cx="348963" cy="287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132AFF77-98A8-FAE4-0622-C0F3E890FB0A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2642547" y="570209"/>
            <a:ext cx="352899" cy="2706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36AB35C-7A5B-9C45-9E7E-0B62DA141A55}"/>
              </a:ext>
            </a:extLst>
          </p:cNvPr>
          <p:cNvGrpSpPr/>
          <p:nvPr/>
        </p:nvGrpSpPr>
        <p:grpSpPr>
          <a:xfrm>
            <a:off x="4901763" y="60998"/>
            <a:ext cx="890928" cy="890930"/>
            <a:chOff x="4738890" y="671318"/>
            <a:chExt cx="1043313" cy="1043314"/>
          </a:xfrm>
        </p:grpSpPr>
        <p:pic>
          <p:nvPicPr>
            <p:cNvPr id="31" name="图片 30" descr="桌子上的乐高积木&#10;&#10;低可信度描述已自动生成">
              <a:extLst>
                <a:ext uri="{FF2B5EF4-FFF2-40B4-BE49-F238E27FC236}">
                  <a16:creationId xmlns:a16="http://schemas.microsoft.com/office/drawing/2014/main" id="{E1BB5B8F-D7A6-138D-9304-CBF9866CD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890" y="671318"/>
              <a:ext cx="1043313" cy="1043314"/>
            </a:xfrm>
            <a:prstGeom prst="rect">
              <a:avLst/>
            </a:prstGeom>
          </p:spPr>
        </p:pic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9079488-6706-B58A-7019-CC98463D09B6}"/>
                </a:ext>
              </a:extLst>
            </p:cNvPr>
            <p:cNvSpPr/>
            <p:nvPr/>
          </p:nvSpPr>
          <p:spPr>
            <a:xfrm rot="1784529">
              <a:off x="4887642" y="835772"/>
              <a:ext cx="282000" cy="2105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576640F-429F-121A-3247-CDFB2D1FE95E}"/>
                </a:ext>
              </a:extLst>
            </p:cNvPr>
            <p:cNvSpPr/>
            <p:nvPr/>
          </p:nvSpPr>
          <p:spPr>
            <a:xfrm rot="661714">
              <a:off x="5306172" y="868793"/>
              <a:ext cx="325583" cy="1777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C630A77-1654-B92C-2A39-26DB31513816}"/>
                </a:ext>
              </a:extLst>
            </p:cNvPr>
            <p:cNvSpPr/>
            <p:nvPr/>
          </p:nvSpPr>
          <p:spPr>
            <a:xfrm rot="20440826">
              <a:off x="4990346" y="731714"/>
              <a:ext cx="335822" cy="1833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916B2D9-322B-E190-BB7B-FC3807F4A108}"/>
                </a:ext>
              </a:extLst>
            </p:cNvPr>
            <p:cNvSpPr/>
            <p:nvPr/>
          </p:nvSpPr>
          <p:spPr>
            <a:xfrm rot="1427178">
              <a:off x="5040298" y="1205482"/>
              <a:ext cx="517875" cy="167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8B2FA2A-C66D-6CCC-E5DD-7519273D6039}"/>
                </a:ext>
              </a:extLst>
            </p:cNvPr>
            <p:cNvSpPr/>
            <p:nvPr/>
          </p:nvSpPr>
          <p:spPr>
            <a:xfrm rot="512274">
              <a:off x="5175870" y="994776"/>
              <a:ext cx="397075" cy="24933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508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5E81353C-D51C-E928-E1C9-FF52D5EC4A77}"/>
              </a:ext>
            </a:extLst>
          </p:cNvPr>
          <p:cNvSpPr txBox="1"/>
          <p:nvPr/>
        </p:nvSpPr>
        <p:spPr>
          <a:xfrm>
            <a:off x="4922267" y="690416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sz="1000" dirty="0"/>
              <a:t>Compressed</a:t>
            </a:r>
          </a:p>
          <a:p>
            <a:pPr algn="l"/>
            <a:r>
              <a:rPr lang="en-US" altLang="zh-CN" sz="1000" dirty="0"/>
              <a:t>bitstream</a:t>
            </a:r>
            <a:endParaRPr lang="zh-CN" altLang="en-US" sz="1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C75E483-58E6-0597-9CBE-60556D8EEA81}"/>
              </a:ext>
            </a:extLst>
          </p:cNvPr>
          <p:cNvSpPr txBox="1"/>
          <p:nvPr/>
        </p:nvSpPr>
        <p:spPr>
          <a:xfrm>
            <a:off x="3038207" y="637911"/>
            <a:ext cx="94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FCGS</a:t>
            </a:r>
          </a:p>
          <a:p>
            <a:pPr algn="ctr"/>
            <a:r>
              <a:rPr kumimoji="1" lang="en-US" altLang="zh-CN" sz="1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kumimoji="1" lang="zh-CN" altLang="en-US" sz="1000" b="1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C189A89-D429-E571-5E61-E5ABF0AE43FE}"/>
              </a:ext>
            </a:extLst>
          </p:cNvPr>
          <p:cNvSpPr txBox="1"/>
          <p:nvPr/>
        </p:nvSpPr>
        <p:spPr>
          <a:xfrm>
            <a:off x="1441526" y="903472"/>
            <a:ext cx="545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3DGS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FD0C299-7BAC-44BA-A0AA-C3690A0E03D1}"/>
              </a:ext>
            </a:extLst>
          </p:cNvPr>
          <p:cNvSpPr txBox="1"/>
          <p:nvPr/>
        </p:nvSpPr>
        <p:spPr>
          <a:xfrm>
            <a:off x="1614370" y="-308525"/>
            <a:ext cx="1289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images</a:t>
            </a:r>
          </a:p>
          <a:p>
            <a:pPr algn="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Views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2C3020B4-B33C-C27B-F34D-274CDA55DD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55427" y="-340352"/>
            <a:ext cx="252000" cy="820165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31A7829-D2FC-A09A-93C0-FB4F5E490917}"/>
              </a:ext>
            </a:extLst>
          </p:cNvPr>
          <p:cNvSpPr txBox="1"/>
          <p:nvPr/>
        </p:nvSpPr>
        <p:spPr>
          <a:xfrm>
            <a:off x="2893695" y="104751"/>
            <a:ext cx="120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Compression</a:t>
            </a:r>
          </a:p>
          <a:p>
            <a:pPr algn="ctr"/>
            <a:r>
              <a:rPr kumimoji="1" lang="en-US" altLang="zh-CN" sz="9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kumimoji="1" lang="zh-CN" altLang="en-US" sz="900" b="1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B630769-C30B-2C6C-D079-EFC264930CCD}"/>
              </a:ext>
            </a:extLst>
          </p:cNvPr>
          <p:cNvSpPr/>
          <p:nvPr/>
        </p:nvSpPr>
        <p:spPr>
          <a:xfrm>
            <a:off x="1750979" y="1436906"/>
            <a:ext cx="152226" cy="9309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0432DAD-BB14-8D1A-4E0E-FF373DC00B0A}"/>
              </a:ext>
            </a:extLst>
          </p:cNvPr>
          <p:cNvSpPr/>
          <p:nvPr/>
        </p:nvSpPr>
        <p:spPr>
          <a:xfrm>
            <a:off x="1903037" y="2291130"/>
            <a:ext cx="152226" cy="766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1B2B26E-353C-ED2E-EA91-48EA07C90F1F}"/>
              </a:ext>
            </a:extLst>
          </p:cNvPr>
          <p:cNvSpPr/>
          <p:nvPr/>
        </p:nvSpPr>
        <p:spPr>
          <a:xfrm>
            <a:off x="2200625" y="1630073"/>
            <a:ext cx="152226" cy="73774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F73B8FD-CC11-2F7D-C7A7-85A61A375501}"/>
              </a:ext>
            </a:extLst>
          </p:cNvPr>
          <p:cNvSpPr/>
          <p:nvPr/>
        </p:nvSpPr>
        <p:spPr>
          <a:xfrm>
            <a:off x="2364759" y="1436905"/>
            <a:ext cx="152226" cy="930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D4A039B-6AA4-3881-1BF8-08D0DDDF3C27}"/>
              </a:ext>
            </a:extLst>
          </p:cNvPr>
          <p:cNvSpPr/>
          <p:nvPr/>
        </p:nvSpPr>
        <p:spPr>
          <a:xfrm>
            <a:off x="2664921" y="1436903"/>
            <a:ext cx="152226" cy="9309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6BEB253-FA88-6261-2217-E2A0BE927E24}"/>
              </a:ext>
            </a:extLst>
          </p:cNvPr>
          <p:cNvSpPr/>
          <p:nvPr/>
        </p:nvSpPr>
        <p:spPr>
          <a:xfrm>
            <a:off x="2831254" y="1731436"/>
            <a:ext cx="152226" cy="6363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</a:endParaRP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0BE3B93A-7ED5-5A4F-82D2-6006BD92470C}"/>
              </a:ext>
            </a:extLst>
          </p:cNvPr>
          <p:cNvCxnSpPr>
            <a:cxnSpLocks/>
          </p:cNvCxnSpPr>
          <p:nvPr/>
        </p:nvCxnSpPr>
        <p:spPr>
          <a:xfrm>
            <a:off x="1618275" y="2375439"/>
            <a:ext cx="1558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10EF457-F47E-0F64-6BB6-0445AA41E44F}"/>
              </a:ext>
            </a:extLst>
          </p:cNvPr>
          <p:cNvSpPr txBox="1"/>
          <p:nvPr/>
        </p:nvSpPr>
        <p:spPr>
          <a:xfrm>
            <a:off x="1571885" y="2344191"/>
            <a:ext cx="5790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900" b="0" dirty="0"/>
              <a:t>Time (s)</a:t>
            </a:r>
            <a:endParaRPr lang="zh-CN" altLang="en-US" sz="900" b="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A83AA45-3B25-7F63-85C8-D1303E91F54A}"/>
              </a:ext>
            </a:extLst>
          </p:cNvPr>
          <p:cNvSpPr txBox="1"/>
          <p:nvPr/>
        </p:nvSpPr>
        <p:spPr>
          <a:xfrm>
            <a:off x="1981940" y="2344191"/>
            <a:ext cx="7136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900" b="0" dirty="0"/>
              <a:t>PSNR (dB)</a:t>
            </a:r>
            <a:endParaRPr lang="zh-CN" altLang="en-US" sz="900" b="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4CAD580-B484-0A78-9F27-0C5C3FACF7B8}"/>
              </a:ext>
            </a:extLst>
          </p:cNvPr>
          <p:cNvSpPr txBox="1"/>
          <p:nvPr/>
        </p:nvSpPr>
        <p:spPr>
          <a:xfrm>
            <a:off x="2529478" y="2344191"/>
            <a:ext cx="6687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900" b="0" dirty="0"/>
              <a:t>Size (MB)</a:t>
            </a:r>
            <a:endParaRPr lang="zh-CN" altLang="en-US" sz="900" b="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1AA6FA-200A-85FE-A57F-907CE30C6AAE}"/>
              </a:ext>
            </a:extLst>
          </p:cNvPr>
          <p:cNvSpPr txBox="1"/>
          <p:nvPr/>
        </p:nvSpPr>
        <p:spPr>
          <a:xfrm>
            <a:off x="1627588" y="122992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b="0" dirty="0"/>
              <a:t>227</a:t>
            </a:r>
            <a:endParaRPr lang="zh-CN" altLang="en-US" sz="1000" b="0" i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C00A054-08FB-7D57-A919-E16B8E40931E}"/>
              </a:ext>
            </a:extLst>
          </p:cNvPr>
          <p:cNvSpPr txBox="1"/>
          <p:nvPr/>
        </p:nvSpPr>
        <p:spPr>
          <a:xfrm>
            <a:off x="1813241" y="2103249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b="0" dirty="0"/>
              <a:t>18</a:t>
            </a:r>
            <a:endParaRPr lang="zh-CN" altLang="en-US" sz="1000" b="0" i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C42FD28-B06B-AF1D-C227-664B6152EAC0}"/>
              </a:ext>
            </a:extLst>
          </p:cNvPr>
          <p:cNvSpPr txBox="1"/>
          <p:nvPr/>
        </p:nvSpPr>
        <p:spPr>
          <a:xfrm>
            <a:off x="2029752" y="1419918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b="0" dirty="0"/>
              <a:t>28.9</a:t>
            </a:r>
            <a:endParaRPr lang="zh-CN" altLang="en-US" sz="1000" b="0" i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752AD6B-A7E8-DBE2-AECF-ACF6B22E2D4A}"/>
              </a:ext>
            </a:extLst>
          </p:cNvPr>
          <p:cNvSpPr txBox="1"/>
          <p:nvPr/>
        </p:nvSpPr>
        <p:spPr>
          <a:xfrm>
            <a:off x="2213074" y="1229923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b="0" dirty="0"/>
              <a:t>29.2</a:t>
            </a:r>
            <a:endParaRPr lang="zh-CN" altLang="en-US" sz="1000" b="0" i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781BEEE-CCA6-729D-923C-22697CED88EC}"/>
              </a:ext>
            </a:extLst>
          </p:cNvPr>
          <p:cNvSpPr txBox="1"/>
          <p:nvPr/>
        </p:nvSpPr>
        <p:spPr>
          <a:xfrm>
            <a:off x="2504812" y="1229923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b="0" dirty="0"/>
              <a:t>24.6</a:t>
            </a:r>
            <a:endParaRPr lang="zh-CN" altLang="en-US" sz="1000" b="0" i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2F4B005-037F-B451-AD57-7E30F8742CA2}"/>
              </a:ext>
            </a:extLst>
          </p:cNvPr>
          <p:cNvSpPr txBox="1"/>
          <p:nvPr/>
        </p:nvSpPr>
        <p:spPr>
          <a:xfrm>
            <a:off x="2713816" y="1514657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b="0" dirty="0"/>
              <a:t>21.1</a:t>
            </a:r>
            <a:endParaRPr lang="zh-CN" altLang="en-US" sz="1000" b="0" i="1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DAFE3AA-FC7E-DF82-7B6D-924F80B28702}"/>
              </a:ext>
            </a:extLst>
          </p:cNvPr>
          <p:cNvSpPr/>
          <p:nvPr/>
        </p:nvSpPr>
        <p:spPr>
          <a:xfrm>
            <a:off x="3303694" y="1963711"/>
            <a:ext cx="144000" cy="144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93C5060-B4E1-54DB-8FD9-4C361E034FAC}"/>
              </a:ext>
            </a:extLst>
          </p:cNvPr>
          <p:cNvSpPr/>
          <p:nvPr/>
        </p:nvSpPr>
        <p:spPr>
          <a:xfrm>
            <a:off x="3303697" y="1722639"/>
            <a:ext cx="144000" cy="14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AE58A59-2794-55F1-B6BF-0DF02007667F}"/>
              </a:ext>
            </a:extLst>
          </p:cNvPr>
          <p:cNvSpPr txBox="1"/>
          <p:nvPr/>
        </p:nvSpPr>
        <p:spPr>
          <a:xfrm>
            <a:off x="3390830" y="1920295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sz="1000" b="0" dirty="0" err="1"/>
              <a:t>LightGaussian</a:t>
            </a:r>
            <a:endParaRPr lang="zh-CN" altLang="en-US" sz="1000" b="0" i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18748F9-0675-F0D7-46BF-989E9C63D25B}"/>
              </a:ext>
            </a:extLst>
          </p:cNvPr>
          <p:cNvSpPr txBox="1"/>
          <p:nvPr/>
        </p:nvSpPr>
        <p:spPr>
          <a:xfrm>
            <a:off x="3371856" y="1679223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b="0" dirty="0"/>
              <a:t>Ours</a:t>
            </a:r>
            <a:endParaRPr lang="zh-CN" alt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228863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3022</TotalTime>
  <Words>63</Words>
  <Application>Microsoft Macintosh PowerPoint</Application>
  <PresentationFormat>自定义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Aptos</vt:lpstr>
      <vt:lpstr>Aptos Display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陈一航</dc:creator>
  <cp:lastModifiedBy>陈一航</cp:lastModifiedBy>
  <cp:revision>391</cp:revision>
  <dcterms:created xsi:type="dcterms:W3CDTF">2024-08-24T09:41:38Z</dcterms:created>
  <dcterms:modified xsi:type="dcterms:W3CDTF">2024-10-01T14:52:08Z</dcterms:modified>
</cp:coreProperties>
</file>