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5"/>
  </p:notesMasterIdLst>
  <p:sldIdLst>
    <p:sldId id="272" r:id="rId2"/>
    <p:sldId id="273" r:id="rId3"/>
    <p:sldId id="274" r:id="rId4"/>
  </p:sldIdLst>
  <p:sldSz cx="2130425" cy="1223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CF3EA"/>
    <a:srgbClr val="F5B183"/>
    <a:srgbClr val="9EC3E7"/>
    <a:srgbClr val="DCE5F5"/>
    <a:srgbClr val="DBE4F4"/>
    <a:srgbClr val="FBE6D7"/>
    <a:srgbClr val="BDD7EF"/>
    <a:srgbClr val="D2CECE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8"/>
    <p:restoredTop sz="91188"/>
  </p:normalViewPr>
  <p:slideViewPr>
    <p:cSldViewPr snapToGrid="0">
      <p:cViewPr>
        <p:scale>
          <a:sx n="181" d="100"/>
          <a:sy n="181" d="100"/>
        </p:scale>
        <p:origin x="4312" y="-56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159FD-50DE-FE40-A581-D1E1C0C70714}" type="datetimeFigureOut">
              <a:rPr kumimoji="1" lang="zh-CN" altLang="en-US" smtClean="0"/>
              <a:t>2024/6/3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44538" y="1143000"/>
            <a:ext cx="5368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FBA82-C804-7845-B0D7-0865AE2FEA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78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1909" rtl="0" eaLnBrk="1" latinLnBrk="0" hangingPunct="1">
      <a:defRPr sz="462" kern="1200">
        <a:solidFill>
          <a:schemeClr val="tx1"/>
        </a:solidFill>
        <a:latin typeface="+mn-lt"/>
        <a:ea typeface="+mn-ea"/>
        <a:cs typeface="+mn-cs"/>
      </a:defRPr>
    </a:lvl1pPr>
    <a:lvl2pPr marL="175954" algn="l" defTabSz="351909" rtl="0" eaLnBrk="1" latinLnBrk="0" hangingPunct="1">
      <a:defRPr sz="462" kern="1200">
        <a:solidFill>
          <a:schemeClr val="tx1"/>
        </a:solidFill>
        <a:latin typeface="+mn-lt"/>
        <a:ea typeface="+mn-ea"/>
        <a:cs typeface="+mn-cs"/>
      </a:defRPr>
    </a:lvl2pPr>
    <a:lvl3pPr marL="351909" algn="l" defTabSz="351909" rtl="0" eaLnBrk="1" latinLnBrk="0" hangingPunct="1">
      <a:defRPr sz="462" kern="1200">
        <a:solidFill>
          <a:schemeClr val="tx1"/>
        </a:solidFill>
        <a:latin typeface="+mn-lt"/>
        <a:ea typeface="+mn-ea"/>
        <a:cs typeface="+mn-cs"/>
      </a:defRPr>
    </a:lvl3pPr>
    <a:lvl4pPr marL="527863" algn="l" defTabSz="351909" rtl="0" eaLnBrk="1" latinLnBrk="0" hangingPunct="1">
      <a:defRPr sz="462" kern="1200">
        <a:solidFill>
          <a:schemeClr val="tx1"/>
        </a:solidFill>
        <a:latin typeface="+mn-lt"/>
        <a:ea typeface="+mn-ea"/>
        <a:cs typeface="+mn-cs"/>
      </a:defRPr>
    </a:lvl4pPr>
    <a:lvl5pPr marL="703818" algn="l" defTabSz="351909" rtl="0" eaLnBrk="1" latinLnBrk="0" hangingPunct="1">
      <a:defRPr sz="462" kern="1200">
        <a:solidFill>
          <a:schemeClr val="tx1"/>
        </a:solidFill>
        <a:latin typeface="+mn-lt"/>
        <a:ea typeface="+mn-ea"/>
        <a:cs typeface="+mn-cs"/>
      </a:defRPr>
    </a:lvl5pPr>
    <a:lvl6pPr marL="879772" algn="l" defTabSz="351909" rtl="0" eaLnBrk="1" latinLnBrk="0" hangingPunct="1">
      <a:defRPr sz="462" kern="1200">
        <a:solidFill>
          <a:schemeClr val="tx1"/>
        </a:solidFill>
        <a:latin typeface="+mn-lt"/>
        <a:ea typeface="+mn-ea"/>
        <a:cs typeface="+mn-cs"/>
      </a:defRPr>
    </a:lvl6pPr>
    <a:lvl7pPr marL="1055727" algn="l" defTabSz="351909" rtl="0" eaLnBrk="1" latinLnBrk="0" hangingPunct="1">
      <a:defRPr sz="462" kern="1200">
        <a:solidFill>
          <a:schemeClr val="tx1"/>
        </a:solidFill>
        <a:latin typeface="+mn-lt"/>
        <a:ea typeface="+mn-ea"/>
        <a:cs typeface="+mn-cs"/>
      </a:defRPr>
    </a:lvl7pPr>
    <a:lvl8pPr marL="1231681" algn="l" defTabSz="351909" rtl="0" eaLnBrk="1" latinLnBrk="0" hangingPunct="1">
      <a:defRPr sz="462" kern="1200">
        <a:solidFill>
          <a:schemeClr val="tx1"/>
        </a:solidFill>
        <a:latin typeface="+mn-lt"/>
        <a:ea typeface="+mn-ea"/>
        <a:cs typeface="+mn-cs"/>
      </a:defRPr>
    </a:lvl8pPr>
    <a:lvl9pPr marL="1407636" algn="l" defTabSz="351909" rtl="0" eaLnBrk="1" latinLnBrk="0" hangingPunct="1">
      <a:defRPr sz="4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4538" y="1143000"/>
            <a:ext cx="53689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上面的</a:t>
            </a:r>
            <a:r>
              <a:rPr kumimoji="1" lang="en-US" altLang="zh-CN" dirty="0"/>
              <a:t>2D</a:t>
            </a:r>
            <a:r>
              <a:rPr kumimoji="1" lang="zh-CN" altLang="en-US" dirty="0"/>
              <a:t>支路是</a:t>
            </a:r>
            <a:r>
              <a:rPr kumimoji="1" lang="en-US" altLang="zh-CN" dirty="0" err="1"/>
              <a:t>birf</a:t>
            </a:r>
            <a:r>
              <a:rPr kumimoji="1" lang="zh-CN" altLang="en-US" dirty="0"/>
              <a:t>，但是我们需要和</a:t>
            </a:r>
            <a:r>
              <a:rPr kumimoji="1" lang="en-US" altLang="zh-CN" dirty="0" err="1"/>
              <a:t>birf</a:t>
            </a:r>
            <a:r>
              <a:rPr kumimoji="1" lang="zh-CN" altLang="en-US" dirty="0"/>
              <a:t>比（重要）。可以填</a:t>
            </a:r>
            <a:r>
              <a:rPr kumimoji="1" lang="en-US" altLang="zh-CN" dirty="0"/>
              <a:t>mic</a:t>
            </a:r>
            <a:r>
              <a:rPr kumimoji="1" lang="zh-CN" altLang="en-US" dirty="0"/>
              <a:t>。数据也可以放单个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FBA82-C804-7845-B0D7-0865AE2FEAB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9869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4538" y="1143000"/>
            <a:ext cx="53689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上面的</a:t>
            </a:r>
            <a:r>
              <a:rPr kumimoji="1" lang="en-US" altLang="zh-CN" dirty="0"/>
              <a:t>2D</a:t>
            </a:r>
            <a:r>
              <a:rPr kumimoji="1" lang="zh-CN" altLang="en-US" dirty="0"/>
              <a:t>支路是</a:t>
            </a:r>
            <a:r>
              <a:rPr kumimoji="1" lang="en-US" altLang="zh-CN" dirty="0" err="1"/>
              <a:t>birf</a:t>
            </a:r>
            <a:r>
              <a:rPr kumimoji="1" lang="zh-CN" altLang="en-US" dirty="0"/>
              <a:t>，但是我们需要和</a:t>
            </a:r>
            <a:r>
              <a:rPr kumimoji="1" lang="en-US" altLang="zh-CN" dirty="0" err="1"/>
              <a:t>birf</a:t>
            </a:r>
            <a:r>
              <a:rPr kumimoji="1" lang="zh-CN" altLang="en-US" dirty="0"/>
              <a:t>比（重要）。可以填</a:t>
            </a:r>
            <a:r>
              <a:rPr kumimoji="1" lang="en-US" altLang="zh-CN" dirty="0"/>
              <a:t>mic</a:t>
            </a:r>
            <a:r>
              <a:rPr kumimoji="1" lang="zh-CN" altLang="en-US" dirty="0"/>
              <a:t>。数据也可以放单个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FBA82-C804-7845-B0D7-0865AE2FEAB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00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303" y="200311"/>
            <a:ext cx="1597819" cy="426120"/>
          </a:xfrm>
        </p:spPr>
        <p:txBody>
          <a:bodyPr anchor="b"/>
          <a:lstStyle>
            <a:lvl1pPr algn="ctr">
              <a:defRPr sz="10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303" y="642864"/>
            <a:ext cx="1597819" cy="295508"/>
          </a:xfrm>
        </p:spPr>
        <p:txBody>
          <a:bodyPr/>
          <a:lstStyle>
            <a:lvl1pPr marL="0" indent="0" algn="ctr">
              <a:buNone/>
              <a:defRPr sz="419"/>
            </a:lvl1pPr>
            <a:lvl2pPr marL="79873" indent="0" algn="ctr">
              <a:buNone/>
              <a:defRPr sz="349"/>
            </a:lvl2pPr>
            <a:lvl3pPr marL="159746" indent="0" algn="ctr">
              <a:buNone/>
              <a:defRPr sz="314"/>
            </a:lvl3pPr>
            <a:lvl4pPr marL="239619" indent="0" algn="ctr">
              <a:buNone/>
              <a:defRPr sz="280"/>
            </a:lvl4pPr>
            <a:lvl5pPr marL="319491" indent="0" algn="ctr">
              <a:buNone/>
              <a:defRPr sz="280"/>
            </a:lvl5pPr>
            <a:lvl6pPr marL="399364" indent="0" algn="ctr">
              <a:buNone/>
              <a:defRPr sz="280"/>
            </a:lvl6pPr>
            <a:lvl7pPr marL="479237" indent="0" algn="ctr">
              <a:buNone/>
              <a:defRPr sz="280"/>
            </a:lvl7pPr>
            <a:lvl8pPr marL="559110" indent="0" algn="ctr">
              <a:buNone/>
              <a:defRPr sz="280"/>
            </a:lvl8pPr>
            <a:lvl9pPr marL="638983" indent="0" algn="ctr">
              <a:buNone/>
              <a:defRPr sz="2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67A5-1E24-8941-AD8C-F4F2C6C18480}" type="datetimeFigureOut">
              <a:rPr kumimoji="1" lang="zh-CN" altLang="en-US" smtClean="0"/>
              <a:t>2024/6/3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3563-32A3-9343-BB34-0C5403412A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565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67A5-1E24-8941-AD8C-F4F2C6C18480}" type="datetimeFigureOut">
              <a:rPr kumimoji="1" lang="zh-CN" altLang="en-US" smtClean="0"/>
              <a:t>2024/6/3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3563-32A3-9343-BB34-0C5403412A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544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4585" y="65165"/>
            <a:ext cx="459373" cy="103725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467" y="65165"/>
            <a:ext cx="1351488" cy="103725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67A5-1E24-8941-AD8C-F4F2C6C18480}" type="datetimeFigureOut">
              <a:rPr kumimoji="1" lang="zh-CN" altLang="en-US" smtClean="0"/>
              <a:t>2024/6/3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3563-32A3-9343-BB34-0C5403412A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81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67A5-1E24-8941-AD8C-F4F2C6C18480}" type="datetimeFigureOut">
              <a:rPr kumimoji="1" lang="zh-CN" altLang="en-US" smtClean="0"/>
              <a:t>2024/6/3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3563-32A3-9343-BB34-0C5403412A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044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57" y="305141"/>
            <a:ext cx="1837492" cy="509135"/>
          </a:xfrm>
        </p:spPr>
        <p:txBody>
          <a:bodyPr anchor="b"/>
          <a:lstStyle>
            <a:lvl1pPr>
              <a:defRPr sz="10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57" y="819092"/>
            <a:ext cx="1837492" cy="267742"/>
          </a:xfrm>
        </p:spPr>
        <p:txBody>
          <a:bodyPr/>
          <a:lstStyle>
            <a:lvl1pPr marL="0" indent="0">
              <a:buNone/>
              <a:defRPr sz="419">
                <a:solidFill>
                  <a:schemeClr val="tx1">
                    <a:tint val="75000"/>
                  </a:schemeClr>
                </a:solidFill>
              </a:defRPr>
            </a:lvl1pPr>
            <a:lvl2pPr marL="79873" indent="0">
              <a:buNone/>
              <a:defRPr sz="349">
                <a:solidFill>
                  <a:schemeClr val="tx1">
                    <a:tint val="75000"/>
                  </a:schemeClr>
                </a:solidFill>
              </a:defRPr>
            </a:lvl2pPr>
            <a:lvl3pPr marL="159746" indent="0">
              <a:buNone/>
              <a:defRPr sz="314">
                <a:solidFill>
                  <a:schemeClr val="tx1">
                    <a:tint val="75000"/>
                  </a:schemeClr>
                </a:solidFill>
              </a:defRPr>
            </a:lvl3pPr>
            <a:lvl4pPr marL="239619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4pPr>
            <a:lvl5pPr marL="319491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5pPr>
            <a:lvl6pPr marL="399364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6pPr>
            <a:lvl7pPr marL="479237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7pPr>
            <a:lvl8pPr marL="559110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8pPr>
            <a:lvl9pPr marL="638983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67A5-1E24-8941-AD8C-F4F2C6C18480}" type="datetimeFigureOut">
              <a:rPr kumimoji="1" lang="zh-CN" altLang="en-US" smtClean="0"/>
              <a:t>2024/6/3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3563-32A3-9343-BB34-0C5403412A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084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467" y="325824"/>
            <a:ext cx="905431" cy="776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8527" y="325824"/>
            <a:ext cx="905431" cy="776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67A5-1E24-8941-AD8C-F4F2C6C18480}" type="datetimeFigureOut">
              <a:rPr kumimoji="1" lang="zh-CN" altLang="en-US" smtClean="0"/>
              <a:t>2024/6/3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3563-32A3-9343-BB34-0C5403412A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52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44" y="65165"/>
            <a:ext cx="1837492" cy="2365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744" y="300041"/>
            <a:ext cx="901270" cy="147045"/>
          </a:xfrm>
        </p:spPr>
        <p:txBody>
          <a:bodyPr anchor="b"/>
          <a:lstStyle>
            <a:lvl1pPr marL="0" indent="0">
              <a:buNone/>
              <a:defRPr sz="419" b="1"/>
            </a:lvl1pPr>
            <a:lvl2pPr marL="79873" indent="0">
              <a:buNone/>
              <a:defRPr sz="349" b="1"/>
            </a:lvl2pPr>
            <a:lvl3pPr marL="159746" indent="0">
              <a:buNone/>
              <a:defRPr sz="314" b="1"/>
            </a:lvl3pPr>
            <a:lvl4pPr marL="239619" indent="0">
              <a:buNone/>
              <a:defRPr sz="280" b="1"/>
            </a:lvl4pPr>
            <a:lvl5pPr marL="319491" indent="0">
              <a:buNone/>
              <a:defRPr sz="280" b="1"/>
            </a:lvl5pPr>
            <a:lvl6pPr marL="399364" indent="0">
              <a:buNone/>
              <a:defRPr sz="280" b="1"/>
            </a:lvl6pPr>
            <a:lvl7pPr marL="479237" indent="0">
              <a:buNone/>
              <a:defRPr sz="280" b="1"/>
            </a:lvl7pPr>
            <a:lvl8pPr marL="559110" indent="0">
              <a:buNone/>
              <a:defRPr sz="280" b="1"/>
            </a:lvl8pPr>
            <a:lvl9pPr marL="638983" indent="0">
              <a:buNone/>
              <a:defRPr sz="2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744" y="447086"/>
            <a:ext cx="901270" cy="6575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8528" y="300041"/>
            <a:ext cx="905708" cy="147045"/>
          </a:xfrm>
        </p:spPr>
        <p:txBody>
          <a:bodyPr anchor="b"/>
          <a:lstStyle>
            <a:lvl1pPr marL="0" indent="0">
              <a:buNone/>
              <a:defRPr sz="419" b="1"/>
            </a:lvl1pPr>
            <a:lvl2pPr marL="79873" indent="0">
              <a:buNone/>
              <a:defRPr sz="349" b="1"/>
            </a:lvl2pPr>
            <a:lvl3pPr marL="159746" indent="0">
              <a:buNone/>
              <a:defRPr sz="314" b="1"/>
            </a:lvl3pPr>
            <a:lvl4pPr marL="239619" indent="0">
              <a:buNone/>
              <a:defRPr sz="280" b="1"/>
            </a:lvl4pPr>
            <a:lvl5pPr marL="319491" indent="0">
              <a:buNone/>
              <a:defRPr sz="280" b="1"/>
            </a:lvl5pPr>
            <a:lvl6pPr marL="399364" indent="0">
              <a:buNone/>
              <a:defRPr sz="280" b="1"/>
            </a:lvl6pPr>
            <a:lvl7pPr marL="479237" indent="0">
              <a:buNone/>
              <a:defRPr sz="280" b="1"/>
            </a:lvl7pPr>
            <a:lvl8pPr marL="559110" indent="0">
              <a:buNone/>
              <a:defRPr sz="280" b="1"/>
            </a:lvl8pPr>
            <a:lvl9pPr marL="638983" indent="0">
              <a:buNone/>
              <a:defRPr sz="2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8528" y="447086"/>
            <a:ext cx="905708" cy="6575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67A5-1E24-8941-AD8C-F4F2C6C18480}" type="datetimeFigureOut">
              <a:rPr kumimoji="1" lang="zh-CN" altLang="en-US" smtClean="0"/>
              <a:t>2024/6/3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3563-32A3-9343-BB34-0C5403412A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202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67A5-1E24-8941-AD8C-F4F2C6C18480}" type="datetimeFigureOut">
              <a:rPr kumimoji="1" lang="zh-CN" altLang="en-US" smtClean="0"/>
              <a:t>2024/6/3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3563-32A3-9343-BB34-0C5403412A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677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67A5-1E24-8941-AD8C-F4F2C6C18480}" type="datetimeFigureOut">
              <a:rPr kumimoji="1" lang="zh-CN" altLang="en-US" smtClean="0"/>
              <a:t>2024/6/3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3563-32A3-9343-BB34-0C5403412A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16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45" y="81598"/>
            <a:ext cx="687117" cy="285591"/>
          </a:xfrm>
        </p:spPr>
        <p:txBody>
          <a:bodyPr anchor="b"/>
          <a:lstStyle>
            <a:lvl1pPr>
              <a:defRPr sz="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708" y="176228"/>
            <a:ext cx="1078528" cy="869807"/>
          </a:xfrm>
        </p:spPr>
        <p:txBody>
          <a:bodyPr/>
          <a:lstStyle>
            <a:lvl1pPr>
              <a:defRPr sz="559"/>
            </a:lvl1pPr>
            <a:lvl2pPr>
              <a:defRPr sz="489"/>
            </a:lvl2pPr>
            <a:lvl3pPr>
              <a:defRPr sz="419"/>
            </a:lvl3pPr>
            <a:lvl4pPr>
              <a:defRPr sz="349"/>
            </a:lvl4pPr>
            <a:lvl5pPr>
              <a:defRPr sz="349"/>
            </a:lvl5pPr>
            <a:lvl6pPr>
              <a:defRPr sz="349"/>
            </a:lvl6pPr>
            <a:lvl7pPr>
              <a:defRPr sz="349"/>
            </a:lvl7pPr>
            <a:lvl8pPr>
              <a:defRPr sz="349"/>
            </a:lvl8pPr>
            <a:lvl9pPr>
              <a:defRPr sz="34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745" y="367189"/>
            <a:ext cx="687117" cy="680263"/>
          </a:xfrm>
        </p:spPr>
        <p:txBody>
          <a:bodyPr/>
          <a:lstStyle>
            <a:lvl1pPr marL="0" indent="0">
              <a:buNone/>
              <a:defRPr sz="280"/>
            </a:lvl1pPr>
            <a:lvl2pPr marL="79873" indent="0">
              <a:buNone/>
              <a:defRPr sz="245"/>
            </a:lvl2pPr>
            <a:lvl3pPr marL="159746" indent="0">
              <a:buNone/>
              <a:defRPr sz="210"/>
            </a:lvl3pPr>
            <a:lvl4pPr marL="239619" indent="0">
              <a:buNone/>
              <a:defRPr sz="175"/>
            </a:lvl4pPr>
            <a:lvl5pPr marL="319491" indent="0">
              <a:buNone/>
              <a:defRPr sz="175"/>
            </a:lvl5pPr>
            <a:lvl6pPr marL="399364" indent="0">
              <a:buNone/>
              <a:defRPr sz="175"/>
            </a:lvl6pPr>
            <a:lvl7pPr marL="479237" indent="0">
              <a:buNone/>
              <a:defRPr sz="175"/>
            </a:lvl7pPr>
            <a:lvl8pPr marL="559110" indent="0">
              <a:buNone/>
              <a:defRPr sz="175"/>
            </a:lvl8pPr>
            <a:lvl9pPr marL="638983" indent="0">
              <a:buNone/>
              <a:defRPr sz="1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67A5-1E24-8941-AD8C-F4F2C6C18480}" type="datetimeFigureOut">
              <a:rPr kumimoji="1" lang="zh-CN" altLang="en-US" smtClean="0"/>
              <a:t>2024/6/3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3563-32A3-9343-BB34-0C5403412A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627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45" y="81598"/>
            <a:ext cx="687117" cy="285591"/>
          </a:xfrm>
        </p:spPr>
        <p:txBody>
          <a:bodyPr anchor="b"/>
          <a:lstStyle>
            <a:lvl1pPr>
              <a:defRPr sz="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5708" y="176228"/>
            <a:ext cx="1078528" cy="869807"/>
          </a:xfrm>
        </p:spPr>
        <p:txBody>
          <a:bodyPr anchor="t"/>
          <a:lstStyle>
            <a:lvl1pPr marL="0" indent="0">
              <a:buNone/>
              <a:defRPr sz="559"/>
            </a:lvl1pPr>
            <a:lvl2pPr marL="79873" indent="0">
              <a:buNone/>
              <a:defRPr sz="489"/>
            </a:lvl2pPr>
            <a:lvl3pPr marL="159746" indent="0">
              <a:buNone/>
              <a:defRPr sz="419"/>
            </a:lvl3pPr>
            <a:lvl4pPr marL="239619" indent="0">
              <a:buNone/>
              <a:defRPr sz="349"/>
            </a:lvl4pPr>
            <a:lvl5pPr marL="319491" indent="0">
              <a:buNone/>
              <a:defRPr sz="349"/>
            </a:lvl5pPr>
            <a:lvl6pPr marL="399364" indent="0">
              <a:buNone/>
              <a:defRPr sz="349"/>
            </a:lvl6pPr>
            <a:lvl7pPr marL="479237" indent="0">
              <a:buNone/>
              <a:defRPr sz="349"/>
            </a:lvl7pPr>
            <a:lvl8pPr marL="559110" indent="0">
              <a:buNone/>
              <a:defRPr sz="349"/>
            </a:lvl8pPr>
            <a:lvl9pPr marL="638983" indent="0">
              <a:buNone/>
              <a:defRPr sz="34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745" y="367189"/>
            <a:ext cx="687117" cy="680263"/>
          </a:xfrm>
        </p:spPr>
        <p:txBody>
          <a:bodyPr/>
          <a:lstStyle>
            <a:lvl1pPr marL="0" indent="0">
              <a:buNone/>
              <a:defRPr sz="280"/>
            </a:lvl1pPr>
            <a:lvl2pPr marL="79873" indent="0">
              <a:buNone/>
              <a:defRPr sz="245"/>
            </a:lvl2pPr>
            <a:lvl3pPr marL="159746" indent="0">
              <a:buNone/>
              <a:defRPr sz="210"/>
            </a:lvl3pPr>
            <a:lvl4pPr marL="239619" indent="0">
              <a:buNone/>
              <a:defRPr sz="175"/>
            </a:lvl4pPr>
            <a:lvl5pPr marL="319491" indent="0">
              <a:buNone/>
              <a:defRPr sz="175"/>
            </a:lvl5pPr>
            <a:lvl6pPr marL="399364" indent="0">
              <a:buNone/>
              <a:defRPr sz="175"/>
            </a:lvl6pPr>
            <a:lvl7pPr marL="479237" indent="0">
              <a:buNone/>
              <a:defRPr sz="175"/>
            </a:lvl7pPr>
            <a:lvl8pPr marL="559110" indent="0">
              <a:buNone/>
              <a:defRPr sz="175"/>
            </a:lvl8pPr>
            <a:lvl9pPr marL="638983" indent="0">
              <a:buNone/>
              <a:defRPr sz="1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67A5-1E24-8941-AD8C-F4F2C6C18480}" type="datetimeFigureOut">
              <a:rPr kumimoji="1" lang="zh-CN" altLang="en-US" smtClean="0"/>
              <a:t>2024/6/3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3563-32A3-9343-BB34-0C5403412A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908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467" y="65165"/>
            <a:ext cx="1837492" cy="236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467" y="325824"/>
            <a:ext cx="1837492" cy="77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467" y="1134432"/>
            <a:ext cx="479346" cy="65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B67A5-1E24-8941-AD8C-F4F2C6C18480}" type="datetimeFigureOut">
              <a:rPr kumimoji="1" lang="zh-CN" altLang="en-US" smtClean="0"/>
              <a:t>2024/6/3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5704" y="1134432"/>
            <a:ext cx="719018" cy="65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4612" y="1134432"/>
            <a:ext cx="479346" cy="65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A3563-32A3-9343-BB34-0C5403412A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62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159746" rtl="0" eaLnBrk="1" latinLnBrk="0" hangingPunct="1">
        <a:lnSpc>
          <a:spcPct val="90000"/>
        </a:lnSpc>
        <a:spcBef>
          <a:spcPct val="0"/>
        </a:spcBef>
        <a:buNone/>
        <a:defRPr sz="7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936" indent="-39936" algn="l" defTabSz="159746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489" kern="1200">
          <a:solidFill>
            <a:schemeClr val="tx1"/>
          </a:solidFill>
          <a:latin typeface="+mn-lt"/>
          <a:ea typeface="+mn-ea"/>
          <a:cs typeface="+mn-cs"/>
        </a:defRPr>
      </a:lvl1pPr>
      <a:lvl2pPr marL="119809" indent="-39936" algn="l" defTabSz="159746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419" kern="1200">
          <a:solidFill>
            <a:schemeClr val="tx1"/>
          </a:solidFill>
          <a:latin typeface="+mn-lt"/>
          <a:ea typeface="+mn-ea"/>
          <a:cs typeface="+mn-cs"/>
        </a:defRPr>
      </a:lvl2pPr>
      <a:lvl3pPr marL="199682" indent="-39936" algn="l" defTabSz="159746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49" kern="1200">
          <a:solidFill>
            <a:schemeClr val="tx1"/>
          </a:solidFill>
          <a:latin typeface="+mn-lt"/>
          <a:ea typeface="+mn-ea"/>
          <a:cs typeface="+mn-cs"/>
        </a:defRPr>
      </a:lvl3pPr>
      <a:lvl4pPr marL="279555" indent="-39936" algn="l" defTabSz="159746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4" kern="1200">
          <a:solidFill>
            <a:schemeClr val="tx1"/>
          </a:solidFill>
          <a:latin typeface="+mn-lt"/>
          <a:ea typeface="+mn-ea"/>
          <a:cs typeface="+mn-cs"/>
        </a:defRPr>
      </a:lvl4pPr>
      <a:lvl5pPr marL="359428" indent="-39936" algn="l" defTabSz="159746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4" kern="1200">
          <a:solidFill>
            <a:schemeClr val="tx1"/>
          </a:solidFill>
          <a:latin typeface="+mn-lt"/>
          <a:ea typeface="+mn-ea"/>
          <a:cs typeface="+mn-cs"/>
        </a:defRPr>
      </a:lvl5pPr>
      <a:lvl6pPr marL="439301" indent="-39936" algn="l" defTabSz="159746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4" kern="1200">
          <a:solidFill>
            <a:schemeClr val="tx1"/>
          </a:solidFill>
          <a:latin typeface="+mn-lt"/>
          <a:ea typeface="+mn-ea"/>
          <a:cs typeface="+mn-cs"/>
        </a:defRPr>
      </a:lvl6pPr>
      <a:lvl7pPr marL="519173" indent="-39936" algn="l" defTabSz="159746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4" kern="1200">
          <a:solidFill>
            <a:schemeClr val="tx1"/>
          </a:solidFill>
          <a:latin typeface="+mn-lt"/>
          <a:ea typeface="+mn-ea"/>
          <a:cs typeface="+mn-cs"/>
        </a:defRPr>
      </a:lvl7pPr>
      <a:lvl8pPr marL="599046" indent="-39936" algn="l" defTabSz="159746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4" kern="1200">
          <a:solidFill>
            <a:schemeClr val="tx1"/>
          </a:solidFill>
          <a:latin typeface="+mn-lt"/>
          <a:ea typeface="+mn-ea"/>
          <a:cs typeface="+mn-cs"/>
        </a:defRPr>
      </a:lvl8pPr>
      <a:lvl9pPr marL="678919" indent="-39936" algn="l" defTabSz="159746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9746" rtl="0" eaLnBrk="1" latinLnBrk="0" hangingPunct="1">
        <a:defRPr sz="314" kern="1200">
          <a:solidFill>
            <a:schemeClr val="tx1"/>
          </a:solidFill>
          <a:latin typeface="+mn-lt"/>
          <a:ea typeface="+mn-ea"/>
          <a:cs typeface="+mn-cs"/>
        </a:defRPr>
      </a:lvl1pPr>
      <a:lvl2pPr marL="79873" algn="l" defTabSz="159746" rtl="0" eaLnBrk="1" latinLnBrk="0" hangingPunct="1">
        <a:defRPr sz="314" kern="1200">
          <a:solidFill>
            <a:schemeClr val="tx1"/>
          </a:solidFill>
          <a:latin typeface="+mn-lt"/>
          <a:ea typeface="+mn-ea"/>
          <a:cs typeface="+mn-cs"/>
        </a:defRPr>
      </a:lvl2pPr>
      <a:lvl3pPr marL="159746" algn="l" defTabSz="159746" rtl="0" eaLnBrk="1" latinLnBrk="0" hangingPunct="1">
        <a:defRPr sz="314" kern="1200">
          <a:solidFill>
            <a:schemeClr val="tx1"/>
          </a:solidFill>
          <a:latin typeface="+mn-lt"/>
          <a:ea typeface="+mn-ea"/>
          <a:cs typeface="+mn-cs"/>
        </a:defRPr>
      </a:lvl3pPr>
      <a:lvl4pPr marL="239619" algn="l" defTabSz="159746" rtl="0" eaLnBrk="1" latinLnBrk="0" hangingPunct="1">
        <a:defRPr sz="314" kern="1200">
          <a:solidFill>
            <a:schemeClr val="tx1"/>
          </a:solidFill>
          <a:latin typeface="+mn-lt"/>
          <a:ea typeface="+mn-ea"/>
          <a:cs typeface="+mn-cs"/>
        </a:defRPr>
      </a:lvl4pPr>
      <a:lvl5pPr marL="319491" algn="l" defTabSz="159746" rtl="0" eaLnBrk="1" latinLnBrk="0" hangingPunct="1">
        <a:defRPr sz="314" kern="1200">
          <a:solidFill>
            <a:schemeClr val="tx1"/>
          </a:solidFill>
          <a:latin typeface="+mn-lt"/>
          <a:ea typeface="+mn-ea"/>
          <a:cs typeface="+mn-cs"/>
        </a:defRPr>
      </a:lvl5pPr>
      <a:lvl6pPr marL="399364" algn="l" defTabSz="159746" rtl="0" eaLnBrk="1" latinLnBrk="0" hangingPunct="1">
        <a:defRPr sz="314" kern="1200">
          <a:solidFill>
            <a:schemeClr val="tx1"/>
          </a:solidFill>
          <a:latin typeface="+mn-lt"/>
          <a:ea typeface="+mn-ea"/>
          <a:cs typeface="+mn-cs"/>
        </a:defRPr>
      </a:lvl6pPr>
      <a:lvl7pPr marL="479237" algn="l" defTabSz="159746" rtl="0" eaLnBrk="1" latinLnBrk="0" hangingPunct="1">
        <a:defRPr sz="314" kern="1200">
          <a:solidFill>
            <a:schemeClr val="tx1"/>
          </a:solidFill>
          <a:latin typeface="+mn-lt"/>
          <a:ea typeface="+mn-ea"/>
          <a:cs typeface="+mn-cs"/>
        </a:defRPr>
      </a:lvl7pPr>
      <a:lvl8pPr marL="559110" algn="l" defTabSz="159746" rtl="0" eaLnBrk="1" latinLnBrk="0" hangingPunct="1">
        <a:defRPr sz="314" kern="1200">
          <a:solidFill>
            <a:schemeClr val="tx1"/>
          </a:solidFill>
          <a:latin typeface="+mn-lt"/>
          <a:ea typeface="+mn-ea"/>
          <a:cs typeface="+mn-cs"/>
        </a:defRPr>
      </a:lvl8pPr>
      <a:lvl9pPr marL="638983" algn="l" defTabSz="159746" rtl="0" eaLnBrk="1" latinLnBrk="0" hangingPunct="1">
        <a:defRPr sz="3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53846AD-5484-849B-BD34-AD8572355E8D}"/>
              </a:ext>
            </a:extLst>
          </p:cNvPr>
          <p:cNvSpPr/>
          <p:nvPr/>
        </p:nvSpPr>
        <p:spPr>
          <a:xfrm>
            <a:off x="-1" y="0"/>
            <a:ext cx="2130425" cy="1223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61" name="图片 160" descr="图片包含 物体, 桌子, 小, 黑暗&#10;&#10;描述已自动生成">
            <a:extLst>
              <a:ext uri="{FF2B5EF4-FFF2-40B4-BE49-F238E27FC236}">
                <a16:creationId xmlns:a16="http://schemas.microsoft.com/office/drawing/2014/main" id="{80180927-76B9-9F59-32D3-E2C30D45F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13" y="239863"/>
            <a:ext cx="929182" cy="9291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5" name="图片 134" descr="花瓶里插着花&#10;&#10;描述已自动生成">
            <a:extLst>
              <a:ext uri="{FF2B5EF4-FFF2-40B4-BE49-F238E27FC236}">
                <a16:creationId xmlns:a16="http://schemas.microsoft.com/office/drawing/2014/main" id="{DF5EE5AC-4D58-1353-673E-02A5763E4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5932" y="65068"/>
            <a:ext cx="1257390" cy="12573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6" name="矩形 135">
            <a:extLst>
              <a:ext uri="{FF2B5EF4-FFF2-40B4-BE49-F238E27FC236}">
                <a16:creationId xmlns:a16="http://schemas.microsoft.com/office/drawing/2014/main" id="{C35BCC3F-0095-9F89-0CFB-9F7421D979F3}"/>
              </a:ext>
            </a:extLst>
          </p:cNvPr>
          <p:cNvSpPr/>
          <p:nvPr/>
        </p:nvSpPr>
        <p:spPr>
          <a:xfrm>
            <a:off x="0" y="0"/>
            <a:ext cx="2130425" cy="122396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9" name="文本框 388">
            <a:extLst>
              <a:ext uri="{FF2B5EF4-FFF2-40B4-BE49-F238E27FC236}">
                <a16:creationId xmlns:a16="http://schemas.microsoft.com/office/drawing/2014/main" id="{CF397681-EEF0-18EB-E0B0-F1C8A7F15E53}"/>
              </a:ext>
            </a:extLst>
          </p:cNvPr>
          <p:cNvSpPr txBox="1"/>
          <p:nvPr/>
        </p:nvSpPr>
        <p:spPr>
          <a:xfrm>
            <a:off x="1419937" y="182490"/>
            <a:ext cx="774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Models</a:t>
            </a:r>
            <a:endParaRPr kumimoji="1"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5" name="矩形 394">
            <a:extLst>
              <a:ext uri="{FF2B5EF4-FFF2-40B4-BE49-F238E27FC236}">
                <a16:creationId xmlns:a16="http://schemas.microsoft.com/office/drawing/2014/main" id="{B9FF47B0-5C08-E8F1-4F99-910A5C4C402B}"/>
              </a:ext>
            </a:extLst>
          </p:cNvPr>
          <p:cNvSpPr/>
          <p:nvPr/>
        </p:nvSpPr>
        <p:spPr>
          <a:xfrm>
            <a:off x="1377991" y="243196"/>
            <a:ext cx="108000" cy="542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0" name="文本框 399">
            <a:extLst>
              <a:ext uri="{FF2B5EF4-FFF2-40B4-BE49-F238E27FC236}">
                <a16:creationId xmlns:a16="http://schemas.microsoft.com/office/drawing/2014/main" id="{E1B1CF73-3FEB-CE1C-ACDC-47AB314FAEAA}"/>
              </a:ext>
            </a:extLst>
          </p:cNvPr>
          <p:cNvSpPr txBox="1"/>
          <p:nvPr/>
        </p:nvSpPr>
        <p:spPr>
          <a:xfrm>
            <a:off x="1419937" y="388655"/>
            <a:ext cx="9263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Feature Embeddings</a:t>
            </a:r>
            <a:endParaRPr kumimoji="1"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1" name="矩形 400">
            <a:extLst>
              <a:ext uri="{FF2B5EF4-FFF2-40B4-BE49-F238E27FC236}">
                <a16:creationId xmlns:a16="http://schemas.microsoft.com/office/drawing/2014/main" id="{3448180D-BADE-20EA-486B-DF8A26169C7C}"/>
              </a:ext>
            </a:extLst>
          </p:cNvPr>
          <p:cNvSpPr/>
          <p:nvPr/>
        </p:nvSpPr>
        <p:spPr>
          <a:xfrm>
            <a:off x="1377991" y="449524"/>
            <a:ext cx="108000" cy="54217"/>
          </a:xfrm>
          <a:prstGeom prst="rect">
            <a:avLst/>
          </a:prstGeom>
          <a:solidFill>
            <a:srgbClr val="9EC3E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6" name="文本框 405">
            <a:extLst>
              <a:ext uri="{FF2B5EF4-FFF2-40B4-BE49-F238E27FC236}">
                <a16:creationId xmlns:a16="http://schemas.microsoft.com/office/drawing/2014/main" id="{7C41DC96-AB31-A628-CC2D-9AFA2621A222}"/>
              </a:ext>
            </a:extLst>
          </p:cNvPr>
          <p:cNvSpPr txBox="1"/>
          <p:nvPr/>
        </p:nvSpPr>
        <p:spPr>
          <a:xfrm>
            <a:off x="1419955" y="800985"/>
            <a:ext cx="70699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Rendering MLP</a:t>
            </a:r>
            <a:endParaRPr kumimoji="1"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7" name="矩形 406">
            <a:extLst>
              <a:ext uri="{FF2B5EF4-FFF2-40B4-BE49-F238E27FC236}">
                <a16:creationId xmlns:a16="http://schemas.microsoft.com/office/drawing/2014/main" id="{1194D29C-1CC5-D26E-9421-2AE125ED26DB}"/>
              </a:ext>
            </a:extLst>
          </p:cNvPr>
          <p:cNvSpPr/>
          <p:nvPr/>
        </p:nvSpPr>
        <p:spPr>
          <a:xfrm>
            <a:off x="1377991" y="862180"/>
            <a:ext cx="108000" cy="54217"/>
          </a:xfrm>
          <a:prstGeom prst="rect">
            <a:avLst/>
          </a:prstGeom>
          <a:solidFill>
            <a:srgbClr val="A9D18E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8" name="文本框 407">
            <a:extLst>
              <a:ext uri="{FF2B5EF4-FFF2-40B4-BE49-F238E27FC236}">
                <a16:creationId xmlns:a16="http://schemas.microsoft.com/office/drawing/2014/main" id="{9D3E190D-86EA-D4CB-70E8-E02A5223D741}"/>
              </a:ext>
            </a:extLst>
          </p:cNvPr>
          <p:cNvSpPr txBox="1"/>
          <p:nvPr/>
        </p:nvSpPr>
        <p:spPr>
          <a:xfrm>
            <a:off x="1419956" y="1007152"/>
            <a:ext cx="78728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Occupancy Grid</a:t>
            </a:r>
            <a:endParaRPr kumimoji="1"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" name="矩形 408">
            <a:extLst>
              <a:ext uri="{FF2B5EF4-FFF2-40B4-BE49-F238E27FC236}">
                <a16:creationId xmlns:a16="http://schemas.microsoft.com/office/drawing/2014/main" id="{AB4D402B-0C7B-DFC6-C0D5-9A1C0BCA92E2}"/>
              </a:ext>
            </a:extLst>
          </p:cNvPr>
          <p:cNvSpPr/>
          <p:nvPr/>
        </p:nvSpPr>
        <p:spPr>
          <a:xfrm>
            <a:off x="1377991" y="1068508"/>
            <a:ext cx="108000" cy="54217"/>
          </a:xfrm>
          <a:prstGeom prst="rect">
            <a:avLst/>
          </a:prstGeom>
          <a:solidFill>
            <a:srgbClr val="D2CECE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8" name="文本框 417">
            <a:extLst>
              <a:ext uri="{FF2B5EF4-FFF2-40B4-BE49-F238E27FC236}">
                <a16:creationId xmlns:a16="http://schemas.microsoft.com/office/drawing/2014/main" id="{E70ABB27-B9A4-C67B-C7AC-3C6D6E1C6C46}"/>
              </a:ext>
            </a:extLst>
          </p:cNvPr>
          <p:cNvSpPr txBox="1"/>
          <p:nvPr/>
        </p:nvSpPr>
        <p:spPr>
          <a:xfrm>
            <a:off x="-94527" y="-34925"/>
            <a:ext cx="3963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45.56MB </a:t>
            </a:r>
          </a:p>
          <a:p>
            <a:pPr algn="ctr"/>
            <a:r>
              <a:rPr kumimoji="1" lang="en-US" altLang="zh-CN" sz="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33.76dB</a:t>
            </a:r>
            <a:endParaRPr kumimoji="1" lang="zh-CN" altLang="en-US" sz="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1" name="组合 470">
            <a:extLst>
              <a:ext uri="{FF2B5EF4-FFF2-40B4-BE49-F238E27FC236}">
                <a16:creationId xmlns:a16="http://schemas.microsoft.com/office/drawing/2014/main" id="{A1FF2CA7-F126-551D-6FAF-8B230D0D31FC}"/>
              </a:ext>
            </a:extLst>
          </p:cNvPr>
          <p:cNvGrpSpPr/>
          <p:nvPr/>
        </p:nvGrpSpPr>
        <p:grpSpPr>
          <a:xfrm>
            <a:off x="39831" y="166824"/>
            <a:ext cx="127699" cy="965047"/>
            <a:chOff x="929199" y="899884"/>
            <a:chExt cx="537933" cy="1445514"/>
          </a:xfrm>
        </p:grpSpPr>
        <p:sp>
          <p:nvSpPr>
            <p:cNvPr id="465" name="立方体 464">
              <a:extLst>
                <a:ext uri="{FF2B5EF4-FFF2-40B4-BE49-F238E27FC236}">
                  <a16:creationId xmlns:a16="http://schemas.microsoft.com/office/drawing/2014/main" id="{30C79AA3-454B-DD99-641F-42524E88ECED}"/>
                </a:ext>
              </a:extLst>
            </p:cNvPr>
            <p:cNvSpPr/>
            <p:nvPr/>
          </p:nvSpPr>
          <p:spPr>
            <a:xfrm>
              <a:off x="929199" y="1724200"/>
              <a:ext cx="537933" cy="621198"/>
            </a:xfrm>
            <a:prstGeom prst="cube">
              <a:avLst/>
            </a:prstGeom>
            <a:solidFill>
              <a:srgbClr val="A9D18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9" name="立方体 468">
              <a:extLst>
                <a:ext uri="{FF2B5EF4-FFF2-40B4-BE49-F238E27FC236}">
                  <a16:creationId xmlns:a16="http://schemas.microsoft.com/office/drawing/2014/main" id="{7CA4600F-0729-AE96-BDC3-B0247ED0EF21}"/>
                </a:ext>
              </a:extLst>
            </p:cNvPr>
            <p:cNvSpPr/>
            <p:nvPr/>
          </p:nvSpPr>
          <p:spPr>
            <a:xfrm>
              <a:off x="929199" y="1541519"/>
              <a:ext cx="537933" cy="750122"/>
            </a:xfrm>
            <a:prstGeom prst="cube">
              <a:avLst/>
            </a:prstGeom>
            <a:solidFill>
              <a:srgbClr val="D2CEC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0" name="立方体 469">
              <a:extLst>
                <a:ext uri="{FF2B5EF4-FFF2-40B4-BE49-F238E27FC236}">
                  <a16:creationId xmlns:a16="http://schemas.microsoft.com/office/drawing/2014/main" id="{D906590B-57B1-AE68-8220-F3BE3B980534}"/>
                </a:ext>
              </a:extLst>
            </p:cNvPr>
            <p:cNvSpPr/>
            <p:nvPr/>
          </p:nvSpPr>
          <p:spPr>
            <a:xfrm>
              <a:off x="929199" y="899884"/>
              <a:ext cx="537933" cy="1338734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66" name="右箭头 565">
            <a:extLst>
              <a:ext uri="{FF2B5EF4-FFF2-40B4-BE49-F238E27FC236}">
                <a16:creationId xmlns:a16="http://schemas.microsoft.com/office/drawing/2014/main" id="{64A0D6F1-7F09-A14C-C05A-AEF9744E6287}"/>
              </a:ext>
            </a:extLst>
          </p:cNvPr>
          <p:cNvSpPr>
            <a:spLocks/>
          </p:cNvSpPr>
          <p:nvPr/>
        </p:nvSpPr>
        <p:spPr>
          <a:xfrm>
            <a:off x="225439" y="930354"/>
            <a:ext cx="154067" cy="64800"/>
          </a:xfrm>
          <a:prstGeom prst="rightArrow">
            <a:avLst>
              <a:gd name="adj1" fmla="val 50000"/>
              <a:gd name="adj2" fmla="val 74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7" name="文本框 566">
            <a:extLst>
              <a:ext uri="{FF2B5EF4-FFF2-40B4-BE49-F238E27FC236}">
                <a16:creationId xmlns:a16="http://schemas.microsoft.com/office/drawing/2014/main" id="{D028B93E-3CFF-F449-F83C-B73A9D10B88A}"/>
              </a:ext>
            </a:extLst>
          </p:cNvPr>
          <p:cNvSpPr txBox="1"/>
          <p:nvPr/>
        </p:nvSpPr>
        <p:spPr>
          <a:xfrm>
            <a:off x="584998" y="-33584"/>
            <a:ext cx="3963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45.56MB </a:t>
            </a:r>
          </a:p>
          <a:p>
            <a:pPr algn="ctr"/>
            <a:r>
              <a:rPr kumimoji="1" lang="en-US" altLang="zh-CN" sz="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36.98dB</a:t>
            </a:r>
            <a:endParaRPr kumimoji="1" lang="zh-CN" altLang="en-US" sz="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68" name="组合 567">
            <a:extLst>
              <a:ext uri="{FF2B5EF4-FFF2-40B4-BE49-F238E27FC236}">
                <a16:creationId xmlns:a16="http://schemas.microsoft.com/office/drawing/2014/main" id="{06BEF780-4A3C-94CD-FFFA-9A850ED51460}"/>
              </a:ext>
            </a:extLst>
          </p:cNvPr>
          <p:cNvGrpSpPr/>
          <p:nvPr/>
        </p:nvGrpSpPr>
        <p:grpSpPr>
          <a:xfrm>
            <a:off x="719359" y="166827"/>
            <a:ext cx="127699" cy="965395"/>
            <a:chOff x="929199" y="899362"/>
            <a:chExt cx="537933" cy="1446036"/>
          </a:xfrm>
        </p:grpSpPr>
        <p:sp>
          <p:nvSpPr>
            <p:cNvPr id="571" name="立方体 570">
              <a:extLst>
                <a:ext uri="{FF2B5EF4-FFF2-40B4-BE49-F238E27FC236}">
                  <a16:creationId xmlns:a16="http://schemas.microsoft.com/office/drawing/2014/main" id="{F492E7A1-60A1-53A6-9B99-67F16E1C0B5D}"/>
                </a:ext>
              </a:extLst>
            </p:cNvPr>
            <p:cNvSpPr/>
            <p:nvPr/>
          </p:nvSpPr>
          <p:spPr>
            <a:xfrm>
              <a:off x="929199" y="1724200"/>
              <a:ext cx="537933" cy="621198"/>
            </a:xfrm>
            <a:prstGeom prst="cube">
              <a:avLst/>
            </a:prstGeom>
            <a:solidFill>
              <a:srgbClr val="A9D18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2" name="立方体 571">
              <a:extLst>
                <a:ext uri="{FF2B5EF4-FFF2-40B4-BE49-F238E27FC236}">
                  <a16:creationId xmlns:a16="http://schemas.microsoft.com/office/drawing/2014/main" id="{220A27A7-B7EE-754B-9059-218FCBE8741A}"/>
                </a:ext>
              </a:extLst>
            </p:cNvPr>
            <p:cNvSpPr/>
            <p:nvPr/>
          </p:nvSpPr>
          <p:spPr>
            <a:xfrm>
              <a:off x="929199" y="1541519"/>
              <a:ext cx="537933" cy="750122"/>
            </a:xfrm>
            <a:prstGeom prst="cube">
              <a:avLst/>
            </a:prstGeom>
            <a:solidFill>
              <a:srgbClr val="D2CEC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5" name="立方体 574">
              <a:extLst>
                <a:ext uri="{FF2B5EF4-FFF2-40B4-BE49-F238E27FC236}">
                  <a16:creationId xmlns:a16="http://schemas.microsoft.com/office/drawing/2014/main" id="{9905A589-48E2-CCAD-FE16-6829C0043E0D}"/>
                </a:ext>
              </a:extLst>
            </p:cNvPr>
            <p:cNvSpPr/>
            <p:nvPr/>
          </p:nvSpPr>
          <p:spPr>
            <a:xfrm>
              <a:off x="929199" y="899362"/>
              <a:ext cx="537933" cy="1339257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0" name="文本框 139">
            <a:extLst>
              <a:ext uri="{FF2B5EF4-FFF2-40B4-BE49-F238E27FC236}">
                <a16:creationId xmlns:a16="http://schemas.microsoft.com/office/drawing/2014/main" id="{359C4126-9923-B244-7429-95292D2A8E81}"/>
              </a:ext>
            </a:extLst>
          </p:cNvPr>
          <p:cNvSpPr txBox="1"/>
          <p:nvPr/>
        </p:nvSpPr>
        <p:spPr>
          <a:xfrm>
            <a:off x="129069" y="793753"/>
            <a:ext cx="3385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103x</a:t>
            </a:r>
            <a:endParaRPr lang="zh-CN" altLang="en-US" sz="8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5030184B-D913-AD81-C77B-965B27C2DDE2}"/>
              </a:ext>
            </a:extLst>
          </p:cNvPr>
          <p:cNvSpPr txBox="1"/>
          <p:nvPr/>
        </p:nvSpPr>
        <p:spPr>
          <a:xfrm>
            <a:off x="95324" y="948306"/>
            <a:ext cx="4267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smaller</a:t>
            </a:r>
            <a:endParaRPr lang="zh-CN" altLang="en-US" sz="600" b="1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17B2394D-24E8-1DBC-00D8-1BA8EFD4B3F4}"/>
              </a:ext>
            </a:extLst>
          </p:cNvPr>
          <p:cNvSpPr txBox="1"/>
          <p:nvPr/>
        </p:nvSpPr>
        <p:spPr>
          <a:xfrm>
            <a:off x="822473" y="794237"/>
            <a:ext cx="3385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103x</a:t>
            </a:r>
            <a:endParaRPr lang="zh-CN" altLang="en-US" sz="8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03249714-E869-4935-1288-D0C1AF5A4FBC}"/>
              </a:ext>
            </a:extLst>
          </p:cNvPr>
          <p:cNvSpPr txBox="1"/>
          <p:nvPr/>
        </p:nvSpPr>
        <p:spPr>
          <a:xfrm>
            <a:off x="778375" y="948790"/>
            <a:ext cx="4267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smaller</a:t>
            </a:r>
            <a:endParaRPr lang="zh-CN" altLang="en-US" sz="600" b="1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6FB43D-DC6F-39BB-7D89-2FD8B29B86CB}"/>
              </a:ext>
            </a:extLst>
          </p:cNvPr>
          <p:cNvSpPr txBox="1"/>
          <p:nvPr/>
        </p:nvSpPr>
        <p:spPr>
          <a:xfrm>
            <a:off x="1419937" y="594820"/>
            <a:ext cx="9263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Feature Embeddings</a:t>
            </a:r>
            <a:endParaRPr kumimoji="1"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46C720-7BCC-6088-1B2E-DC770220A774}"/>
              </a:ext>
            </a:extLst>
          </p:cNvPr>
          <p:cNvSpPr/>
          <p:nvPr/>
        </p:nvSpPr>
        <p:spPr>
          <a:xfrm>
            <a:off x="1377991" y="655852"/>
            <a:ext cx="108000" cy="54217"/>
          </a:xfrm>
          <a:prstGeom prst="rect">
            <a:avLst/>
          </a:prstGeom>
          <a:solidFill>
            <a:srgbClr val="F5B18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79EC95B-C5C7-C21E-FC64-16A4A29D9E1A}"/>
              </a:ext>
            </a:extLst>
          </p:cNvPr>
          <p:cNvGrpSpPr/>
          <p:nvPr/>
        </p:nvGrpSpPr>
        <p:grpSpPr>
          <a:xfrm>
            <a:off x="452899" y="817538"/>
            <a:ext cx="128097" cy="312502"/>
            <a:chOff x="3199219" y="1446779"/>
            <a:chExt cx="128097" cy="312502"/>
          </a:xfrm>
        </p:grpSpPr>
        <p:sp>
          <p:nvSpPr>
            <p:cNvPr id="452" name="立方体 451">
              <a:extLst>
                <a:ext uri="{FF2B5EF4-FFF2-40B4-BE49-F238E27FC236}">
                  <a16:creationId xmlns:a16="http://schemas.microsoft.com/office/drawing/2014/main" id="{7309F1C3-E0C2-0FF8-00A9-0BD29CAF4AE2}"/>
                </a:ext>
              </a:extLst>
            </p:cNvPr>
            <p:cNvSpPr/>
            <p:nvPr/>
          </p:nvSpPr>
          <p:spPr>
            <a:xfrm>
              <a:off x="3199617" y="1623232"/>
              <a:ext cx="127699" cy="136049"/>
            </a:xfrm>
            <a:prstGeom prst="cube">
              <a:avLst/>
            </a:prstGeom>
            <a:solidFill>
              <a:srgbClr val="A9D18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3" name="立方体 462">
              <a:extLst>
                <a:ext uri="{FF2B5EF4-FFF2-40B4-BE49-F238E27FC236}">
                  <a16:creationId xmlns:a16="http://schemas.microsoft.com/office/drawing/2014/main" id="{5E7876BF-7AC4-A00E-C32D-7D2EA8524489}"/>
                </a:ext>
              </a:extLst>
            </p:cNvPr>
            <p:cNvSpPr/>
            <p:nvPr/>
          </p:nvSpPr>
          <p:spPr>
            <a:xfrm>
              <a:off x="3199617" y="1553017"/>
              <a:ext cx="127699" cy="136049"/>
            </a:xfrm>
            <a:prstGeom prst="cube">
              <a:avLst/>
            </a:prstGeom>
            <a:solidFill>
              <a:srgbClr val="D2CEC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4" name="立方体 463">
              <a:extLst>
                <a:ext uri="{FF2B5EF4-FFF2-40B4-BE49-F238E27FC236}">
                  <a16:creationId xmlns:a16="http://schemas.microsoft.com/office/drawing/2014/main" id="{832B8C6A-06C5-C655-A9EA-75819B2E1D03}"/>
                </a:ext>
              </a:extLst>
            </p:cNvPr>
            <p:cNvSpPr/>
            <p:nvPr/>
          </p:nvSpPr>
          <p:spPr>
            <a:xfrm>
              <a:off x="3199617" y="1517620"/>
              <a:ext cx="127699" cy="136048"/>
            </a:xfrm>
            <a:prstGeom prst="cube">
              <a:avLst/>
            </a:prstGeom>
            <a:solidFill>
              <a:srgbClr val="FFE89B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8" name="立方体 467">
              <a:extLst>
                <a:ext uri="{FF2B5EF4-FFF2-40B4-BE49-F238E27FC236}">
                  <a16:creationId xmlns:a16="http://schemas.microsoft.com/office/drawing/2014/main" id="{25ACC255-E005-7ABA-6CBC-9407FC21FBA4}"/>
                </a:ext>
              </a:extLst>
            </p:cNvPr>
            <p:cNvSpPr/>
            <p:nvPr/>
          </p:nvSpPr>
          <p:spPr>
            <a:xfrm>
              <a:off x="3199617" y="1493670"/>
              <a:ext cx="127699" cy="136048"/>
            </a:xfrm>
            <a:prstGeom prst="cube">
              <a:avLst/>
            </a:prstGeom>
            <a:solidFill>
              <a:srgbClr val="F5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立方体 8">
              <a:extLst>
                <a:ext uri="{FF2B5EF4-FFF2-40B4-BE49-F238E27FC236}">
                  <a16:creationId xmlns:a16="http://schemas.microsoft.com/office/drawing/2014/main" id="{1BA19E89-7F4B-E491-34A4-6A724FB42125}"/>
                </a:ext>
              </a:extLst>
            </p:cNvPr>
            <p:cNvSpPr/>
            <p:nvPr/>
          </p:nvSpPr>
          <p:spPr>
            <a:xfrm>
              <a:off x="3199219" y="1446779"/>
              <a:ext cx="127699" cy="141055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561" name="文本框 560">
            <a:extLst>
              <a:ext uri="{FF2B5EF4-FFF2-40B4-BE49-F238E27FC236}">
                <a16:creationId xmlns:a16="http://schemas.microsoft.com/office/drawing/2014/main" id="{5DF8EB0B-421A-7E04-7175-8665D660812A}"/>
              </a:ext>
            </a:extLst>
          </p:cNvPr>
          <p:cNvSpPr txBox="1"/>
          <p:nvPr/>
        </p:nvSpPr>
        <p:spPr>
          <a:xfrm>
            <a:off x="318029" y="630158"/>
            <a:ext cx="3963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0.444MB </a:t>
            </a:r>
          </a:p>
          <a:p>
            <a:pPr algn="ctr"/>
            <a:r>
              <a:rPr kumimoji="1" lang="en-US" altLang="zh-CN" sz="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34.35dB</a:t>
            </a:r>
            <a:endParaRPr kumimoji="1" lang="zh-CN" altLang="en-US" sz="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C0442F64-90FC-7B19-77C5-19171FB16FFC}"/>
              </a:ext>
            </a:extLst>
          </p:cNvPr>
          <p:cNvGrpSpPr/>
          <p:nvPr/>
        </p:nvGrpSpPr>
        <p:grpSpPr>
          <a:xfrm>
            <a:off x="1134107" y="819713"/>
            <a:ext cx="128097" cy="312502"/>
            <a:chOff x="3199219" y="1446779"/>
            <a:chExt cx="128097" cy="312502"/>
          </a:xfrm>
        </p:grpSpPr>
        <p:sp>
          <p:nvSpPr>
            <p:cNvPr id="54" name="立方体 53">
              <a:extLst>
                <a:ext uri="{FF2B5EF4-FFF2-40B4-BE49-F238E27FC236}">
                  <a16:creationId xmlns:a16="http://schemas.microsoft.com/office/drawing/2014/main" id="{C06F063D-763C-73BF-CB94-CF8F596AFBF0}"/>
                </a:ext>
              </a:extLst>
            </p:cNvPr>
            <p:cNvSpPr/>
            <p:nvPr/>
          </p:nvSpPr>
          <p:spPr>
            <a:xfrm>
              <a:off x="3199617" y="1623232"/>
              <a:ext cx="127699" cy="136049"/>
            </a:xfrm>
            <a:prstGeom prst="cube">
              <a:avLst/>
            </a:prstGeom>
            <a:solidFill>
              <a:srgbClr val="A9D18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立方体 54">
              <a:extLst>
                <a:ext uri="{FF2B5EF4-FFF2-40B4-BE49-F238E27FC236}">
                  <a16:creationId xmlns:a16="http://schemas.microsoft.com/office/drawing/2014/main" id="{C031E736-8BC1-F5AB-86FB-9BF798A88394}"/>
                </a:ext>
              </a:extLst>
            </p:cNvPr>
            <p:cNvSpPr/>
            <p:nvPr/>
          </p:nvSpPr>
          <p:spPr>
            <a:xfrm>
              <a:off x="3199617" y="1553017"/>
              <a:ext cx="127699" cy="136049"/>
            </a:xfrm>
            <a:prstGeom prst="cube">
              <a:avLst/>
            </a:prstGeom>
            <a:solidFill>
              <a:srgbClr val="D2CEC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立方体 55">
              <a:extLst>
                <a:ext uri="{FF2B5EF4-FFF2-40B4-BE49-F238E27FC236}">
                  <a16:creationId xmlns:a16="http://schemas.microsoft.com/office/drawing/2014/main" id="{1C396847-0733-0427-37CF-6F8CB5078615}"/>
                </a:ext>
              </a:extLst>
            </p:cNvPr>
            <p:cNvSpPr/>
            <p:nvPr/>
          </p:nvSpPr>
          <p:spPr>
            <a:xfrm>
              <a:off x="3199617" y="1517620"/>
              <a:ext cx="127699" cy="136048"/>
            </a:xfrm>
            <a:prstGeom prst="cube">
              <a:avLst/>
            </a:prstGeom>
            <a:solidFill>
              <a:srgbClr val="FFE89B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立方体 56">
              <a:extLst>
                <a:ext uri="{FF2B5EF4-FFF2-40B4-BE49-F238E27FC236}">
                  <a16:creationId xmlns:a16="http://schemas.microsoft.com/office/drawing/2014/main" id="{6616719B-CC2C-BFFA-F492-0AE563FBCCDB}"/>
                </a:ext>
              </a:extLst>
            </p:cNvPr>
            <p:cNvSpPr/>
            <p:nvPr/>
          </p:nvSpPr>
          <p:spPr>
            <a:xfrm>
              <a:off x="3199617" y="1493670"/>
              <a:ext cx="127699" cy="136048"/>
            </a:xfrm>
            <a:prstGeom prst="cube">
              <a:avLst/>
            </a:prstGeom>
            <a:solidFill>
              <a:srgbClr val="F5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立方体 58">
              <a:extLst>
                <a:ext uri="{FF2B5EF4-FFF2-40B4-BE49-F238E27FC236}">
                  <a16:creationId xmlns:a16="http://schemas.microsoft.com/office/drawing/2014/main" id="{8DD7D33E-8BF5-D103-35E7-2D1EDCB2BD93}"/>
                </a:ext>
              </a:extLst>
            </p:cNvPr>
            <p:cNvSpPr/>
            <p:nvPr/>
          </p:nvSpPr>
          <p:spPr>
            <a:xfrm>
              <a:off x="3199219" y="1446779"/>
              <a:ext cx="127699" cy="141055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3" name="文本框 132">
            <a:extLst>
              <a:ext uri="{FF2B5EF4-FFF2-40B4-BE49-F238E27FC236}">
                <a16:creationId xmlns:a16="http://schemas.microsoft.com/office/drawing/2014/main" id="{DBB673BC-9E73-3D6F-F831-B687488C7AF5}"/>
              </a:ext>
            </a:extLst>
          </p:cNvPr>
          <p:cNvSpPr txBox="1"/>
          <p:nvPr/>
        </p:nvSpPr>
        <p:spPr>
          <a:xfrm>
            <a:off x="1004583" y="635911"/>
            <a:ext cx="3963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0.442MB </a:t>
            </a:r>
          </a:p>
          <a:p>
            <a:pPr algn="ctr"/>
            <a:r>
              <a:rPr kumimoji="1" lang="en-US" altLang="zh-CN" sz="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37.31dB</a:t>
            </a:r>
            <a:endParaRPr kumimoji="1" lang="zh-CN" altLang="en-US" sz="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F01C4147-4BC7-702F-EF0F-A17608296184}"/>
              </a:ext>
            </a:extLst>
          </p:cNvPr>
          <p:cNvSpPr>
            <a:spLocks/>
          </p:cNvSpPr>
          <p:nvPr/>
        </p:nvSpPr>
        <p:spPr>
          <a:xfrm>
            <a:off x="918843" y="932834"/>
            <a:ext cx="154067" cy="64800"/>
          </a:xfrm>
          <a:prstGeom prst="rightArrow">
            <a:avLst>
              <a:gd name="adj1" fmla="val 50000"/>
              <a:gd name="adj2" fmla="val 74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489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68C745CA-E18C-64AD-6B90-8899D4BF0AF0}"/>
              </a:ext>
            </a:extLst>
          </p:cNvPr>
          <p:cNvSpPr/>
          <p:nvPr/>
        </p:nvSpPr>
        <p:spPr>
          <a:xfrm>
            <a:off x="-1" y="-1"/>
            <a:ext cx="2130425" cy="1223963"/>
          </a:xfrm>
          <a:prstGeom prst="roundRect">
            <a:avLst>
              <a:gd name="adj" fmla="val 34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 descr="图片包含 物体, 桌子, 小, 黑暗&#10;&#10;描述已自动生成">
            <a:extLst>
              <a:ext uri="{FF2B5EF4-FFF2-40B4-BE49-F238E27FC236}">
                <a16:creationId xmlns:a16="http://schemas.microsoft.com/office/drawing/2014/main" id="{E5CEC536-2C88-F355-EC1A-22C9E949A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13" y="239863"/>
            <a:ext cx="929182" cy="9291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 descr="花瓶里插着花&#10;&#10;描述已自动生成">
            <a:extLst>
              <a:ext uri="{FF2B5EF4-FFF2-40B4-BE49-F238E27FC236}">
                <a16:creationId xmlns:a16="http://schemas.microsoft.com/office/drawing/2014/main" id="{3C137A34-133D-BC92-525B-31AEFD8A9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5932" y="65068"/>
            <a:ext cx="1257390" cy="12573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0" name="圆角矩形 59">
            <a:extLst>
              <a:ext uri="{FF2B5EF4-FFF2-40B4-BE49-F238E27FC236}">
                <a16:creationId xmlns:a16="http://schemas.microsoft.com/office/drawing/2014/main" id="{6DA9E6BF-E092-7889-158A-6A367CCF3C32}"/>
              </a:ext>
            </a:extLst>
          </p:cNvPr>
          <p:cNvSpPr/>
          <p:nvPr/>
        </p:nvSpPr>
        <p:spPr>
          <a:xfrm>
            <a:off x="-3470" y="127629"/>
            <a:ext cx="1489462" cy="1072521"/>
          </a:xfrm>
          <a:prstGeom prst="roundRect">
            <a:avLst>
              <a:gd name="adj" fmla="val 96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E49B85-B614-FF66-7FDC-7DEC7F857FE9}"/>
              </a:ext>
            </a:extLst>
          </p:cNvPr>
          <p:cNvSpPr txBox="1"/>
          <p:nvPr/>
        </p:nvSpPr>
        <p:spPr>
          <a:xfrm>
            <a:off x="1419937" y="182490"/>
            <a:ext cx="774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Models</a:t>
            </a:r>
            <a:endParaRPr kumimoji="1"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7A918C-3B35-90EF-C9D5-FAC38A945416}"/>
              </a:ext>
            </a:extLst>
          </p:cNvPr>
          <p:cNvSpPr/>
          <p:nvPr/>
        </p:nvSpPr>
        <p:spPr>
          <a:xfrm>
            <a:off x="1377991" y="243196"/>
            <a:ext cx="108000" cy="542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A9B698-BC3C-B680-BB41-C5EE30E59064}"/>
              </a:ext>
            </a:extLst>
          </p:cNvPr>
          <p:cNvSpPr txBox="1"/>
          <p:nvPr/>
        </p:nvSpPr>
        <p:spPr>
          <a:xfrm>
            <a:off x="1419937" y="388655"/>
            <a:ext cx="9263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Feature Embeddings</a:t>
            </a:r>
            <a:endParaRPr kumimoji="1"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C7BC4A-98C3-126B-1EB5-6E021E78AE60}"/>
              </a:ext>
            </a:extLst>
          </p:cNvPr>
          <p:cNvSpPr/>
          <p:nvPr/>
        </p:nvSpPr>
        <p:spPr>
          <a:xfrm>
            <a:off x="1377991" y="449524"/>
            <a:ext cx="108000" cy="54217"/>
          </a:xfrm>
          <a:prstGeom prst="rect">
            <a:avLst/>
          </a:prstGeom>
          <a:solidFill>
            <a:srgbClr val="9EC3E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87A05C0-8B80-7984-B060-49E616E72EDA}"/>
              </a:ext>
            </a:extLst>
          </p:cNvPr>
          <p:cNvSpPr txBox="1"/>
          <p:nvPr/>
        </p:nvSpPr>
        <p:spPr>
          <a:xfrm>
            <a:off x="1419955" y="800985"/>
            <a:ext cx="70699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Rendering MLP</a:t>
            </a:r>
            <a:endParaRPr kumimoji="1"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AE0009-895C-41B6-B5E8-B687D16D7765}"/>
              </a:ext>
            </a:extLst>
          </p:cNvPr>
          <p:cNvSpPr/>
          <p:nvPr/>
        </p:nvSpPr>
        <p:spPr>
          <a:xfrm>
            <a:off x="1377991" y="862180"/>
            <a:ext cx="108000" cy="54217"/>
          </a:xfrm>
          <a:prstGeom prst="rect">
            <a:avLst/>
          </a:prstGeom>
          <a:solidFill>
            <a:srgbClr val="A9D18E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9B23654-C0D6-069E-E52B-0BC9CE9E0255}"/>
              </a:ext>
            </a:extLst>
          </p:cNvPr>
          <p:cNvSpPr txBox="1"/>
          <p:nvPr/>
        </p:nvSpPr>
        <p:spPr>
          <a:xfrm>
            <a:off x="1419956" y="1007152"/>
            <a:ext cx="78728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Occupancy Grid</a:t>
            </a:r>
            <a:endParaRPr kumimoji="1"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F9EEB15-5309-A4BA-F5DA-1A48C092B61F}"/>
              </a:ext>
            </a:extLst>
          </p:cNvPr>
          <p:cNvSpPr/>
          <p:nvPr/>
        </p:nvSpPr>
        <p:spPr>
          <a:xfrm>
            <a:off x="1377991" y="1068508"/>
            <a:ext cx="108000" cy="54217"/>
          </a:xfrm>
          <a:prstGeom prst="rect">
            <a:avLst/>
          </a:prstGeom>
          <a:solidFill>
            <a:srgbClr val="D2CECE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1787819-EDCD-F9A5-9D88-503AF3335AD4}"/>
              </a:ext>
            </a:extLst>
          </p:cNvPr>
          <p:cNvSpPr txBox="1"/>
          <p:nvPr/>
        </p:nvSpPr>
        <p:spPr>
          <a:xfrm>
            <a:off x="-94527" y="-34925"/>
            <a:ext cx="3963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45.56MB </a:t>
            </a:r>
          </a:p>
          <a:p>
            <a:pPr algn="ctr"/>
            <a:r>
              <a:rPr kumimoji="1" lang="en-US" altLang="zh-CN" sz="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33.76dB</a:t>
            </a:r>
            <a:endParaRPr kumimoji="1" lang="zh-CN" altLang="en-US" sz="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E55A9A4-C2D7-0EC5-87A6-960B5EBCFECA}"/>
              </a:ext>
            </a:extLst>
          </p:cNvPr>
          <p:cNvGrpSpPr/>
          <p:nvPr/>
        </p:nvGrpSpPr>
        <p:grpSpPr>
          <a:xfrm>
            <a:off x="39831" y="166824"/>
            <a:ext cx="127699" cy="965047"/>
            <a:chOff x="929199" y="899884"/>
            <a:chExt cx="537933" cy="1445514"/>
          </a:xfrm>
        </p:grpSpPr>
        <p:sp>
          <p:nvSpPr>
            <p:cNvPr id="22" name="立方体 21">
              <a:extLst>
                <a:ext uri="{FF2B5EF4-FFF2-40B4-BE49-F238E27FC236}">
                  <a16:creationId xmlns:a16="http://schemas.microsoft.com/office/drawing/2014/main" id="{B3975F92-EBE4-5229-2BDF-400BD93FED7A}"/>
                </a:ext>
              </a:extLst>
            </p:cNvPr>
            <p:cNvSpPr/>
            <p:nvPr/>
          </p:nvSpPr>
          <p:spPr>
            <a:xfrm>
              <a:off x="929199" y="1724200"/>
              <a:ext cx="537933" cy="621198"/>
            </a:xfrm>
            <a:prstGeom prst="cube">
              <a:avLst/>
            </a:prstGeom>
            <a:solidFill>
              <a:srgbClr val="A9D18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立方体 22">
              <a:extLst>
                <a:ext uri="{FF2B5EF4-FFF2-40B4-BE49-F238E27FC236}">
                  <a16:creationId xmlns:a16="http://schemas.microsoft.com/office/drawing/2014/main" id="{BE29B2D2-EDF3-CC8D-8D10-6623D6C6313D}"/>
                </a:ext>
              </a:extLst>
            </p:cNvPr>
            <p:cNvSpPr/>
            <p:nvPr/>
          </p:nvSpPr>
          <p:spPr>
            <a:xfrm>
              <a:off x="929199" y="1541519"/>
              <a:ext cx="537933" cy="750122"/>
            </a:xfrm>
            <a:prstGeom prst="cube">
              <a:avLst/>
            </a:prstGeom>
            <a:solidFill>
              <a:srgbClr val="D2CEC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立方体 23">
              <a:extLst>
                <a:ext uri="{FF2B5EF4-FFF2-40B4-BE49-F238E27FC236}">
                  <a16:creationId xmlns:a16="http://schemas.microsoft.com/office/drawing/2014/main" id="{EE9F0AEC-65BC-5792-93DD-35E2DA7FB219}"/>
                </a:ext>
              </a:extLst>
            </p:cNvPr>
            <p:cNvSpPr/>
            <p:nvPr/>
          </p:nvSpPr>
          <p:spPr>
            <a:xfrm>
              <a:off x="929199" y="899884"/>
              <a:ext cx="537933" cy="1338734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右箭头 24">
            <a:extLst>
              <a:ext uri="{FF2B5EF4-FFF2-40B4-BE49-F238E27FC236}">
                <a16:creationId xmlns:a16="http://schemas.microsoft.com/office/drawing/2014/main" id="{1DF6D886-841D-6DD4-52D8-44ACF575D750}"/>
              </a:ext>
            </a:extLst>
          </p:cNvPr>
          <p:cNvSpPr>
            <a:spLocks/>
          </p:cNvSpPr>
          <p:nvPr/>
        </p:nvSpPr>
        <p:spPr>
          <a:xfrm>
            <a:off x="225439" y="930354"/>
            <a:ext cx="154067" cy="64800"/>
          </a:xfrm>
          <a:prstGeom prst="rightArrow">
            <a:avLst>
              <a:gd name="adj1" fmla="val 50000"/>
              <a:gd name="adj2" fmla="val 74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F83A2EF-978A-8A3D-4B26-3268570598ED}"/>
              </a:ext>
            </a:extLst>
          </p:cNvPr>
          <p:cNvSpPr txBox="1"/>
          <p:nvPr/>
        </p:nvSpPr>
        <p:spPr>
          <a:xfrm>
            <a:off x="584998" y="-33584"/>
            <a:ext cx="3963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45.56MB </a:t>
            </a:r>
          </a:p>
          <a:p>
            <a:pPr algn="ctr"/>
            <a:r>
              <a:rPr kumimoji="1" lang="en-US" altLang="zh-CN" sz="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36.98dB</a:t>
            </a:r>
            <a:endParaRPr kumimoji="1" lang="zh-CN" altLang="en-US" sz="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6D7435A-6C80-2E47-44C5-2BFCDEC428E8}"/>
              </a:ext>
            </a:extLst>
          </p:cNvPr>
          <p:cNvGrpSpPr/>
          <p:nvPr/>
        </p:nvGrpSpPr>
        <p:grpSpPr>
          <a:xfrm>
            <a:off x="719359" y="166827"/>
            <a:ext cx="127699" cy="965395"/>
            <a:chOff x="929199" y="899362"/>
            <a:chExt cx="537933" cy="1446036"/>
          </a:xfrm>
        </p:grpSpPr>
        <p:sp>
          <p:nvSpPr>
            <p:cNvPr id="28" name="立方体 27">
              <a:extLst>
                <a:ext uri="{FF2B5EF4-FFF2-40B4-BE49-F238E27FC236}">
                  <a16:creationId xmlns:a16="http://schemas.microsoft.com/office/drawing/2014/main" id="{341B4D97-77F0-007C-13A2-F198D7F6BE4D}"/>
                </a:ext>
              </a:extLst>
            </p:cNvPr>
            <p:cNvSpPr/>
            <p:nvPr/>
          </p:nvSpPr>
          <p:spPr>
            <a:xfrm>
              <a:off x="929199" y="1724200"/>
              <a:ext cx="537933" cy="621198"/>
            </a:xfrm>
            <a:prstGeom prst="cube">
              <a:avLst/>
            </a:prstGeom>
            <a:solidFill>
              <a:srgbClr val="A9D18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立方体 28">
              <a:extLst>
                <a:ext uri="{FF2B5EF4-FFF2-40B4-BE49-F238E27FC236}">
                  <a16:creationId xmlns:a16="http://schemas.microsoft.com/office/drawing/2014/main" id="{FFC12812-2B37-6506-C9A0-50ACFDA6B180}"/>
                </a:ext>
              </a:extLst>
            </p:cNvPr>
            <p:cNvSpPr/>
            <p:nvPr/>
          </p:nvSpPr>
          <p:spPr>
            <a:xfrm>
              <a:off x="929199" y="1541519"/>
              <a:ext cx="537933" cy="750122"/>
            </a:xfrm>
            <a:prstGeom prst="cube">
              <a:avLst/>
            </a:prstGeom>
            <a:solidFill>
              <a:srgbClr val="D2CEC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立方体 29">
              <a:extLst>
                <a:ext uri="{FF2B5EF4-FFF2-40B4-BE49-F238E27FC236}">
                  <a16:creationId xmlns:a16="http://schemas.microsoft.com/office/drawing/2014/main" id="{8C0510A6-3CD0-3421-0D3C-B1F4BBD372D0}"/>
                </a:ext>
              </a:extLst>
            </p:cNvPr>
            <p:cNvSpPr/>
            <p:nvPr/>
          </p:nvSpPr>
          <p:spPr>
            <a:xfrm>
              <a:off x="929199" y="899362"/>
              <a:ext cx="537933" cy="1339257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86D193F5-43FA-AF1C-D8DD-69D941A5BEE4}"/>
              </a:ext>
            </a:extLst>
          </p:cNvPr>
          <p:cNvSpPr txBox="1"/>
          <p:nvPr/>
        </p:nvSpPr>
        <p:spPr>
          <a:xfrm>
            <a:off x="129069" y="793753"/>
            <a:ext cx="3385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103x</a:t>
            </a:r>
            <a:endParaRPr lang="zh-CN" altLang="en-US" sz="8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B43CED-A606-F7D9-00C8-EEC0B04580B9}"/>
              </a:ext>
            </a:extLst>
          </p:cNvPr>
          <p:cNvSpPr txBox="1"/>
          <p:nvPr/>
        </p:nvSpPr>
        <p:spPr>
          <a:xfrm>
            <a:off x="95324" y="948306"/>
            <a:ext cx="4267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smaller</a:t>
            </a:r>
            <a:endParaRPr lang="zh-CN" altLang="en-US" sz="600" b="1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0131985-A452-EBAE-9D65-BB76E36FEDE7}"/>
              </a:ext>
            </a:extLst>
          </p:cNvPr>
          <p:cNvSpPr txBox="1"/>
          <p:nvPr/>
        </p:nvSpPr>
        <p:spPr>
          <a:xfrm>
            <a:off x="822473" y="794237"/>
            <a:ext cx="3385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103x</a:t>
            </a:r>
            <a:endParaRPr lang="zh-CN" altLang="en-US" sz="8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6638F56-CC24-3312-2B66-E8B2C2A29F99}"/>
              </a:ext>
            </a:extLst>
          </p:cNvPr>
          <p:cNvSpPr txBox="1"/>
          <p:nvPr/>
        </p:nvSpPr>
        <p:spPr>
          <a:xfrm>
            <a:off x="778375" y="948790"/>
            <a:ext cx="4267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smaller</a:t>
            </a:r>
            <a:endParaRPr lang="zh-CN" altLang="en-US" sz="600" b="1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B1AE49A-A1DF-6AC6-60BA-4ADFB3EEC049}"/>
              </a:ext>
            </a:extLst>
          </p:cNvPr>
          <p:cNvSpPr txBox="1"/>
          <p:nvPr/>
        </p:nvSpPr>
        <p:spPr>
          <a:xfrm>
            <a:off x="1419937" y="594820"/>
            <a:ext cx="9263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Feature Embeddings</a:t>
            </a:r>
            <a:endParaRPr kumimoji="1"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E91DBF7-2B10-AE68-37F0-EBB277515859}"/>
              </a:ext>
            </a:extLst>
          </p:cNvPr>
          <p:cNvSpPr/>
          <p:nvPr/>
        </p:nvSpPr>
        <p:spPr>
          <a:xfrm>
            <a:off x="1377991" y="655852"/>
            <a:ext cx="108000" cy="54217"/>
          </a:xfrm>
          <a:prstGeom prst="rect">
            <a:avLst/>
          </a:prstGeom>
          <a:solidFill>
            <a:srgbClr val="F5B18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15F338B-5CBA-B59F-D6A8-BE9BADC066C8}"/>
              </a:ext>
            </a:extLst>
          </p:cNvPr>
          <p:cNvGrpSpPr/>
          <p:nvPr/>
        </p:nvGrpSpPr>
        <p:grpSpPr>
          <a:xfrm>
            <a:off x="452899" y="817538"/>
            <a:ext cx="128097" cy="312502"/>
            <a:chOff x="3199219" y="1446779"/>
            <a:chExt cx="128097" cy="312502"/>
          </a:xfrm>
        </p:grpSpPr>
        <p:sp>
          <p:nvSpPr>
            <p:cNvPr id="39" name="立方体 38">
              <a:extLst>
                <a:ext uri="{FF2B5EF4-FFF2-40B4-BE49-F238E27FC236}">
                  <a16:creationId xmlns:a16="http://schemas.microsoft.com/office/drawing/2014/main" id="{0B4DC083-1C2C-185E-25BD-A527529A97B7}"/>
                </a:ext>
              </a:extLst>
            </p:cNvPr>
            <p:cNvSpPr/>
            <p:nvPr/>
          </p:nvSpPr>
          <p:spPr>
            <a:xfrm>
              <a:off x="3199617" y="1623232"/>
              <a:ext cx="127699" cy="136049"/>
            </a:xfrm>
            <a:prstGeom prst="cube">
              <a:avLst/>
            </a:prstGeom>
            <a:solidFill>
              <a:srgbClr val="A9D18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立方体 39">
              <a:extLst>
                <a:ext uri="{FF2B5EF4-FFF2-40B4-BE49-F238E27FC236}">
                  <a16:creationId xmlns:a16="http://schemas.microsoft.com/office/drawing/2014/main" id="{18105EE2-3C08-4278-8561-DAC5DB11946D}"/>
                </a:ext>
              </a:extLst>
            </p:cNvPr>
            <p:cNvSpPr/>
            <p:nvPr/>
          </p:nvSpPr>
          <p:spPr>
            <a:xfrm>
              <a:off x="3199617" y="1553017"/>
              <a:ext cx="127699" cy="136049"/>
            </a:xfrm>
            <a:prstGeom prst="cube">
              <a:avLst/>
            </a:prstGeom>
            <a:solidFill>
              <a:srgbClr val="D2CEC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立方体 40">
              <a:extLst>
                <a:ext uri="{FF2B5EF4-FFF2-40B4-BE49-F238E27FC236}">
                  <a16:creationId xmlns:a16="http://schemas.microsoft.com/office/drawing/2014/main" id="{4A19FB51-72D8-A9CC-3486-728101D3CFE6}"/>
                </a:ext>
              </a:extLst>
            </p:cNvPr>
            <p:cNvSpPr/>
            <p:nvPr/>
          </p:nvSpPr>
          <p:spPr>
            <a:xfrm>
              <a:off x="3199617" y="1517620"/>
              <a:ext cx="127699" cy="136048"/>
            </a:xfrm>
            <a:prstGeom prst="cube">
              <a:avLst/>
            </a:prstGeom>
            <a:solidFill>
              <a:srgbClr val="FFE89B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立方体 41">
              <a:extLst>
                <a:ext uri="{FF2B5EF4-FFF2-40B4-BE49-F238E27FC236}">
                  <a16:creationId xmlns:a16="http://schemas.microsoft.com/office/drawing/2014/main" id="{AC3AB219-61F5-C0CC-A560-80E54A6BF99D}"/>
                </a:ext>
              </a:extLst>
            </p:cNvPr>
            <p:cNvSpPr/>
            <p:nvPr/>
          </p:nvSpPr>
          <p:spPr>
            <a:xfrm>
              <a:off x="3199617" y="1493670"/>
              <a:ext cx="127699" cy="136048"/>
            </a:xfrm>
            <a:prstGeom prst="cube">
              <a:avLst/>
            </a:prstGeom>
            <a:solidFill>
              <a:srgbClr val="F5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立方体 42">
              <a:extLst>
                <a:ext uri="{FF2B5EF4-FFF2-40B4-BE49-F238E27FC236}">
                  <a16:creationId xmlns:a16="http://schemas.microsoft.com/office/drawing/2014/main" id="{7F2D96FF-7C02-1C01-4E7C-EE8729E9874E}"/>
                </a:ext>
              </a:extLst>
            </p:cNvPr>
            <p:cNvSpPr/>
            <p:nvPr/>
          </p:nvSpPr>
          <p:spPr>
            <a:xfrm>
              <a:off x="3199219" y="1446779"/>
              <a:ext cx="127699" cy="141055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6DC982A5-5891-DD2B-1AF9-67A5757DEDA0}"/>
              </a:ext>
            </a:extLst>
          </p:cNvPr>
          <p:cNvSpPr txBox="1"/>
          <p:nvPr/>
        </p:nvSpPr>
        <p:spPr>
          <a:xfrm>
            <a:off x="318029" y="630158"/>
            <a:ext cx="3963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0.444MB </a:t>
            </a:r>
          </a:p>
          <a:p>
            <a:pPr algn="ctr"/>
            <a:r>
              <a:rPr kumimoji="1" lang="en-US" altLang="zh-CN" sz="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34.35dB</a:t>
            </a:r>
            <a:endParaRPr kumimoji="1" lang="zh-CN" altLang="en-US" sz="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2A050CE-4A2E-5846-4E23-7B3F688EFB15}"/>
              </a:ext>
            </a:extLst>
          </p:cNvPr>
          <p:cNvGrpSpPr/>
          <p:nvPr/>
        </p:nvGrpSpPr>
        <p:grpSpPr>
          <a:xfrm>
            <a:off x="1134107" y="819713"/>
            <a:ext cx="128097" cy="312502"/>
            <a:chOff x="3199219" y="1446779"/>
            <a:chExt cx="128097" cy="312502"/>
          </a:xfrm>
        </p:grpSpPr>
        <p:sp>
          <p:nvSpPr>
            <p:cNvPr id="47" name="立方体 46">
              <a:extLst>
                <a:ext uri="{FF2B5EF4-FFF2-40B4-BE49-F238E27FC236}">
                  <a16:creationId xmlns:a16="http://schemas.microsoft.com/office/drawing/2014/main" id="{107D94EB-01E2-3096-BE14-E1264AEDA5A0}"/>
                </a:ext>
              </a:extLst>
            </p:cNvPr>
            <p:cNvSpPr/>
            <p:nvPr/>
          </p:nvSpPr>
          <p:spPr>
            <a:xfrm>
              <a:off x="3199617" y="1623232"/>
              <a:ext cx="127699" cy="136049"/>
            </a:xfrm>
            <a:prstGeom prst="cube">
              <a:avLst/>
            </a:prstGeom>
            <a:solidFill>
              <a:srgbClr val="A9D18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立方体 47">
              <a:extLst>
                <a:ext uri="{FF2B5EF4-FFF2-40B4-BE49-F238E27FC236}">
                  <a16:creationId xmlns:a16="http://schemas.microsoft.com/office/drawing/2014/main" id="{E11DF3F7-CD31-7FC3-9824-B379F1ABA181}"/>
                </a:ext>
              </a:extLst>
            </p:cNvPr>
            <p:cNvSpPr/>
            <p:nvPr/>
          </p:nvSpPr>
          <p:spPr>
            <a:xfrm>
              <a:off x="3199617" y="1553017"/>
              <a:ext cx="127699" cy="136049"/>
            </a:xfrm>
            <a:prstGeom prst="cube">
              <a:avLst/>
            </a:prstGeom>
            <a:solidFill>
              <a:srgbClr val="D2CEC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立方体 48">
              <a:extLst>
                <a:ext uri="{FF2B5EF4-FFF2-40B4-BE49-F238E27FC236}">
                  <a16:creationId xmlns:a16="http://schemas.microsoft.com/office/drawing/2014/main" id="{FDA80C6F-0A34-1772-7EA3-03171B7AAE10}"/>
                </a:ext>
              </a:extLst>
            </p:cNvPr>
            <p:cNvSpPr/>
            <p:nvPr/>
          </p:nvSpPr>
          <p:spPr>
            <a:xfrm>
              <a:off x="3199617" y="1517620"/>
              <a:ext cx="127699" cy="136048"/>
            </a:xfrm>
            <a:prstGeom prst="cube">
              <a:avLst/>
            </a:prstGeom>
            <a:solidFill>
              <a:srgbClr val="FFE89B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立方体 49">
              <a:extLst>
                <a:ext uri="{FF2B5EF4-FFF2-40B4-BE49-F238E27FC236}">
                  <a16:creationId xmlns:a16="http://schemas.microsoft.com/office/drawing/2014/main" id="{355417EA-9C5C-8F61-FEFC-B06AEBEDA322}"/>
                </a:ext>
              </a:extLst>
            </p:cNvPr>
            <p:cNvSpPr/>
            <p:nvPr/>
          </p:nvSpPr>
          <p:spPr>
            <a:xfrm>
              <a:off x="3199617" y="1493670"/>
              <a:ext cx="127699" cy="136048"/>
            </a:xfrm>
            <a:prstGeom prst="cube">
              <a:avLst/>
            </a:prstGeom>
            <a:solidFill>
              <a:srgbClr val="F5B18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立方体 50">
              <a:extLst>
                <a:ext uri="{FF2B5EF4-FFF2-40B4-BE49-F238E27FC236}">
                  <a16:creationId xmlns:a16="http://schemas.microsoft.com/office/drawing/2014/main" id="{1D9689F2-6F8B-113F-AB73-2FDE3393C5FA}"/>
                </a:ext>
              </a:extLst>
            </p:cNvPr>
            <p:cNvSpPr/>
            <p:nvPr/>
          </p:nvSpPr>
          <p:spPr>
            <a:xfrm>
              <a:off x="3199219" y="1446779"/>
              <a:ext cx="127699" cy="141055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05085924-4226-DE96-3305-84F01EDFC3E7}"/>
              </a:ext>
            </a:extLst>
          </p:cNvPr>
          <p:cNvSpPr txBox="1"/>
          <p:nvPr/>
        </p:nvSpPr>
        <p:spPr>
          <a:xfrm>
            <a:off x="1004583" y="635911"/>
            <a:ext cx="3963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0.442MB </a:t>
            </a:r>
          </a:p>
          <a:p>
            <a:pPr algn="ctr"/>
            <a:r>
              <a:rPr kumimoji="1" lang="en-US" altLang="zh-CN" sz="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37.31dB</a:t>
            </a:r>
            <a:endParaRPr kumimoji="1" lang="zh-CN" altLang="en-US" sz="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右箭头 52">
            <a:extLst>
              <a:ext uri="{FF2B5EF4-FFF2-40B4-BE49-F238E27FC236}">
                <a16:creationId xmlns:a16="http://schemas.microsoft.com/office/drawing/2014/main" id="{F880F45A-F7C2-A8FA-2C03-695BB5423207}"/>
              </a:ext>
            </a:extLst>
          </p:cNvPr>
          <p:cNvSpPr>
            <a:spLocks/>
          </p:cNvSpPr>
          <p:nvPr/>
        </p:nvSpPr>
        <p:spPr>
          <a:xfrm>
            <a:off x="918843" y="932834"/>
            <a:ext cx="154067" cy="64800"/>
          </a:xfrm>
          <a:prstGeom prst="rightArrow">
            <a:avLst>
              <a:gd name="adj1" fmla="val 50000"/>
              <a:gd name="adj2" fmla="val 74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337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820123A7-C987-8FE2-0C3D-F5BA93D04E39}"/>
              </a:ext>
            </a:extLst>
          </p:cNvPr>
          <p:cNvSpPr/>
          <p:nvPr/>
        </p:nvSpPr>
        <p:spPr>
          <a:xfrm>
            <a:off x="-1255806" y="1502325"/>
            <a:ext cx="5705474" cy="3438889"/>
          </a:xfrm>
          <a:prstGeom prst="roundRect">
            <a:avLst>
              <a:gd name="adj" fmla="val 3969"/>
            </a:avLst>
          </a:prstGeom>
          <a:solidFill>
            <a:schemeClr val="bg1"/>
          </a:solidFill>
          <a:ln w="19050"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pic>
        <p:nvPicPr>
          <p:cNvPr id="137" name="图片 136" descr="图片包含 物体, 桌子, 小, 黑暗&#10;&#10;描述已自动生成">
            <a:extLst>
              <a:ext uri="{FF2B5EF4-FFF2-40B4-BE49-F238E27FC236}">
                <a16:creationId xmlns:a16="http://schemas.microsoft.com/office/drawing/2014/main" id="{730F5193-1193-931D-0D76-BC36E432B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51" y="2307604"/>
            <a:ext cx="2474336" cy="24743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8" name="图片 137" descr="花瓶里插着花&#10;&#10;描述已自动生成">
            <a:extLst>
              <a:ext uri="{FF2B5EF4-FFF2-40B4-BE49-F238E27FC236}">
                <a16:creationId xmlns:a16="http://schemas.microsoft.com/office/drawing/2014/main" id="{267D4944-9A3C-188F-0B4C-A449FB5F0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33746" y="1736629"/>
            <a:ext cx="3348327" cy="33483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9" name="圆角矩形 138">
            <a:extLst>
              <a:ext uri="{FF2B5EF4-FFF2-40B4-BE49-F238E27FC236}">
                <a16:creationId xmlns:a16="http://schemas.microsoft.com/office/drawing/2014/main" id="{0466C48B-1F9B-B60A-E9A7-ECFEDFFB7D35}"/>
              </a:ext>
            </a:extLst>
          </p:cNvPr>
          <p:cNvSpPr/>
          <p:nvPr/>
        </p:nvSpPr>
        <p:spPr>
          <a:xfrm>
            <a:off x="-1187100" y="2008734"/>
            <a:ext cx="3966316" cy="2856036"/>
          </a:xfrm>
          <a:prstGeom prst="roundRect">
            <a:avLst>
              <a:gd name="adj" fmla="val 96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80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21754FE-EB21-DD6C-5C39-940BD09D5F4F}"/>
              </a:ext>
            </a:extLst>
          </p:cNvPr>
          <p:cNvSpPr txBox="1"/>
          <p:nvPr/>
        </p:nvSpPr>
        <p:spPr>
          <a:xfrm>
            <a:off x="2833099" y="2249047"/>
            <a:ext cx="206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Models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15BA6A01-FEDF-A553-1680-1819EC51A868}"/>
              </a:ext>
            </a:extLst>
          </p:cNvPr>
          <p:cNvSpPr/>
          <p:nvPr/>
        </p:nvSpPr>
        <p:spPr>
          <a:xfrm>
            <a:off x="2466346" y="2316479"/>
            <a:ext cx="326025" cy="1443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80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ED6116B8-F390-15C9-384C-361D3A79B5EA}"/>
              </a:ext>
            </a:extLst>
          </p:cNvPr>
          <p:cNvSpPr txBox="1"/>
          <p:nvPr/>
        </p:nvSpPr>
        <p:spPr>
          <a:xfrm>
            <a:off x="2833099" y="2798048"/>
            <a:ext cx="246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Feature Embeddings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82C27D7E-60DD-7326-547D-11EA31F202B3}"/>
              </a:ext>
            </a:extLst>
          </p:cNvPr>
          <p:cNvSpPr/>
          <p:nvPr/>
        </p:nvSpPr>
        <p:spPr>
          <a:xfrm>
            <a:off x="2466346" y="2865914"/>
            <a:ext cx="326025" cy="144375"/>
          </a:xfrm>
          <a:prstGeom prst="rect">
            <a:avLst/>
          </a:prstGeom>
          <a:solidFill>
            <a:srgbClr val="9EC3E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80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836EC83-9B8D-04FB-E771-6B0DF05A8412}"/>
              </a:ext>
            </a:extLst>
          </p:cNvPr>
          <p:cNvSpPr txBox="1"/>
          <p:nvPr/>
        </p:nvSpPr>
        <p:spPr>
          <a:xfrm>
            <a:off x="2833147" y="3896049"/>
            <a:ext cx="1882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Rendering MLP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FC28E2CC-C7EA-882F-CB87-31A01D190DF6}"/>
              </a:ext>
            </a:extLst>
          </p:cNvPr>
          <p:cNvSpPr/>
          <p:nvPr/>
        </p:nvSpPr>
        <p:spPr>
          <a:xfrm>
            <a:off x="2466346" y="3964783"/>
            <a:ext cx="326025" cy="144375"/>
          </a:xfrm>
          <a:prstGeom prst="rect">
            <a:avLst/>
          </a:prstGeom>
          <a:solidFill>
            <a:srgbClr val="A9D18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80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D5A72777-EC51-6F82-AB12-A300062E8730}"/>
              </a:ext>
            </a:extLst>
          </p:cNvPr>
          <p:cNvSpPr txBox="1"/>
          <p:nvPr/>
        </p:nvSpPr>
        <p:spPr>
          <a:xfrm>
            <a:off x="2833150" y="4445055"/>
            <a:ext cx="2096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Occupancy Grid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4EFC4F8E-6B47-3BE8-F7CC-C498941F01DE}"/>
              </a:ext>
            </a:extLst>
          </p:cNvPr>
          <p:cNvSpPr/>
          <p:nvPr/>
        </p:nvSpPr>
        <p:spPr>
          <a:xfrm>
            <a:off x="2466346" y="4514218"/>
            <a:ext cx="326025" cy="144375"/>
          </a:xfrm>
          <a:prstGeom prst="rect">
            <a:avLst/>
          </a:prstGeom>
          <a:solidFill>
            <a:srgbClr val="D2CEC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80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440CDF49-99CD-1582-9E48-008D3660CBBA}"/>
              </a:ext>
            </a:extLst>
          </p:cNvPr>
          <p:cNvSpPr txBox="1"/>
          <p:nvPr/>
        </p:nvSpPr>
        <p:spPr>
          <a:xfrm>
            <a:off x="-1429577" y="1575866"/>
            <a:ext cx="1055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45.56MB </a:t>
            </a:r>
          </a:p>
          <a:p>
            <a:pPr algn="ctr"/>
            <a:r>
              <a:rPr kumimoji="1"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33.76dB</a:t>
            </a:r>
            <a:endParaRPr kumimoji="1"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BB4749D2-5DDE-169C-E8BA-F8CA2C3AA89B}"/>
              </a:ext>
            </a:extLst>
          </p:cNvPr>
          <p:cNvGrpSpPr/>
          <p:nvPr/>
        </p:nvGrpSpPr>
        <p:grpSpPr>
          <a:xfrm>
            <a:off x="-1071793" y="2113107"/>
            <a:ext cx="340052" cy="2569841"/>
            <a:chOff x="929199" y="899884"/>
            <a:chExt cx="537933" cy="1445514"/>
          </a:xfrm>
        </p:grpSpPr>
        <p:sp>
          <p:nvSpPr>
            <p:cNvPr id="150" name="立方体 149">
              <a:extLst>
                <a:ext uri="{FF2B5EF4-FFF2-40B4-BE49-F238E27FC236}">
                  <a16:creationId xmlns:a16="http://schemas.microsoft.com/office/drawing/2014/main" id="{61C48AD9-789E-99A1-A7FD-4E5644E26EF0}"/>
                </a:ext>
              </a:extLst>
            </p:cNvPr>
            <p:cNvSpPr/>
            <p:nvPr/>
          </p:nvSpPr>
          <p:spPr>
            <a:xfrm>
              <a:off x="929199" y="1724200"/>
              <a:ext cx="537933" cy="621198"/>
            </a:xfrm>
            <a:prstGeom prst="cube">
              <a:avLst/>
            </a:prstGeom>
            <a:solidFill>
              <a:srgbClr val="A9D18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151" name="立方体 150">
              <a:extLst>
                <a:ext uri="{FF2B5EF4-FFF2-40B4-BE49-F238E27FC236}">
                  <a16:creationId xmlns:a16="http://schemas.microsoft.com/office/drawing/2014/main" id="{5B0EE9DC-9133-DFB1-2A48-176797C5D3E5}"/>
                </a:ext>
              </a:extLst>
            </p:cNvPr>
            <p:cNvSpPr/>
            <p:nvPr/>
          </p:nvSpPr>
          <p:spPr>
            <a:xfrm>
              <a:off x="929199" y="1541519"/>
              <a:ext cx="537933" cy="750122"/>
            </a:xfrm>
            <a:prstGeom prst="cube">
              <a:avLst/>
            </a:prstGeom>
            <a:solidFill>
              <a:srgbClr val="D2CEC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152" name="立方体 151">
              <a:extLst>
                <a:ext uri="{FF2B5EF4-FFF2-40B4-BE49-F238E27FC236}">
                  <a16:creationId xmlns:a16="http://schemas.microsoft.com/office/drawing/2014/main" id="{F938732B-B615-E5B7-25A3-CD01AE31460B}"/>
                </a:ext>
              </a:extLst>
            </p:cNvPr>
            <p:cNvSpPr/>
            <p:nvPr/>
          </p:nvSpPr>
          <p:spPr>
            <a:xfrm>
              <a:off x="929199" y="899884"/>
              <a:ext cx="537933" cy="1338734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</p:grpSp>
      <p:sp>
        <p:nvSpPr>
          <p:cNvPr id="153" name="右箭头 152">
            <a:extLst>
              <a:ext uri="{FF2B5EF4-FFF2-40B4-BE49-F238E27FC236}">
                <a16:creationId xmlns:a16="http://schemas.microsoft.com/office/drawing/2014/main" id="{B09024D9-498E-9F70-474E-C9ED63A15218}"/>
              </a:ext>
            </a:extLst>
          </p:cNvPr>
          <p:cNvSpPr>
            <a:spLocks/>
          </p:cNvSpPr>
          <p:nvPr/>
        </p:nvSpPr>
        <p:spPr>
          <a:xfrm>
            <a:off x="-577534" y="4146325"/>
            <a:ext cx="410268" cy="172557"/>
          </a:xfrm>
          <a:prstGeom prst="rightArrow">
            <a:avLst>
              <a:gd name="adj1" fmla="val 50000"/>
              <a:gd name="adj2" fmla="val 74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80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2BCFA02-5D0D-E9E2-F7E5-165AC8F1CB25}"/>
              </a:ext>
            </a:extLst>
          </p:cNvPr>
          <p:cNvSpPr txBox="1"/>
          <p:nvPr/>
        </p:nvSpPr>
        <p:spPr>
          <a:xfrm>
            <a:off x="379942" y="1579437"/>
            <a:ext cx="1055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45.56MB </a:t>
            </a:r>
          </a:p>
          <a:p>
            <a:pPr algn="ctr"/>
            <a:r>
              <a:rPr kumimoji="1"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36.98dB</a:t>
            </a:r>
            <a:endParaRPr kumimoji="1"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87713C1F-0A62-065A-8B3D-CAEAF94F5CED}"/>
              </a:ext>
            </a:extLst>
          </p:cNvPr>
          <p:cNvGrpSpPr/>
          <p:nvPr/>
        </p:nvGrpSpPr>
        <p:grpSpPr>
          <a:xfrm>
            <a:off x="737735" y="2113115"/>
            <a:ext cx="340052" cy="2570768"/>
            <a:chOff x="929199" y="899362"/>
            <a:chExt cx="537933" cy="1446036"/>
          </a:xfrm>
        </p:grpSpPr>
        <p:sp>
          <p:nvSpPr>
            <p:cNvPr id="156" name="立方体 155">
              <a:extLst>
                <a:ext uri="{FF2B5EF4-FFF2-40B4-BE49-F238E27FC236}">
                  <a16:creationId xmlns:a16="http://schemas.microsoft.com/office/drawing/2014/main" id="{5E9D5E2B-6656-7CF5-32FF-D2A8F5352CDE}"/>
                </a:ext>
              </a:extLst>
            </p:cNvPr>
            <p:cNvSpPr/>
            <p:nvPr/>
          </p:nvSpPr>
          <p:spPr>
            <a:xfrm>
              <a:off x="929199" y="1724200"/>
              <a:ext cx="537933" cy="621198"/>
            </a:xfrm>
            <a:prstGeom prst="cube">
              <a:avLst/>
            </a:prstGeom>
            <a:solidFill>
              <a:srgbClr val="A9D18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157" name="立方体 156">
              <a:extLst>
                <a:ext uri="{FF2B5EF4-FFF2-40B4-BE49-F238E27FC236}">
                  <a16:creationId xmlns:a16="http://schemas.microsoft.com/office/drawing/2014/main" id="{89F8B801-DCBA-6449-DD85-28AAC7E75A16}"/>
                </a:ext>
              </a:extLst>
            </p:cNvPr>
            <p:cNvSpPr/>
            <p:nvPr/>
          </p:nvSpPr>
          <p:spPr>
            <a:xfrm>
              <a:off x="929199" y="1541519"/>
              <a:ext cx="537933" cy="750122"/>
            </a:xfrm>
            <a:prstGeom prst="cube">
              <a:avLst/>
            </a:prstGeom>
            <a:solidFill>
              <a:srgbClr val="D2CEC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158" name="立方体 157">
              <a:extLst>
                <a:ext uri="{FF2B5EF4-FFF2-40B4-BE49-F238E27FC236}">
                  <a16:creationId xmlns:a16="http://schemas.microsoft.com/office/drawing/2014/main" id="{A08ADB94-3C97-F0AF-AECD-EB034810C2E0}"/>
                </a:ext>
              </a:extLst>
            </p:cNvPr>
            <p:cNvSpPr/>
            <p:nvPr/>
          </p:nvSpPr>
          <p:spPr>
            <a:xfrm>
              <a:off x="929199" y="899362"/>
              <a:ext cx="537933" cy="1339257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</p:grpSp>
      <p:sp>
        <p:nvSpPr>
          <p:cNvPr id="159" name="文本框 158">
            <a:extLst>
              <a:ext uri="{FF2B5EF4-FFF2-40B4-BE49-F238E27FC236}">
                <a16:creationId xmlns:a16="http://schemas.microsoft.com/office/drawing/2014/main" id="{70C16D95-43B4-2331-2B54-00768A7DCA31}"/>
              </a:ext>
            </a:extLst>
          </p:cNvPr>
          <p:cNvSpPr txBox="1"/>
          <p:nvPr/>
        </p:nvSpPr>
        <p:spPr>
          <a:xfrm>
            <a:off x="-655254" y="37825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103x</a:t>
            </a:r>
            <a:endParaRPr lang="zh-CN" altLang="en-US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77BF0A2B-55F6-E4AF-CB13-0370CD7F0D2C}"/>
              </a:ext>
            </a:extLst>
          </p:cNvPr>
          <p:cNvSpPr txBox="1"/>
          <p:nvPr/>
        </p:nvSpPr>
        <p:spPr>
          <a:xfrm>
            <a:off x="-732724" y="4194130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smaller</a:t>
            </a:r>
            <a:endParaRPr lang="zh-CN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3803F6C7-4680-AD2E-FBDC-58563698AF29}"/>
              </a:ext>
            </a:extLst>
          </p:cNvPr>
          <p:cNvSpPr txBox="1"/>
          <p:nvPr/>
        </p:nvSpPr>
        <p:spPr>
          <a:xfrm>
            <a:off x="1191219" y="37838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103x</a:t>
            </a:r>
            <a:endParaRPr lang="zh-CN" altLang="en-US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2615A260-36F2-8D98-E329-C6D47330F378}"/>
              </a:ext>
            </a:extLst>
          </p:cNvPr>
          <p:cNvSpPr txBox="1"/>
          <p:nvPr/>
        </p:nvSpPr>
        <p:spPr>
          <a:xfrm>
            <a:off x="1086185" y="4195419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smaller</a:t>
            </a:r>
            <a:endParaRPr lang="zh-CN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F9EF87AC-D0B1-8C1F-2525-605936744B98}"/>
              </a:ext>
            </a:extLst>
          </p:cNvPr>
          <p:cNvSpPr txBox="1"/>
          <p:nvPr/>
        </p:nvSpPr>
        <p:spPr>
          <a:xfrm>
            <a:off x="2833099" y="3347048"/>
            <a:ext cx="246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Feature Embeddings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29E6F6DB-14F4-CAF8-B143-B18FA9AA4C65}"/>
              </a:ext>
            </a:extLst>
          </p:cNvPr>
          <p:cNvSpPr/>
          <p:nvPr/>
        </p:nvSpPr>
        <p:spPr>
          <a:xfrm>
            <a:off x="2466346" y="3415349"/>
            <a:ext cx="326025" cy="144375"/>
          </a:xfrm>
          <a:prstGeom prst="rect">
            <a:avLst/>
          </a:prstGeom>
          <a:solidFill>
            <a:srgbClr val="F5B18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800"/>
          </a:p>
        </p:txBody>
      </p: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B4D703AA-69AC-864C-645B-929BAAF74C3B}"/>
              </a:ext>
            </a:extLst>
          </p:cNvPr>
          <p:cNvGrpSpPr/>
          <p:nvPr/>
        </p:nvGrpSpPr>
        <p:grpSpPr>
          <a:xfrm>
            <a:off x="28173" y="3845905"/>
            <a:ext cx="341112" cy="832167"/>
            <a:chOff x="3199219" y="1446779"/>
            <a:chExt cx="128097" cy="312502"/>
          </a:xfrm>
        </p:grpSpPr>
        <p:sp>
          <p:nvSpPr>
            <p:cNvPr id="166" name="立方体 165">
              <a:extLst>
                <a:ext uri="{FF2B5EF4-FFF2-40B4-BE49-F238E27FC236}">
                  <a16:creationId xmlns:a16="http://schemas.microsoft.com/office/drawing/2014/main" id="{C359BBF7-CB5C-15A9-772D-ABF3BA1A98E5}"/>
                </a:ext>
              </a:extLst>
            </p:cNvPr>
            <p:cNvSpPr/>
            <p:nvPr/>
          </p:nvSpPr>
          <p:spPr>
            <a:xfrm>
              <a:off x="3199617" y="1623232"/>
              <a:ext cx="127699" cy="136049"/>
            </a:xfrm>
            <a:prstGeom prst="cube">
              <a:avLst/>
            </a:prstGeom>
            <a:solidFill>
              <a:srgbClr val="A9D18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167" name="立方体 166">
              <a:extLst>
                <a:ext uri="{FF2B5EF4-FFF2-40B4-BE49-F238E27FC236}">
                  <a16:creationId xmlns:a16="http://schemas.microsoft.com/office/drawing/2014/main" id="{C3800111-A772-AF18-0B58-720EBD2BB65B}"/>
                </a:ext>
              </a:extLst>
            </p:cNvPr>
            <p:cNvSpPr/>
            <p:nvPr/>
          </p:nvSpPr>
          <p:spPr>
            <a:xfrm>
              <a:off x="3199617" y="1553017"/>
              <a:ext cx="127699" cy="136049"/>
            </a:xfrm>
            <a:prstGeom prst="cube">
              <a:avLst/>
            </a:prstGeom>
            <a:solidFill>
              <a:srgbClr val="D2CEC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168" name="立方体 167">
              <a:extLst>
                <a:ext uri="{FF2B5EF4-FFF2-40B4-BE49-F238E27FC236}">
                  <a16:creationId xmlns:a16="http://schemas.microsoft.com/office/drawing/2014/main" id="{1A9CEBBF-ABCE-55C0-EB69-235D392EC2DA}"/>
                </a:ext>
              </a:extLst>
            </p:cNvPr>
            <p:cNvSpPr/>
            <p:nvPr/>
          </p:nvSpPr>
          <p:spPr>
            <a:xfrm>
              <a:off x="3199617" y="1517620"/>
              <a:ext cx="127699" cy="136048"/>
            </a:xfrm>
            <a:prstGeom prst="cube">
              <a:avLst/>
            </a:prstGeom>
            <a:solidFill>
              <a:srgbClr val="FFE89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169" name="立方体 168">
              <a:extLst>
                <a:ext uri="{FF2B5EF4-FFF2-40B4-BE49-F238E27FC236}">
                  <a16:creationId xmlns:a16="http://schemas.microsoft.com/office/drawing/2014/main" id="{A550EC29-6813-4CF5-CA10-9A6E4E6F2757}"/>
                </a:ext>
              </a:extLst>
            </p:cNvPr>
            <p:cNvSpPr/>
            <p:nvPr/>
          </p:nvSpPr>
          <p:spPr>
            <a:xfrm>
              <a:off x="3199617" y="1493670"/>
              <a:ext cx="127699" cy="136048"/>
            </a:xfrm>
            <a:prstGeom prst="cube">
              <a:avLst/>
            </a:prstGeom>
            <a:solidFill>
              <a:srgbClr val="F5B18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170" name="立方体 169">
              <a:extLst>
                <a:ext uri="{FF2B5EF4-FFF2-40B4-BE49-F238E27FC236}">
                  <a16:creationId xmlns:a16="http://schemas.microsoft.com/office/drawing/2014/main" id="{957D028A-94AE-CB9F-3AB5-952E61130958}"/>
                </a:ext>
              </a:extLst>
            </p:cNvPr>
            <p:cNvSpPr/>
            <p:nvPr/>
          </p:nvSpPr>
          <p:spPr>
            <a:xfrm>
              <a:off x="3199219" y="1446779"/>
              <a:ext cx="127699" cy="141055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 dirty="0"/>
            </a:p>
          </p:txBody>
        </p:sp>
      </p:grp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9F455D0-12FF-5B86-31AF-5D5BB0F4B23C}"/>
              </a:ext>
            </a:extLst>
          </p:cNvPr>
          <p:cNvSpPr txBox="1"/>
          <p:nvPr/>
        </p:nvSpPr>
        <p:spPr>
          <a:xfrm>
            <a:off x="-330974" y="3346928"/>
            <a:ext cx="1055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0.444MB </a:t>
            </a:r>
          </a:p>
          <a:p>
            <a:pPr algn="ctr"/>
            <a:r>
              <a:rPr kumimoji="1"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34.35dB</a:t>
            </a:r>
            <a:endParaRPr kumimoji="1"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F99AEE5F-0DA2-C274-5FE3-3D1D6C2B3985}"/>
              </a:ext>
            </a:extLst>
          </p:cNvPr>
          <p:cNvGrpSpPr/>
          <p:nvPr/>
        </p:nvGrpSpPr>
        <p:grpSpPr>
          <a:xfrm>
            <a:off x="1842163" y="3851697"/>
            <a:ext cx="341106" cy="832167"/>
            <a:chOff x="3199221" y="1446779"/>
            <a:chExt cx="128095" cy="312502"/>
          </a:xfrm>
        </p:grpSpPr>
        <p:sp>
          <p:nvSpPr>
            <p:cNvPr id="173" name="立方体 172">
              <a:extLst>
                <a:ext uri="{FF2B5EF4-FFF2-40B4-BE49-F238E27FC236}">
                  <a16:creationId xmlns:a16="http://schemas.microsoft.com/office/drawing/2014/main" id="{30572E45-3322-FEFE-C855-1E4FD2A3C31A}"/>
                </a:ext>
              </a:extLst>
            </p:cNvPr>
            <p:cNvSpPr/>
            <p:nvPr/>
          </p:nvSpPr>
          <p:spPr>
            <a:xfrm>
              <a:off x="3199617" y="1623232"/>
              <a:ext cx="127699" cy="136049"/>
            </a:xfrm>
            <a:prstGeom prst="cube">
              <a:avLst/>
            </a:prstGeom>
            <a:solidFill>
              <a:srgbClr val="A9D18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174" name="立方体 173">
              <a:extLst>
                <a:ext uri="{FF2B5EF4-FFF2-40B4-BE49-F238E27FC236}">
                  <a16:creationId xmlns:a16="http://schemas.microsoft.com/office/drawing/2014/main" id="{2B30EC08-277C-FC7E-F86B-226E7BE25633}"/>
                </a:ext>
              </a:extLst>
            </p:cNvPr>
            <p:cNvSpPr/>
            <p:nvPr/>
          </p:nvSpPr>
          <p:spPr>
            <a:xfrm>
              <a:off x="3199617" y="1553017"/>
              <a:ext cx="127699" cy="136049"/>
            </a:xfrm>
            <a:prstGeom prst="cube">
              <a:avLst/>
            </a:prstGeom>
            <a:solidFill>
              <a:srgbClr val="D2CEC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175" name="立方体 174">
              <a:extLst>
                <a:ext uri="{FF2B5EF4-FFF2-40B4-BE49-F238E27FC236}">
                  <a16:creationId xmlns:a16="http://schemas.microsoft.com/office/drawing/2014/main" id="{7C9E52EE-1777-7366-F43A-CEDFF004F9A0}"/>
                </a:ext>
              </a:extLst>
            </p:cNvPr>
            <p:cNvSpPr/>
            <p:nvPr/>
          </p:nvSpPr>
          <p:spPr>
            <a:xfrm>
              <a:off x="3199617" y="1517620"/>
              <a:ext cx="127699" cy="136048"/>
            </a:xfrm>
            <a:prstGeom prst="cube">
              <a:avLst/>
            </a:prstGeom>
            <a:solidFill>
              <a:srgbClr val="FFE89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176" name="立方体 175">
              <a:extLst>
                <a:ext uri="{FF2B5EF4-FFF2-40B4-BE49-F238E27FC236}">
                  <a16:creationId xmlns:a16="http://schemas.microsoft.com/office/drawing/2014/main" id="{4E34106D-D0E6-014B-A648-96C446C1531E}"/>
                </a:ext>
              </a:extLst>
            </p:cNvPr>
            <p:cNvSpPr/>
            <p:nvPr/>
          </p:nvSpPr>
          <p:spPr>
            <a:xfrm>
              <a:off x="3199617" y="1493670"/>
              <a:ext cx="127699" cy="136048"/>
            </a:xfrm>
            <a:prstGeom prst="cube">
              <a:avLst/>
            </a:prstGeom>
            <a:solidFill>
              <a:srgbClr val="F5B18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177" name="立方体 176">
              <a:extLst>
                <a:ext uri="{FF2B5EF4-FFF2-40B4-BE49-F238E27FC236}">
                  <a16:creationId xmlns:a16="http://schemas.microsoft.com/office/drawing/2014/main" id="{6A7B3214-8B0A-7027-FB3D-6509857031EB}"/>
                </a:ext>
              </a:extLst>
            </p:cNvPr>
            <p:cNvSpPr/>
            <p:nvPr/>
          </p:nvSpPr>
          <p:spPr>
            <a:xfrm>
              <a:off x="3199221" y="1446779"/>
              <a:ext cx="127699" cy="141055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</p:grpSp>
      <p:sp>
        <p:nvSpPr>
          <p:cNvPr id="178" name="文本框 177">
            <a:extLst>
              <a:ext uri="{FF2B5EF4-FFF2-40B4-BE49-F238E27FC236}">
                <a16:creationId xmlns:a16="http://schemas.microsoft.com/office/drawing/2014/main" id="{149DAE76-7088-54D2-3E80-A5F5CE416AD2}"/>
              </a:ext>
            </a:extLst>
          </p:cNvPr>
          <p:cNvSpPr txBox="1"/>
          <p:nvPr/>
        </p:nvSpPr>
        <p:spPr>
          <a:xfrm>
            <a:off x="1497263" y="3362247"/>
            <a:ext cx="1055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0.442MB </a:t>
            </a:r>
          </a:p>
          <a:p>
            <a:pPr algn="ctr"/>
            <a:r>
              <a:rPr kumimoji="1"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37.31dB</a:t>
            </a:r>
            <a:endParaRPr kumimoji="1"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右箭头 178">
            <a:extLst>
              <a:ext uri="{FF2B5EF4-FFF2-40B4-BE49-F238E27FC236}">
                <a16:creationId xmlns:a16="http://schemas.microsoft.com/office/drawing/2014/main" id="{31AE8CA6-CDD3-9CE5-4C96-F711865B062E}"/>
              </a:ext>
            </a:extLst>
          </p:cNvPr>
          <p:cNvSpPr>
            <a:spLocks/>
          </p:cNvSpPr>
          <p:nvPr/>
        </p:nvSpPr>
        <p:spPr>
          <a:xfrm>
            <a:off x="1268944" y="4152929"/>
            <a:ext cx="410268" cy="172557"/>
          </a:xfrm>
          <a:prstGeom prst="rightArrow">
            <a:avLst>
              <a:gd name="adj1" fmla="val 50000"/>
              <a:gd name="adj2" fmla="val 74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800"/>
          </a:p>
        </p:txBody>
      </p:sp>
    </p:spTree>
    <p:extLst>
      <p:ext uri="{BB962C8B-B14F-4D97-AF65-F5344CB8AC3E}">
        <p14:creationId xmlns:p14="http://schemas.microsoft.com/office/powerpoint/2010/main" val="82560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4319</TotalTime>
  <Words>130</Words>
  <Application>Microsoft Macintosh PowerPoint</Application>
  <PresentationFormat>自定义</PresentationFormat>
  <Paragraphs>55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Microsoft Yahei</vt:lpstr>
      <vt:lpstr>Arial</vt:lpstr>
      <vt:lpstr>Calibri</vt:lpstr>
      <vt:lpstr>Calibri Light</vt:lpstr>
      <vt:lpstr>Times New Roman</vt:lpstr>
      <vt:lpstr>Office 2013 - 2022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陈一航</dc:creator>
  <cp:lastModifiedBy>陈一航</cp:lastModifiedBy>
  <cp:revision>969</cp:revision>
  <dcterms:created xsi:type="dcterms:W3CDTF">2023-10-05T11:52:24Z</dcterms:created>
  <dcterms:modified xsi:type="dcterms:W3CDTF">2024-06-03T10:55:27Z</dcterms:modified>
</cp:coreProperties>
</file>