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5"/>
  </p:notesMasterIdLst>
  <p:sldIdLst>
    <p:sldId id="272" r:id="rId2"/>
    <p:sldId id="273" r:id="rId3"/>
    <p:sldId id="274" r:id="rId4"/>
  </p:sldIdLst>
  <p:sldSz cx="2130425" cy="1223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3EA"/>
    <a:srgbClr val="F5B183"/>
    <a:srgbClr val="9EC3E7"/>
    <a:srgbClr val="DCE5F5"/>
    <a:srgbClr val="DBE4F4"/>
    <a:srgbClr val="FBE6D7"/>
    <a:srgbClr val="BDD7EF"/>
    <a:srgbClr val="D2CE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1129"/>
  </p:normalViewPr>
  <p:slideViewPr>
    <p:cSldViewPr snapToGrid="0">
      <p:cViewPr>
        <p:scale>
          <a:sx n="400" d="100"/>
          <a:sy n="400" d="100"/>
        </p:scale>
        <p:origin x="2840" y="1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59FD-50DE-FE40-A581-D1E1C0C70714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44538" y="1143000"/>
            <a:ext cx="536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FBA82-C804-7845-B0D7-0865AE2FEA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78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1pPr>
    <a:lvl2pPr marL="175954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2pPr>
    <a:lvl3pPr marL="351909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3pPr>
    <a:lvl4pPr marL="527863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4pPr>
    <a:lvl5pPr marL="703818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5pPr>
    <a:lvl6pPr marL="879772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6pPr>
    <a:lvl7pPr marL="1055727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7pPr>
    <a:lvl8pPr marL="1231681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8pPr>
    <a:lvl9pPr marL="1407636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4538" y="1143000"/>
            <a:ext cx="5368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上面的</a:t>
            </a:r>
            <a:r>
              <a:rPr kumimoji="1" lang="en-US" altLang="zh-CN" dirty="0"/>
              <a:t>2D</a:t>
            </a:r>
            <a:r>
              <a:rPr kumimoji="1" lang="zh-CN" altLang="en-US" dirty="0"/>
              <a:t>支路是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，但是我们需要和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比（重要）。可以填</a:t>
            </a:r>
            <a:r>
              <a:rPr kumimoji="1" lang="en-US" altLang="zh-CN" dirty="0"/>
              <a:t>mic</a:t>
            </a:r>
            <a:r>
              <a:rPr kumimoji="1" lang="zh-CN" altLang="en-US" dirty="0"/>
              <a:t>。数据也可以放单个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FBA82-C804-7845-B0D7-0865AE2FEAB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6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4538" y="1143000"/>
            <a:ext cx="5368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上面的</a:t>
            </a:r>
            <a:r>
              <a:rPr kumimoji="1" lang="en-US" altLang="zh-CN" dirty="0"/>
              <a:t>2D</a:t>
            </a:r>
            <a:r>
              <a:rPr kumimoji="1" lang="zh-CN" altLang="en-US" dirty="0"/>
              <a:t>支路是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，但是我们需要和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比（重要）。可以填</a:t>
            </a:r>
            <a:r>
              <a:rPr kumimoji="1" lang="en-US" altLang="zh-CN" dirty="0"/>
              <a:t>mic</a:t>
            </a:r>
            <a:r>
              <a:rPr kumimoji="1" lang="zh-CN" altLang="en-US" dirty="0"/>
              <a:t>。数据也可以放单个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FBA82-C804-7845-B0D7-0865AE2FEAB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0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03" y="200311"/>
            <a:ext cx="1597819" cy="426120"/>
          </a:xfrm>
        </p:spPr>
        <p:txBody>
          <a:bodyPr anchor="b"/>
          <a:lstStyle>
            <a:lvl1pPr algn="ctr">
              <a:defRPr sz="1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03" y="642864"/>
            <a:ext cx="1597819" cy="295508"/>
          </a:xfrm>
        </p:spPr>
        <p:txBody>
          <a:bodyPr/>
          <a:lstStyle>
            <a:lvl1pPr marL="0" indent="0" algn="ctr">
              <a:buNone/>
              <a:defRPr sz="419"/>
            </a:lvl1pPr>
            <a:lvl2pPr marL="79873" indent="0" algn="ctr">
              <a:buNone/>
              <a:defRPr sz="349"/>
            </a:lvl2pPr>
            <a:lvl3pPr marL="159746" indent="0" algn="ctr">
              <a:buNone/>
              <a:defRPr sz="314"/>
            </a:lvl3pPr>
            <a:lvl4pPr marL="239619" indent="0" algn="ctr">
              <a:buNone/>
              <a:defRPr sz="280"/>
            </a:lvl4pPr>
            <a:lvl5pPr marL="319491" indent="0" algn="ctr">
              <a:buNone/>
              <a:defRPr sz="280"/>
            </a:lvl5pPr>
            <a:lvl6pPr marL="399364" indent="0" algn="ctr">
              <a:buNone/>
              <a:defRPr sz="280"/>
            </a:lvl6pPr>
            <a:lvl7pPr marL="479237" indent="0" algn="ctr">
              <a:buNone/>
              <a:defRPr sz="280"/>
            </a:lvl7pPr>
            <a:lvl8pPr marL="559110" indent="0" algn="ctr">
              <a:buNone/>
              <a:defRPr sz="280"/>
            </a:lvl8pPr>
            <a:lvl9pPr marL="638983" indent="0" algn="ctr">
              <a:buNone/>
              <a:defRPr sz="2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6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4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585" y="65165"/>
            <a:ext cx="459373" cy="10372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467" y="65165"/>
            <a:ext cx="1351488" cy="10372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81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44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57" y="305141"/>
            <a:ext cx="1837492" cy="509135"/>
          </a:xfrm>
        </p:spPr>
        <p:txBody>
          <a:bodyPr anchor="b"/>
          <a:lstStyle>
            <a:lvl1pPr>
              <a:defRPr sz="1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57" y="819092"/>
            <a:ext cx="1837492" cy="267742"/>
          </a:xfrm>
        </p:spPr>
        <p:txBody>
          <a:bodyPr/>
          <a:lstStyle>
            <a:lvl1pPr marL="0" indent="0">
              <a:buNone/>
              <a:defRPr sz="419">
                <a:solidFill>
                  <a:schemeClr val="tx1">
                    <a:tint val="75000"/>
                  </a:schemeClr>
                </a:solidFill>
              </a:defRPr>
            </a:lvl1pPr>
            <a:lvl2pPr marL="79873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2pPr>
            <a:lvl3pPr marL="159746" indent="0">
              <a:buNone/>
              <a:defRPr sz="314">
                <a:solidFill>
                  <a:schemeClr val="tx1">
                    <a:tint val="75000"/>
                  </a:schemeClr>
                </a:solidFill>
              </a:defRPr>
            </a:lvl3pPr>
            <a:lvl4pPr marL="239619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19491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399364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479237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55911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638983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84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67" y="325824"/>
            <a:ext cx="905431" cy="776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527" y="325824"/>
            <a:ext cx="905431" cy="776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5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4" y="65165"/>
            <a:ext cx="1837492" cy="2365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44" y="300041"/>
            <a:ext cx="901270" cy="147045"/>
          </a:xfrm>
        </p:spPr>
        <p:txBody>
          <a:bodyPr anchor="b"/>
          <a:lstStyle>
            <a:lvl1pPr marL="0" indent="0">
              <a:buNone/>
              <a:defRPr sz="419" b="1"/>
            </a:lvl1pPr>
            <a:lvl2pPr marL="79873" indent="0">
              <a:buNone/>
              <a:defRPr sz="349" b="1"/>
            </a:lvl2pPr>
            <a:lvl3pPr marL="159746" indent="0">
              <a:buNone/>
              <a:defRPr sz="314" b="1"/>
            </a:lvl3pPr>
            <a:lvl4pPr marL="239619" indent="0">
              <a:buNone/>
              <a:defRPr sz="280" b="1"/>
            </a:lvl4pPr>
            <a:lvl5pPr marL="319491" indent="0">
              <a:buNone/>
              <a:defRPr sz="280" b="1"/>
            </a:lvl5pPr>
            <a:lvl6pPr marL="399364" indent="0">
              <a:buNone/>
              <a:defRPr sz="280" b="1"/>
            </a:lvl6pPr>
            <a:lvl7pPr marL="479237" indent="0">
              <a:buNone/>
              <a:defRPr sz="280" b="1"/>
            </a:lvl7pPr>
            <a:lvl8pPr marL="559110" indent="0">
              <a:buNone/>
              <a:defRPr sz="280" b="1"/>
            </a:lvl8pPr>
            <a:lvl9pPr marL="638983" indent="0">
              <a:buNone/>
              <a:defRPr sz="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744" y="447086"/>
            <a:ext cx="901270" cy="6575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8528" y="300041"/>
            <a:ext cx="905708" cy="147045"/>
          </a:xfrm>
        </p:spPr>
        <p:txBody>
          <a:bodyPr anchor="b"/>
          <a:lstStyle>
            <a:lvl1pPr marL="0" indent="0">
              <a:buNone/>
              <a:defRPr sz="419" b="1"/>
            </a:lvl1pPr>
            <a:lvl2pPr marL="79873" indent="0">
              <a:buNone/>
              <a:defRPr sz="349" b="1"/>
            </a:lvl2pPr>
            <a:lvl3pPr marL="159746" indent="0">
              <a:buNone/>
              <a:defRPr sz="314" b="1"/>
            </a:lvl3pPr>
            <a:lvl4pPr marL="239619" indent="0">
              <a:buNone/>
              <a:defRPr sz="280" b="1"/>
            </a:lvl4pPr>
            <a:lvl5pPr marL="319491" indent="0">
              <a:buNone/>
              <a:defRPr sz="280" b="1"/>
            </a:lvl5pPr>
            <a:lvl6pPr marL="399364" indent="0">
              <a:buNone/>
              <a:defRPr sz="280" b="1"/>
            </a:lvl6pPr>
            <a:lvl7pPr marL="479237" indent="0">
              <a:buNone/>
              <a:defRPr sz="280" b="1"/>
            </a:lvl7pPr>
            <a:lvl8pPr marL="559110" indent="0">
              <a:buNone/>
              <a:defRPr sz="280" b="1"/>
            </a:lvl8pPr>
            <a:lvl9pPr marL="638983" indent="0">
              <a:buNone/>
              <a:defRPr sz="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8528" y="447086"/>
            <a:ext cx="905708" cy="6575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02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7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5" y="81598"/>
            <a:ext cx="687117" cy="285591"/>
          </a:xfrm>
        </p:spPr>
        <p:txBody>
          <a:bodyPr anchor="b"/>
          <a:lstStyle>
            <a:lvl1pPr>
              <a:defRPr sz="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08" y="176228"/>
            <a:ext cx="1078528" cy="869807"/>
          </a:xfrm>
        </p:spPr>
        <p:txBody>
          <a:bodyPr/>
          <a:lstStyle>
            <a:lvl1pPr>
              <a:defRPr sz="559"/>
            </a:lvl1pPr>
            <a:lvl2pPr>
              <a:defRPr sz="489"/>
            </a:lvl2pPr>
            <a:lvl3pPr>
              <a:defRPr sz="419"/>
            </a:lvl3pPr>
            <a:lvl4pPr>
              <a:defRPr sz="349"/>
            </a:lvl4pPr>
            <a:lvl5pPr>
              <a:defRPr sz="349"/>
            </a:lvl5pPr>
            <a:lvl6pPr>
              <a:defRPr sz="349"/>
            </a:lvl6pPr>
            <a:lvl7pPr>
              <a:defRPr sz="349"/>
            </a:lvl7pPr>
            <a:lvl8pPr>
              <a:defRPr sz="349"/>
            </a:lvl8pPr>
            <a:lvl9pPr>
              <a:defRPr sz="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745" y="367189"/>
            <a:ext cx="687117" cy="680263"/>
          </a:xfrm>
        </p:spPr>
        <p:txBody>
          <a:bodyPr/>
          <a:lstStyle>
            <a:lvl1pPr marL="0" indent="0">
              <a:buNone/>
              <a:defRPr sz="280"/>
            </a:lvl1pPr>
            <a:lvl2pPr marL="79873" indent="0">
              <a:buNone/>
              <a:defRPr sz="245"/>
            </a:lvl2pPr>
            <a:lvl3pPr marL="159746" indent="0">
              <a:buNone/>
              <a:defRPr sz="210"/>
            </a:lvl3pPr>
            <a:lvl4pPr marL="239619" indent="0">
              <a:buNone/>
              <a:defRPr sz="175"/>
            </a:lvl4pPr>
            <a:lvl5pPr marL="319491" indent="0">
              <a:buNone/>
              <a:defRPr sz="175"/>
            </a:lvl5pPr>
            <a:lvl6pPr marL="399364" indent="0">
              <a:buNone/>
              <a:defRPr sz="175"/>
            </a:lvl6pPr>
            <a:lvl7pPr marL="479237" indent="0">
              <a:buNone/>
              <a:defRPr sz="175"/>
            </a:lvl7pPr>
            <a:lvl8pPr marL="559110" indent="0">
              <a:buNone/>
              <a:defRPr sz="175"/>
            </a:lvl8pPr>
            <a:lvl9pPr marL="638983" indent="0">
              <a:buNone/>
              <a:defRPr sz="1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2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5" y="81598"/>
            <a:ext cx="687117" cy="285591"/>
          </a:xfrm>
        </p:spPr>
        <p:txBody>
          <a:bodyPr anchor="b"/>
          <a:lstStyle>
            <a:lvl1pPr>
              <a:defRPr sz="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5708" y="176228"/>
            <a:ext cx="1078528" cy="869807"/>
          </a:xfrm>
        </p:spPr>
        <p:txBody>
          <a:bodyPr anchor="t"/>
          <a:lstStyle>
            <a:lvl1pPr marL="0" indent="0">
              <a:buNone/>
              <a:defRPr sz="559"/>
            </a:lvl1pPr>
            <a:lvl2pPr marL="79873" indent="0">
              <a:buNone/>
              <a:defRPr sz="489"/>
            </a:lvl2pPr>
            <a:lvl3pPr marL="159746" indent="0">
              <a:buNone/>
              <a:defRPr sz="419"/>
            </a:lvl3pPr>
            <a:lvl4pPr marL="239619" indent="0">
              <a:buNone/>
              <a:defRPr sz="349"/>
            </a:lvl4pPr>
            <a:lvl5pPr marL="319491" indent="0">
              <a:buNone/>
              <a:defRPr sz="349"/>
            </a:lvl5pPr>
            <a:lvl6pPr marL="399364" indent="0">
              <a:buNone/>
              <a:defRPr sz="349"/>
            </a:lvl6pPr>
            <a:lvl7pPr marL="479237" indent="0">
              <a:buNone/>
              <a:defRPr sz="349"/>
            </a:lvl7pPr>
            <a:lvl8pPr marL="559110" indent="0">
              <a:buNone/>
              <a:defRPr sz="349"/>
            </a:lvl8pPr>
            <a:lvl9pPr marL="638983" indent="0">
              <a:buNone/>
              <a:defRPr sz="3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745" y="367189"/>
            <a:ext cx="687117" cy="680263"/>
          </a:xfrm>
        </p:spPr>
        <p:txBody>
          <a:bodyPr/>
          <a:lstStyle>
            <a:lvl1pPr marL="0" indent="0">
              <a:buNone/>
              <a:defRPr sz="280"/>
            </a:lvl1pPr>
            <a:lvl2pPr marL="79873" indent="0">
              <a:buNone/>
              <a:defRPr sz="245"/>
            </a:lvl2pPr>
            <a:lvl3pPr marL="159746" indent="0">
              <a:buNone/>
              <a:defRPr sz="210"/>
            </a:lvl3pPr>
            <a:lvl4pPr marL="239619" indent="0">
              <a:buNone/>
              <a:defRPr sz="175"/>
            </a:lvl4pPr>
            <a:lvl5pPr marL="319491" indent="0">
              <a:buNone/>
              <a:defRPr sz="175"/>
            </a:lvl5pPr>
            <a:lvl6pPr marL="399364" indent="0">
              <a:buNone/>
              <a:defRPr sz="175"/>
            </a:lvl6pPr>
            <a:lvl7pPr marL="479237" indent="0">
              <a:buNone/>
              <a:defRPr sz="175"/>
            </a:lvl7pPr>
            <a:lvl8pPr marL="559110" indent="0">
              <a:buNone/>
              <a:defRPr sz="175"/>
            </a:lvl8pPr>
            <a:lvl9pPr marL="638983" indent="0">
              <a:buNone/>
              <a:defRPr sz="1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67" y="65165"/>
            <a:ext cx="1837492" cy="23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67" y="325824"/>
            <a:ext cx="1837492" cy="77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467" y="1134432"/>
            <a:ext cx="479346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67A5-1E24-8941-AD8C-F4F2C6C18480}" type="datetimeFigureOut">
              <a:rPr kumimoji="1" lang="zh-CN" altLang="en-US" smtClean="0"/>
              <a:t>2025/1/21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5704" y="1134432"/>
            <a:ext cx="719018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4612" y="1134432"/>
            <a:ext cx="479346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59746" rtl="0" eaLnBrk="1" latinLnBrk="0" hangingPunct="1">
        <a:lnSpc>
          <a:spcPct val="90000"/>
        </a:lnSpc>
        <a:spcBef>
          <a:spcPct val="0"/>
        </a:spcBef>
        <a:buNone/>
        <a:defRPr sz="7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36" indent="-39936" algn="l" defTabSz="159746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489" kern="1200">
          <a:solidFill>
            <a:schemeClr val="tx1"/>
          </a:solidFill>
          <a:latin typeface="+mn-lt"/>
          <a:ea typeface="+mn-ea"/>
          <a:cs typeface="+mn-cs"/>
        </a:defRPr>
      </a:lvl1pPr>
      <a:lvl2pPr marL="119809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9" kern="1200">
          <a:solidFill>
            <a:schemeClr val="tx1"/>
          </a:solidFill>
          <a:latin typeface="+mn-lt"/>
          <a:ea typeface="+mn-ea"/>
          <a:cs typeface="+mn-cs"/>
        </a:defRPr>
      </a:lvl2pPr>
      <a:lvl3pPr marL="199682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9" kern="1200">
          <a:solidFill>
            <a:schemeClr val="tx1"/>
          </a:solidFill>
          <a:latin typeface="+mn-lt"/>
          <a:ea typeface="+mn-ea"/>
          <a:cs typeface="+mn-cs"/>
        </a:defRPr>
      </a:lvl3pPr>
      <a:lvl4pPr marL="279555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4pPr>
      <a:lvl5pPr marL="359428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5pPr>
      <a:lvl6pPr marL="439301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6pPr>
      <a:lvl7pPr marL="519173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7pPr>
      <a:lvl8pPr marL="599046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8pPr>
      <a:lvl9pPr marL="678919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1pPr>
      <a:lvl2pPr marL="79873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2pPr>
      <a:lvl3pPr marL="159746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3pPr>
      <a:lvl4pPr marL="239619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4pPr>
      <a:lvl5pPr marL="319491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5pPr>
      <a:lvl6pPr marL="399364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6pPr>
      <a:lvl7pPr marL="479237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7pPr>
      <a:lvl8pPr marL="559110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8pPr>
      <a:lvl9pPr marL="638983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99513F71-83A8-B962-898C-AA607BB4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53" t="8742" r="10661" b="23702"/>
          <a:stretch/>
        </p:blipFill>
        <p:spPr>
          <a:xfrm>
            <a:off x="216146" y="91620"/>
            <a:ext cx="638840" cy="514705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2025D1D4-19CE-324A-2F22-070EE74D4F08}"/>
              </a:ext>
            </a:extLst>
          </p:cNvPr>
          <p:cNvPicPr>
            <a:picLocks/>
          </p:cNvPicPr>
          <p:nvPr/>
        </p:nvPicPr>
        <p:blipFill>
          <a:blip r:embed="rId4"/>
          <a:srcRect l="23255" t="7948" r="4315" b="22908"/>
          <a:stretch/>
        </p:blipFill>
        <p:spPr>
          <a:xfrm>
            <a:off x="983586" y="97276"/>
            <a:ext cx="738000" cy="514705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4656139B-A4A7-9DAC-4748-B28857887A3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168" t="7948" r="10020" b="24254"/>
          <a:stretch/>
        </p:blipFill>
        <p:spPr>
          <a:xfrm>
            <a:off x="216146" y="617637"/>
            <a:ext cx="638840" cy="509050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DE2D9937-5B7A-97EA-28AC-A63563C4BA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362" t="11933" r="6128" b="23994"/>
          <a:stretch/>
        </p:blipFill>
        <p:spPr>
          <a:xfrm>
            <a:off x="983585" y="611981"/>
            <a:ext cx="727344" cy="5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68C745CA-E18C-64AD-6B90-8899D4BF0AF0}"/>
              </a:ext>
            </a:extLst>
          </p:cNvPr>
          <p:cNvSpPr/>
          <p:nvPr/>
        </p:nvSpPr>
        <p:spPr>
          <a:xfrm>
            <a:off x="-1" y="-1"/>
            <a:ext cx="2130425" cy="1223963"/>
          </a:xfrm>
          <a:prstGeom prst="roundRect">
            <a:avLst>
              <a:gd name="adj" fmla="val 34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图片包含 物体, 桌子, 小, 黑暗&#10;&#10;描述已自动生成">
            <a:extLst>
              <a:ext uri="{FF2B5EF4-FFF2-40B4-BE49-F238E27FC236}">
                <a16:creationId xmlns:a16="http://schemas.microsoft.com/office/drawing/2014/main" id="{E5CEC536-2C88-F355-EC1A-22C9E949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3" y="239863"/>
            <a:ext cx="929182" cy="929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花瓶里插着花&#10;&#10;描述已自动生成">
            <a:extLst>
              <a:ext uri="{FF2B5EF4-FFF2-40B4-BE49-F238E27FC236}">
                <a16:creationId xmlns:a16="http://schemas.microsoft.com/office/drawing/2014/main" id="{3C137A34-133D-BC92-525B-31AEFD8A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932" y="65068"/>
            <a:ext cx="1257390" cy="1257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6DA9E6BF-E092-7889-158A-6A367CCF3C32}"/>
              </a:ext>
            </a:extLst>
          </p:cNvPr>
          <p:cNvSpPr/>
          <p:nvPr/>
        </p:nvSpPr>
        <p:spPr>
          <a:xfrm>
            <a:off x="-3470" y="127629"/>
            <a:ext cx="1489462" cy="1072521"/>
          </a:xfrm>
          <a:prstGeom prst="roundRect">
            <a:avLst>
              <a:gd name="adj" fmla="val 96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E49B85-B614-FF66-7FDC-7DEC7F857FE9}"/>
              </a:ext>
            </a:extLst>
          </p:cNvPr>
          <p:cNvSpPr txBox="1"/>
          <p:nvPr/>
        </p:nvSpPr>
        <p:spPr>
          <a:xfrm>
            <a:off x="1419937" y="182490"/>
            <a:ext cx="774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Models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A918C-3B35-90EF-C9D5-FAC38A945416}"/>
              </a:ext>
            </a:extLst>
          </p:cNvPr>
          <p:cNvSpPr/>
          <p:nvPr/>
        </p:nvSpPr>
        <p:spPr>
          <a:xfrm>
            <a:off x="1377991" y="243196"/>
            <a:ext cx="108000" cy="54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A9B698-BC3C-B680-BB41-C5EE30E59064}"/>
              </a:ext>
            </a:extLst>
          </p:cNvPr>
          <p:cNvSpPr txBox="1"/>
          <p:nvPr/>
        </p:nvSpPr>
        <p:spPr>
          <a:xfrm>
            <a:off x="1419937" y="388655"/>
            <a:ext cx="9263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Feature Embeddings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C7BC4A-98C3-126B-1EB5-6E021E78AE60}"/>
              </a:ext>
            </a:extLst>
          </p:cNvPr>
          <p:cNvSpPr/>
          <p:nvPr/>
        </p:nvSpPr>
        <p:spPr>
          <a:xfrm>
            <a:off x="1377991" y="449524"/>
            <a:ext cx="108000" cy="54217"/>
          </a:xfrm>
          <a:prstGeom prst="rect">
            <a:avLst/>
          </a:prstGeom>
          <a:solidFill>
            <a:srgbClr val="9EC3E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7A05C0-8B80-7984-B060-49E616E72EDA}"/>
              </a:ext>
            </a:extLst>
          </p:cNvPr>
          <p:cNvSpPr txBox="1"/>
          <p:nvPr/>
        </p:nvSpPr>
        <p:spPr>
          <a:xfrm>
            <a:off x="1419955" y="800985"/>
            <a:ext cx="7069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MLP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AE0009-895C-41B6-B5E8-B687D16D7765}"/>
              </a:ext>
            </a:extLst>
          </p:cNvPr>
          <p:cNvSpPr/>
          <p:nvPr/>
        </p:nvSpPr>
        <p:spPr>
          <a:xfrm>
            <a:off x="1377991" y="862180"/>
            <a:ext cx="108000" cy="54217"/>
          </a:xfrm>
          <a:prstGeom prst="rect">
            <a:avLst/>
          </a:prstGeom>
          <a:solidFill>
            <a:srgbClr val="A9D18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B23654-C0D6-069E-E52B-0BC9CE9E0255}"/>
              </a:ext>
            </a:extLst>
          </p:cNvPr>
          <p:cNvSpPr txBox="1"/>
          <p:nvPr/>
        </p:nvSpPr>
        <p:spPr>
          <a:xfrm>
            <a:off x="1419956" y="1007152"/>
            <a:ext cx="7872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Grid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9EEB15-5309-A4BA-F5DA-1A48C092B61F}"/>
              </a:ext>
            </a:extLst>
          </p:cNvPr>
          <p:cNvSpPr/>
          <p:nvPr/>
        </p:nvSpPr>
        <p:spPr>
          <a:xfrm>
            <a:off x="1377991" y="1068508"/>
            <a:ext cx="108000" cy="54217"/>
          </a:xfrm>
          <a:prstGeom prst="rect">
            <a:avLst/>
          </a:prstGeom>
          <a:solidFill>
            <a:srgbClr val="D2CEC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787819-EDCD-F9A5-9D88-503AF3335AD4}"/>
              </a:ext>
            </a:extLst>
          </p:cNvPr>
          <p:cNvSpPr txBox="1"/>
          <p:nvPr/>
        </p:nvSpPr>
        <p:spPr>
          <a:xfrm>
            <a:off x="-94527" y="-34925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33.76dB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55A9A4-C2D7-0EC5-87A6-960B5EBCFECA}"/>
              </a:ext>
            </a:extLst>
          </p:cNvPr>
          <p:cNvGrpSpPr/>
          <p:nvPr/>
        </p:nvGrpSpPr>
        <p:grpSpPr>
          <a:xfrm>
            <a:off x="39831" y="166824"/>
            <a:ext cx="127699" cy="965047"/>
            <a:chOff x="929199" y="899884"/>
            <a:chExt cx="537933" cy="1445514"/>
          </a:xfrm>
        </p:grpSpPr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B3975F92-EBE4-5229-2BDF-400BD93FED7A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BE29B2D2-EDF3-CC8D-8D10-6623D6C6313D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EE9F0AEC-65BC-5792-93DD-35E2DA7FB219}"/>
                </a:ext>
              </a:extLst>
            </p:cNvPr>
            <p:cNvSpPr/>
            <p:nvPr/>
          </p:nvSpPr>
          <p:spPr>
            <a:xfrm>
              <a:off x="929199" y="899884"/>
              <a:ext cx="537933" cy="133873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右箭头 24">
            <a:extLst>
              <a:ext uri="{FF2B5EF4-FFF2-40B4-BE49-F238E27FC236}">
                <a16:creationId xmlns:a16="http://schemas.microsoft.com/office/drawing/2014/main" id="{1DF6D886-841D-6DD4-52D8-44ACF575D750}"/>
              </a:ext>
            </a:extLst>
          </p:cNvPr>
          <p:cNvSpPr>
            <a:spLocks/>
          </p:cNvSpPr>
          <p:nvPr/>
        </p:nvSpPr>
        <p:spPr>
          <a:xfrm>
            <a:off x="225439" y="930354"/>
            <a:ext cx="154067" cy="64800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83A2EF-978A-8A3D-4B26-3268570598ED}"/>
              </a:ext>
            </a:extLst>
          </p:cNvPr>
          <p:cNvSpPr txBox="1"/>
          <p:nvPr/>
        </p:nvSpPr>
        <p:spPr>
          <a:xfrm>
            <a:off x="584998" y="-33584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36.98dB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6D7435A-6C80-2E47-44C5-2BFCDEC428E8}"/>
              </a:ext>
            </a:extLst>
          </p:cNvPr>
          <p:cNvGrpSpPr/>
          <p:nvPr/>
        </p:nvGrpSpPr>
        <p:grpSpPr>
          <a:xfrm>
            <a:off x="719359" y="166827"/>
            <a:ext cx="127699" cy="965395"/>
            <a:chOff x="929199" y="899362"/>
            <a:chExt cx="537933" cy="1446036"/>
          </a:xfrm>
        </p:grpSpPr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341B4D97-77F0-007C-13A2-F198D7F6BE4D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FFC12812-2B37-6506-C9A0-50ACFDA6B180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8C0510A6-3CD0-3421-0D3C-B1F4BBD372D0}"/>
                </a:ext>
              </a:extLst>
            </p:cNvPr>
            <p:cNvSpPr/>
            <p:nvPr/>
          </p:nvSpPr>
          <p:spPr>
            <a:xfrm>
              <a:off x="929199" y="899362"/>
              <a:ext cx="537933" cy="1339257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D193F5-43FA-AF1C-D8DD-69D941A5BEE4}"/>
              </a:ext>
            </a:extLst>
          </p:cNvPr>
          <p:cNvSpPr txBox="1"/>
          <p:nvPr/>
        </p:nvSpPr>
        <p:spPr>
          <a:xfrm>
            <a:off x="129069" y="793753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B43CED-A606-F7D9-00C8-EEC0B04580B9}"/>
              </a:ext>
            </a:extLst>
          </p:cNvPr>
          <p:cNvSpPr txBox="1"/>
          <p:nvPr/>
        </p:nvSpPr>
        <p:spPr>
          <a:xfrm>
            <a:off x="95324" y="948306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6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131985-A452-EBAE-9D65-BB76E36FEDE7}"/>
              </a:ext>
            </a:extLst>
          </p:cNvPr>
          <p:cNvSpPr txBox="1"/>
          <p:nvPr/>
        </p:nvSpPr>
        <p:spPr>
          <a:xfrm>
            <a:off x="822473" y="794237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638F56-CC24-3312-2B66-E8B2C2A29F99}"/>
              </a:ext>
            </a:extLst>
          </p:cNvPr>
          <p:cNvSpPr txBox="1"/>
          <p:nvPr/>
        </p:nvSpPr>
        <p:spPr>
          <a:xfrm>
            <a:off x="778375" y="948790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6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AE49A-A1DF-6AC6-60BA-4ADFB3EEC049}"/>
              </a:ext>
            </a:extLst>
          </p:cNvPr>
          <p:cNvSpPr txBox="1"/>
          <p:nvPr/>
        </p:nvSpPr>
        <p:spPr>
          <a:xfrm>
            <a:off x="1419937" y="594820"/>
            <a:ext cx="9263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Feature Embeddings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91DBF7-2B10-AE68-37F0-EBB277515859}"/>
              </a:ext>
            </a:extLst>
          </p:cNvPr>
          <p:cNvSpPr/>
          <p:nvPr/>
        </p:nvSpPr>
        <p:spPr>
          <a:xfrm>
            <a:off x="1377991" y="655852"/>
            <a:ext cx="108000" cy="54217"/>
          </a:xfrm>
          <a:prstGeom prst="rect">
            <a:avLst/>
          </a:prstGeom>
          <a:solidFill>
            <a:srgbClr val="F5B18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15F338B-5CBA-B59F-D6A8-BE9BADC066C8}"/>
              </a:ext>
            </a:extLst>
          </p:cNvPr>
          <p:cNvGrpSpPr/>
          <p:nvPr/>
        </p:nvGrpSpPr>
        <p:grpSpPr>
          <a:xfrm>
            <a:off x="452899" y="817538"/>
            <a:ext cx="128097" cy="312502"/>
            <a:chOff x="3199219" y="1446779"/>
            <a:chExt cx="128097" cy="312502"/>
          </a:xfrm>
        </p:grpSpPr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0B4DC083-1C2C-185E-25BD-A527529A97B7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18105EE2-3C08-4278-8561-DAC5DB11946D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4A19FB51-72D8-A9CC-3486-728101D3CFE6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AC3AB219-61F5-C0CC-A560-80E54A6BF99D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7F2D96FF-7C02-1C01-4E7C-EE8729E9874E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DC982A5-5891-DD2B-1AF9-67A5757DEDA0}"/>
              </a:ext>
            </a:extLst>
          </p:cNvPr>
          <p:cNvSpPr txBox="1"/>
          <p:nvPr/>
        </p:nvSpPr>
        <p:spPr>
          <a:xfrm>
            <a:off x="318029" y="630158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0.444MB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34.35dB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2A050CE-4A2E-5846-4E23-7B3F688EFB15}"/>
              </a:ext>
            </a:extLst>
          </p:cNvPr>
          <p:cNvGrpSpPr/>
          <p:nvPr/>
        </p:nvGrpSpPr>
        <p:grpSpPr>
          <a:xfrm>
            <a:off x="1134107" y="819713"/>
            <a:ext cx="128097" cy="312502"/>
            <a:chOff x="3199219" y="1446779"/>
            <a:chExt cx="128097" cy="312502"/>
          </a:xfrm>
        </p:grpSpPr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107D94EB-01E2-3096-BE14-E1264AEDA5A0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E11DF3F7-CD31-7FC3-9824-B379F1ABA181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FDA80C6F-0A34-1772-7EA3-03171B7AAE10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355417EA-9C5C-8F61-FEFC-B06AEBEDA322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1D9689F2-6F8B-113F-AB73-2FDE3393C5FA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05085924-4226-DE96-3305-84F01EDFC3E7}"/>
              </a:ext>
            </a:extLst>
          </p:cNvPr>
          <p:cNvSpPr txBox="1"/>
          <p:nvPr/>
        </p:nvSpPr>
        <p:spPr>
          <a:xfrm>
            <a:off x="1004583" y="635911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0.442MB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37.31dB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F880F45A-F7C2-A8FA-2C03-695BB5423207}"/>
              </a:ext>
            </a:extLst>
          </p:cNvPr>
          <p:cNvSpPr>
            <a:spLocks/>
          </p:cNvSpPr>
          <p:nvPr/>
        </p:nvSpPr>
        <p:spPr>
          <a:xfrm>
            <a:off x="918843" y="932834"/>
            <a:ext cx="154067" cy="64800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3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20123A7-C987-8FE2-0C3D-F5BA93D04E39}"/>
              </a:ext>
            </a:extLst>
          </p:cNvPr>
          <p:cNvSpPr/>
          <p:nvPr/>
        </p:nvSpPr>
        <p:spPr>
          <a:xfrm>
            <a:off x="-1255806" y="1502325"/>
            <a:ext cx="5705474" cy="3438889"/>
          </a:xfrm>
          <a:prstGeom prst="roundRect">
            <a:avLst>
              <a:gd name="adj" fmla="val 3969"/>
            </a:avLst>
          </a:prstGeom>
          <a:solidFill>
            <a:schemeClr val="bg1"/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pic>
        <p:nvPicPr>
          <p:cNvPr id="137" name="图片 136" descr="图片包含 物体, 桌子, 小, 黑暗&#10;&#10;描述已自动生成">
            <a:extLst>
              <a:ext uri="{FF2B5EF4-FFF2-40B4-BE49-F238E27FC236}">
                <a16:creationId xmlns:a16="http://schemas.microsoft.com/office/drawing/2014/main" id="{730F5193-1193-931D-0D76-BC36E432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1" y="2307604"/>
            <a:ext cx="2474336" cy="2474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8" name="图片 137" descr="花瓶里插着花&#10;&#10;描述已自动生成">
            <a:extLst>
              <a:ext uri="{FF2B5EF4-FFF2-40B4-BE49-F238E27FC236}">
                <a16:creationId xmlns:a16="http://schemas.microsoft.com/office/drawing/2014/main" id="{267D4944-9A3C-188F-0B4C-A449FB5F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3746" y="1736629"/>
            <a:ext cx="3348327" cy="3348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0466C48B-1F9B-B60A-E9A7-ECFEDFFB7D35}"/>
              </a:ext>
            </a:extLst>
          </p:cNvPr>
          <p:cNvSpPr/>
          <p:nvPr/>
        </p:nvSpPr>
        <p:spPr>
          <a:xfrm>
            <a:off x="-1187100" y="2008734"/>
            <a:ext cx="3966316" cy="2856036"/>
          </a:xfrm>
          <a:prstGeom prst="roundRect">
            <a:avLst>
              <a:gd name="adj" fmla="val 96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1754FE-EB21-DD6C-5C39-940BD09D5F4F}"/>
              </a:ext>
            </a:extLst>
          </p:cNvPr>
          <p:cNvSpPr txBox="1"/>
          <p:nvPr/>
        </p:nvSpPr>
        <p:spPr>
          <a:xfrm>
            <a:off x="2833099" y="2249047"/>
            <a:ext cx="206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Models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5BA6A01-FEDF-A553-1680-1819EC51A868}"/>
              </a:ext>
            </a:extLst>
          </p:cNvPr>
          <p:cNvSpPr/>
          <p:nvPr/>
        </p:nvSpPr>
        <p:spPr>
          <a:xfrm>
            <a:off x="2466346" y="2316479"/>
            <a:ext cx="326025" cy="144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6116B8-F390-15C9-384C-361D3A79B5EA}"/>
              </a:ext>
            </a:extLst>
          </p:cNvPr>
          <p:cNvSpPr txBox="1"/>
          <p:nvPr/>
        </p:nvSpPr>
        <p:spPr>
          <a:xfrm>
            <a:off x="2833099" y="2798048"/>
            <a:ext cx="246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Feature Embeddings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2C27D7E-60DD-7326-547D-11EA31F202B3}"/>
              </a:ext>
            </a:extLst>
          </p:cNvPr>
          <p:cNvSpPr/>
          <p:nvPr/>
        </p:nvSpPr>
        <p:spPr>
          <a:xfrm>
            <a:off x="2466346" y="2865914"/>
            <a:ext cx="326025" cy="144375"/>
          </a:xfrm>
          <a:prstGeom prst="rect">
            <a:avLst/>
          </a:prstGeom>
          <a:solidFill>
            <a:srgbClr val="9EC3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36EC83-9B8D-04FB-E771-6B0DF05A8412}"/>
              </a:ext>
            </a:extLst>
          </p:cNvPr>
          <p:cNvSpPr txBox="1"/>
          <p:nvPr/>
        </p:nvSpPr>
        <p:spPr>
          <a:xfrm>
            <a:off x="2833147" y="3896049"/>
            <a:ext cx="188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MLP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C28E2CC-C7EA-882F-CB87-31A01D190DF6}"/>
              </a:ext>
            </a:extLst>
          </p:cNvPr>
          <p:cNvSpPr/>
          <p:nvPr/>
        </p:nvSpPr>
        <p:spPr>
          <a:xfrm>
            <a:off x="2466346" y="3964783"/>
            <a:ext cx="326025" cy="144375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5A72777-EC51-6F82-AB12-A300062E8730}"/>
              </a:ext>
            </a:extLst>
          </p:cNvPr>
          <p:cNvSpPr txBox="1"/>
          <p:nvPr/>
        </p:nvSpPr>
        <p:spPr>
          <a:xfrm>
            <a:off x="2833150" y="4445055"/>
            <a:ext cx="209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Grid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EFC4F8E-6B47-3BE8-F7CC-C498941F01DE}"/>
              </a:ext>
            </a:extLst>
          </p:cNvPr>
          <p:cNvSpPr/>
          <p:nvPr/>
        </p:nvSpPr>
        <p:spPr>
          <a:xfrm>
            <a:off x="2466346" y="4514218"/>
            <a:ext cx="326025" cy="144375"/>
          </a:xfrm>
          <a:prstGeom prst="rect">
            <a:avLst/>
          </a:prstGeom>
          <a:solidFill>
            <a:srgbClr val="D2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40CDF49-99CD-1582-9E48-008D3660CBBA}"/>
              </a:ext>
            </a:extLst>
          </p:cNvPr>
          <p:cNvSpPr txBox="1"/>
          <p:nvPr/>
        </p:nvSpPr>
        <p:spPr>
          <a:xfrm>
            <a:off x="-1429577" y="1575866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33.76dB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BB4749D2-5DDE-169C-E8BA-F8CA2C3AA89B}"/>
              </a:ext>
            </a:extLst>
          </p:cNvPr>
          <p:cNvGrpSpPr/>
          <p:nvPr/>
        </p:nvGrpSpPr>
        <p:grpSpPr>
          <a:xfrm>
            <a:off x="-1071793" y="2113107"/>
            <a:ext cx="340052" cy="2569841"/>
            <a:chOff x="929199" y="899884"/>
            <a:chExt cx="537933" cy="1445514"/>
          </a:xfrm>
        </p:grpSpPr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61C48AD9-789E-99A1-A7FD-4E5644E26EF0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5B0EE9DC-9133-DFB1-2A48-176797C5D3E5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2" name="立方体 151">
              <a:extLst>
                <a:ext uri="{FF2B5EF4-FFF2-40B4-BE49-F238E27FC236}">
                  <a16:creationId xmlns:a16="http://schemas.microsoft.com/office/drawing/2014/main" id="{F938732B-B615-E5B7-25A3-CD01AE31460B}"/>
                </a:ext>
              </a:extLst>
            </p:cNvPr>
            <p:cNvSpPr/>
            <p:nvPr/>
          </p:nvSpPr>
          <p:spPr>
            <a:xfrm>
              <a:off x="929199" y="899884"/>
              <a:ext cx="537933" cy="133873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</p:grpSp>
      <p:sp>
        <p:nvSpPr>
          <p:cNvPr id="153" name="右箭头 152">
            <a:extLst>
              <a:ext uri="{FF2B5EF4-FFF2-40B4-BE49-F238E27FC236}">
                <a16:creationId xmlns:a16="http://schemas.microsoft.com/office/drawing/2014/main" id="{B09024D9-498E-9F70-474E-C9ED63A15218}"/>
              </a:ext>
            </a:extLst>
          </p:cNvPr>
          <p:cNvSpPr>
            <a:spLocks/>
          </p:cNvSpPr>
          <p:nvPr/>
        </p:nvSpPr>
        <p:spPr>
          <a:xfrm>
            <a:off x="-577534" y="4146325"/>
            <a:ext cx="410268" cy="172557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BCFA02-5D0D-E9E2-F7E5-165AC8F1CB25}"/>
              </a:ext>
            </a:extLst>
          </p:cNvPr>
          <p:cNvSpPr txBox="1"/>
          <p:nvPr/>
        </p:nvSpPr>
        <p:spPr>
          <a:xfrm>
            <a:off x="379942" y="1579437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36.98dB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7713C1F-0A62-065A-8B3D-CAEAF94F5CED}"/>
              </a:ext>
            </a:extLst>
          </p:cNvPr>
          <p:cNvGrpSpPr/>
          <p:nvPr/>
        </p:nvGrpSpPr>
        <p:grpSpPr>
          <a:xfrm>
            <a:off x="737735" y="2113115"/>
            <a:ext cx="340052" cy="2570768"/>
            <a:chOff x="929199" y="899362"/>
            <a:chExt cx="537933" cy="1446036"/>
          </a:xfrm>
        </p:grpSpPr>
        <p:sp>
          <p:nvSpPr>
            <p:cNvPr id="156" name="立方体 155">
              <a:extLst>
                <a:ext uri="{FF2B5EF4-FFF2-40B4-BE49-F238E27FC236}">
                  <a16:creationId xmlns:a16="http://schemas.microsoft.com/office/drawing/2014/main" id="{5E9D5E2B-6656-7CF5-32FF-D2A8F5352CDE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7" name="立方体 156">
              <a:extLst>
                <a:ext uri="{FF2B5EF4-FFF2-40B4-BE49-F238E27FC236}">
                  <a16:creationId xmlns:a16="http://schemas.microsoft.com/office/drawing/2014/main" id="{89F8B801-DCBA-6449-DD85-28AAC7E75A16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8" name="立方体 157">
              <a:extLst>
                <a:ext uri="{FF2B5EF4-FFF2-40B4-BE49-F238E27FC236}">
                  <a16:creationId xmlns:a16="http://schemas.microsoft.com/office/drawing/2014/main" id="{A08ADB94-3C97-F0AF-AECD-EB034810C2E0}"/>
                </a:ext>
              </a:extLst>
            </p:cNvPr>
            <p:cNvSpPr/>
            <p:nvPr/>
          </p:nvSpPr>
          <p:spPr>
            <a:xfrm>
              <a:off x="929199" y="899362"/>
              <a:ext cx="537933" cy="1339257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0C16D95-43B4-2331-2B54-00768A7DCA31}"/>
              </a:ext>
            </a:extLst>
          </p:cNvPr>
          <p:cNvSpPr txBox="1"/>
          <p:nvPr/>
        </p:nvSpPr>
        <p:spPr>
          <a:xfrm>
            <a:off x="-655254" y="37825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7BF0A2B-55F6-E4AF-CB13-0370CD7F0D2C}"/>
              </a:ext>
            </a:extLst>
          </p:cNvPr>
          <p:cNvSpPr txBox="1"/>
          <p:nvPr/>
        </p:nvSpPr>
        <p:spPr>
          <a:xfrm>
            <a:off x="-732724" y="4194130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803F6C7-4680-AD2E-FBDC-58563698AF29}"/>
              </a:ext>
            </a:extLst>
          </p:cNvPr>
          <p:cNvSpPr txBox="1"/>
          <p:nvPr/>
        </p:nvSpPr>
        <p:spPr>
          <a:xfrm>
            <a:off x="1191219" y="37838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615A260-36F2-8D98-E329-C6D47330F378}"/>
              </a:ext>
            </a:extLst>
          </p:cNvPr>
          <p:cNvSpPr txBox="1"/>
          <p:nvPr/>
        </p:nvSpPr>
        <p:spPr>
          <a:xfrm>
            <a:off x="1086185" y="4195419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9EF87AC-D0B1-8C1F-2525-605936744B98}"/>
              </a:ext>
            </a:extLst>
          </p:cNvPr>
          <p:cNvSpPr txBox="1"/>
          <p:nvPr/>
        </p:nvSpPr>
        <p:spPr>
          <a:xfrm>
            <a:off x="2833099" y="3347048"/>
            <a:ext cx="246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Feature Embeddings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9E6F6DB-14F4-CAF8-B143-B18FA9AA4C65}"/>
              </a:ext>
            </a:extLst>
          </p:cNvPr>
          <p:cNvSpPr/>
          <p:nvPr/>
        </p:nvSpPr>
        <p:spPr>
          <a:xfrm>
            <a:off x="2466346" y="3415349"/>
            <a:ext cx="326025" cy="144375"/>
          </a:xfrm>
          <a:prstGeom prst="rect">
            <a:avLst/>
          </a:prstGeom>
          <a:solidFill>
            <a:srgbClr val="F5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4D703AA-69AC-864C-645B-929BAAF74C3B}"/>
              </a:ext>
            </a:extLst>
          </p:cNvPr>
          <p:cNvGrpSpPr/>
          <p:nvPr/>
        </p:nvGrpSpPr>
        <p:grpSpPr>
          <a:xfrm>
            <a:off x="28173" y="3845905"/>
            <a:ext cx="341112" cy="832167"/>
            <a:chOff x="3199219" y="1446779"/>
            <a:chExt cx="128097" cy="312502"/>
          </a:xfrm>
        </p:grpSpPr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C359BBF7-CB5C-15A9-772D-ABF3BA1A98E5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C3800111-A772-AF18-0B58-720EBD2BB65B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1A9CEBBF-ABCE-55C0-EB69-235D392EC2DA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A550EC29-6813-4CF5-CA10-9A6E4E6F2757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957D028A-94AE-CB9F-3AB5-952E61130958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 dirty="0"/>
            </a:p>
          </p:txBody>
        </p: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9F455D0-12FF-5B86-31AF-5D5BB0F4B23C}"/>
              </a:ext>
            </a:extLst>
          </p:cNvPr>
          <p:cNvSpPr txBox="1"/>
          <p:nvPr/>
        </p:nvSpPr>
        <p:spPr>
          <a:xfrm>
            <a:off x="-330974" y="3346928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0.444MB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34.35dB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99AEE5F-0DA2-C274-5FE3-3D1D6C2B3985}"/>
              </a:ext>
            </a:extLst>
          </p:cNvPr>
          <p:cNvGrpSpPr/>
          <p:nvPr/>
        </p:nvGrpSpPr>
        <p:grpSpPr>
          <a:xfrm>
            <a:off x="1842163" y="3851697"/>
            <a:ext cx="341106" cy="832167"/>
            <a:chOff x="3199221" y="1446779"/>
            <a:chExt cx="128095" cy="31250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30572E45-3322-FEFE-C855-1E4FD2A3C31A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2B30EC08-277C-FC7E-F86B-226E7BE25633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7C9E52EE-1777-7366-F43A-CEDFF004F9A0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4E34106D-D0E6-014B-A648-96C446C1531E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7" name="立方体 176">
              <a:extLst>
                <a:ext uri="{FF2B5EF4-FFF2-40B4-BE49-F238E27FC236}">
                  <a16:creationId xmlns:a16="http://schemas.microsoft.com/office/drawing/2014/main" id="{6A7B3214-8B0A-7027-FB3D-6509857031EB}"/>
                </a:ext>
              </a:extLst>
            </p:cNvPr>
            <p:cNvSpPr/>
            <p:nvPr/>
          </p:nvSpPr>
          <p:spPr>
            <a:xfrm>
              <a:off x="3199221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49DAE76-7088-54D2-3E80-A5F5CE416AD2}"/>
              </a:ext>
            </a:extLst>
          </p:cNvPr>
          <p:cNvSpPr txBox="1"/>
          <p:nvPr/>
        </p:nvSpPr>
        <p:spPr>
          <a:xfrm>
            <a:off x="1497263" y="3362247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0.442MB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37.31dB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右箭头 178">
            <a:extLst>
              <a:ext uri="{FF2B5EF4-FFF2-40B4-BE49-F238E27FC236}">
                <a16:creationId xmlns:a16="http://schemas.microsoft.com/office/drawing/2014/main" id="{31AE8CA6-CDD3-9CE5-4C96-F711865B062E}"/>
              </a:ext>
            </a:extLst>
          </p:cNvPr>
          <p:cNvSpPr>
            <a:spLocks/>
          </p:cNvSpPr>
          <p:nvPr/>
        </p:nvSpPr>
        <p:spPr>
          <a:xfrm>
            <a:off x="1268944" y="4152929"/>
            <a:ext cx="410268" cy="172557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82560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4322</TotalTime>
  <Words>106</Words>
  <Application>Microsoft Macintosh PowerPoint</Application>
  <PresentationFormat>自定义</PresentationFormat>
  <Paragraphs>38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Microsoft Yahei</vt:lpstr>
      <vt:lpstr>Arial</vt:lpstr>
      <vt:lpstr>Calibri</vt:lpstr>
      <vt:lpstr>Calibri Light</vt:lpstr>
      <vt:lpstr>Times New Roman</vt:lpstr>
      <vt:lpstr>Office 2013 - 2022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陈一航</dc:creator>
  <cp:lastModifiedBy>陈一航</cp:lastModifiedBy>
  <cp:revision>972</cp:revision>
  <dcterms:created xsi:type="dcterms:W3CDTF">2023-10-05T11:52:24Z</dcterms:created>
  <dcterms:modified xsi:type="dcterms:W3CDTF">2025-01-21T09:02:16Z</dcterms:modified>
</cp:coreProperties>
</file>