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Gun control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Yihang sun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0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Population and density facts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820" y="3061467"/>
            <a:ext cx="4505954" cy="2448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11" y="3061467"/>
            <a:ext cx="443927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LAW facts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49" y="1091045"/>
            <a:ext cx="4371084" cy="4082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170" y="924791"/>
            <a:ext cx="5124677" cy="42483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37" y="5350670"/>
            <a:ext cx="6591010" cy="13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Florida:3051.6020910978264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Ohio:1151.0979815766111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65" y="3533757"/>
            <a:ext cx="8326012" cy="247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81" y="3781442"/>
            <a:ext cx="811643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Year, Population facts is not</a:t>
            </a:r>
          </a:p>
          <a:p>
            <a:r>
              <a:rPr lang="en-US" altLang="zh-CN" dirty="0" smtClean="0"/>
              <a:t>Race ,income, density have influence.</a:t>
            </a:r>
          </a:p>
          <a:p>
            <a:r>
              <a:rPr lang="en-US" altLang="zh-CN" dirty="0" smtClean="0"/>
              <a:t>Law can’t solve the gun violent problems.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8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11437"/>
            <a:ext cx="6276109" cy="4176466"/>
          </a:xfrm>
        </p:spPr>
      </p:pic>
    </p:spTree>
    <p:extLst>
      <p:ext uri="{BB962C8B-B14F-4D97-AF65-F5344CB8AC3E}">
        <p14:creationId xmlns:p14="http://schemas.microsoft.com/office/powerpoint/2010/main" val="10896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1.I will use the data 'More Guns, Less Crime?' from R Data </a:t>
            </a:r>
            <a:r>
              <a:rPr lang="en-US" altLang="zh-CN" dirty="0" err="1"/>
              <a:t>Sets.It</a:t>
            </a:r>
            <a:r>
              <a:rPr lang="en-US" altLang="zh-CN" dirty="0"/>
              <a:t> includes 1173 rows and 13 </a:t>
            </a:r>
            <a:r>
              <a:rPr lang="en-US" altLang="zh-CN" dirty="0" err="1"/>
              <a:t>columns.This</a:t>
            </a:r>
            <a:r>
              <a:rPr lang="en-US" altLang="zh-CN" dirty="0"/>
              <a:t> data will use csv format.</a:t>
            </a:r>
          </a:p>
          <a:p>
            <a:endParaRPr lang="en-US" altLang="zh-CN" dirty="0"/>
          </a:p>
          <a:p>
            <a:r>
              <a:rPr lang="en-US" altLang="zh-CN" dirty="0"/>
              <a:t>2.Another source is scraping of a web page from https://everytownresearch.org/report/gun-violence-in-america/.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6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content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776" y="2392911"/>
            <a:ext cx="840222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factor has the highest effect for gun violence? Many factors can affect the gun violence, such income, gender and others. Which factor has the highest effect?</a:t>
            </a:r>
          </a:p>
          <a:p>
            <a:endParaRPr lang="en-US" altLang="zh-CN" dirty="0"/>
          </a:p>
          <a:p>
            <a:r>
              <a:rPr lang="en-US" altLang="zh-CN" dirty="0"/>
              <a:t>Can Law of control guns solve the Gun violence? Legislation at the federal, state, and local levels has attempted to address gun violence through a variety of </a:t>
            </a:r>
            <a:r>
              <a:rPr lang="en-US" altLang="zh-CN" dirty="0" err="1"/>
              <a:t>methods.Is</a:t>
            </a:r>
            <a:r>
              <a:rPr lang="en-US" altLang="zh-CN" dirty="0"/>
              <a:t> the way effective?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2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statistical analysis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513" y="3054991"/>
            <a:ext cx="823074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income facts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45" y="2780866"/>
            <a:ext cx="556337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Race facts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495" y="2796459"/>
            <a:ext cx="4372585" cy="30198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466" y="2796459"/>
            <a:ext cx="500132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Year facts</a:t>
            </a:r>
            <a:br>
              <a:rPr lang="en-US" altLang="zh-CN" dirty="0" smtClean="0"/>
            </a:br>
            <a:r>
              <a:rPr lang="en-US" altLang="zh-CN" dirty="0" smtClean="0"/>
              <a:t>Alabama </a:t>
            </a:r>
            <a:r>
              <a:rPr lang="en-US" altLang="zh-CN" dirty="0"/>
              <a:t>and North Carolina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241" y="2737571"/>
            <a:ext cx="4563112" cy="30960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53" y="2737571"/>
            <a:ext cx="432076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</TotalTime>
  <Words>157</Words>
  <Application>Microsoft Office PowerPoint</Application>
  <PresentationFormat>宽屏</PresentationFormat>
  <Paragraphs>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Century Gothic</vt:lpstr>
      <vt:lpstr>Wingdings 3</vt:lpstr>
      <vt:lpstr>离子</vt:lpstr>
      <vt:lpstr>Gun control</vt:lpstr>
      <vt:lpstr>Introduction</vt:lpstr>
      <vt:lpstr>Data</vt:lpstr>
      <vt:lpstr>data content</vt:lpstr>
      <vt:lpstr>Research Questions</vt:lpstr>
      <vt:lpstr> statistical analysis </vt:lpstr>
      <vt:lpstr> income facts</vt:lpstr>
      <vt:lpstr>Race facts</vt:lpstr>
      <vt:lpstr>Year facts Alabama and North Carolina</vt:lpstr>
      <vt:lpstr>Population and density facts</vt:lpstr>
      <vt:lpstr>LAW facts</vt:lpstr>
      <vt:lpstr>Florida:3051.6020910978264 Ohio:1151.0979815766111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control</dc:title>
  <dc:creator>sun</dc:creator>
  <cp:lastModifiedBy>sun</cp:lastModifiedBy>
  <cp:revision>8</cp:revision>
  <dcterms:created xsi:type="dcterms:W3CDTF">2020-12-22T20:28:03Z</dcterms:created>
  <dcterms:modified xsi:type="dcterms:W3CDTF">2020-12-23T00:00:39Z</dcterms:modified>
</cp:coreProperties>
</file>