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f426c403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f426c403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f426c403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f426c403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f426c403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f426c403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f426c403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f426c403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f426c403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f426c403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Gtx1060 10 sm -&gt; 10 blocks, two copy : if we use </a:t>
            </a:r>
            <a:r>
              <a:rPr lang="en"/>
              <a:t>original</a:t>
            </a:r>
            <a:r>
              <a:rPr lang="en"/>
              <a:t> data, there is stride(DIMENSION) of 784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is parallelly compute.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f426c403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f426c403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f426c4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f426c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f426c4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f426c4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Implementation of K-means Clustering using CUDA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Zifan Qian, A91086187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Yihan Hu, A53273512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and K-means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is a machine learning technique that partitions </a:t>
            </a:r>
            <a:r>
              <a:rPr b="1" lang="en"/>
              <a:t>unlabeled</a:t>
            </a:r>
            <a:r>
              <a:rPr lang="en"/>
              <a:t> data points into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learning algorithm that groups data based on similarity instead of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is a typical clustering algorithm that assigns data points according to the nearest 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number of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 algorithm consisting of 2 steps: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Assignment step: Assign each sample to the cluster whose mean has the least Euclidean distance to the sample (nearest) among all means (centroids)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step: Calculate new means according to the updated labels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Step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or N data samples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</a:t>
            </a:r>
            <a:r>
              <a:rPr lang="en" sz="1800"/>
              <a:t>or K clusters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Euclidean distance = norm( mean</a:t>
            </a:r>
            <a:r>
              <a:rPr baseline="-25000" lang="en" sz="1800"/>
              <a:t>k</a:t>
            </a:r>
            <a:r>
              <a:rPr lang="en" sz="1800"/>
              <a:t> - sample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d denote dimension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Complexity 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O(NKd)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Step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K clusters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N</a:t>
            </a:r>
            <a:r>
              <a:rPr baseline="-25000" lang="en" sz="1800"/>
              <a:t>K</a:t>
            </a:r>
            <a:r>
              <a:rPr lang="en" sz="1800"/>
              <a:t> samples in the cluster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Mean</a:t>
            </a:r>
            <a:r>
              <a:rPr baseline="-25000" lang="en" sz="1800"/>
              <a:t>K</a:t>
            </a:r>
            <a:r>
              <a:rPr lang="en" sz="1800"/>
              <a:t> = sum(</a:t>
            </a:r>
            <a:r>
              <a:rPr lang="en" sz="1800"/>
              <a:t>N</a:t>
            </a:r>
            <a:r>
              <a:rPr baseline="-25000" lang="en" sz="1800"/>
              <a:t>K</a:t>
            </a:r>
            <a:r>
              <a:rPr lang="en" sz="1800"/>
              <a:t> samples) / N</a:t>
            </a:r>
            <a:r>
              <a:rPr baseline="-25000" lang="en" sz="1800"/>
              <a:t>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O(NKd)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Let t denote a fixed number of iterations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○"/>
            </a:pPr>
            <a:r>
              <a:rPr b="1" lang="en" sz="1800">
                <a:solidFill>
                  <a:srgbClr val="555555"/>
                </a:solidFill>
                <a:highlight>
                  <a:srgbClr val="FFFFFF"/>
                </a:highlight>
              </a:rPr>
              <a:t>Overall Complexity O(tNKd)</a:t>
            </a:r>
            <a:endParaRPr b="1" sz="18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Parallel Label Assignment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assign_labels &lt;&lt;&lt;N, DIMENSION&gt;&gt;&gt; (d_data, d_means, d_label, d_count);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__shared__ float s_data[DIMENSION];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__shared__ float s_dist[DIMENSION];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Element(thread)-wise vector subtraction and square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s_dist[threadIdx.x] = (s_data[threadIdx.x] - d_means[i * DIMENSION + threadIdx.x]) * (s_data[threadIdx.x] - d_means[i * DIMENSION + threadIdx.x]);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(int stride = blockDim.x / 2; stride &gt; 0; stride /= 2) {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  if (threadIdx.x &lt; stride) s_dist[threadIdx.x] += s_dist[threadIdx.x + stride];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	__syncthreads();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		}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Parallel Mean Update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&lt;&lt;&lt;10, N/10&gt;&gt;&gt; (d_means,d_data_T, d_label);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Coalesce Global memory access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two copies of data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atomicAdd(&amp;d_mean[clabel*DIMENSION + i],d_data[dataid + i*N]);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&lt;&lt;&lt;10, DIMENSION&gt;&gt;&gt; (d_means, d_count);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Benchmark Dataset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MNIST Handwritten Digit Database</a:t>
            </a:r>
            <a:endParaRPr/>
          </a:p>
          <a:p>
            <a:pPr indent="-317500" lvl="1" marL="9144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400"/>
              <a:buChar char="○"/>
            </a:pPr>
            <a:r>
              <a:rPr lang="en"/>
              <a:t>10000 samples of 28x28 images (784 dimensional)</a:t>
            </a:r>
            <a:endParaRPr/>
          </a:p>
          <a:p>
            <a:pPr indent="-317500" lvl="1" marL="9144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10 clusters: digit 0 - 9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48" y="2199551"/>
            <a:ext cx="4773500" cy="29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Baseline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 K-means run on Matlab with the same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5000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Multi-threads on CPU (4 cores)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2492 seconds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400" y="1465700"/>
            <a:ext cx="4875602" cy="380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Results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53.362s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81.4%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47x Performance boost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325" y="30950"/>
            <a:ext cx="4712649" cy="23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75" y="2599200"/>
            <a:ext cx="3833346" cy="23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921" y="2401221"/>
            <a:ext cx="3185600" cy="25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