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5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A2DC-3039-49A9-92D5-5254740DBB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86AC9-2E25-47E5-8B11-C6492865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86AC9-2E25-47E5-8B11-C64928657B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3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86AC9-2E25-47E5-8B11-C64928657B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E58-2AAC-4C26-A632-F10C78E6D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1A73-542A-4430-83D6-6BC9816A3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D57A-11B6-46E1-A9EA-F1531BF5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53BA-867B-48C4-83A4-C9FC956E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617B2-2FA2-4A4F-B729-2F411C11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2C71-BEE8-486F-8658-3F375058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341C6-056B-4C3B-9963-7A2313C1E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CD5E7-346B-47D0-B7F4-B16DF7AB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8129-8CD0-49C4-882B-C8D20855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A157-8843-4864-9F51-9A097D0D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11B5-4E66-47E6-B05F-2C89443C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D6568-ED8A-4EDF-8DE6-D9543C859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0E61-F8E8-45FD-8C38-2D68DBFD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C0ED-2FAA-44BD-A4E9-BD18764C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1AAE-5B58-49A0-BAA6-709A76FF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5974-9AB6-415A-A974-B2AF116A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A0B2-9C6C-4854-B7AD-BD326592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58CA-92AA-49B1-9085-74B54FD9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AA05-D902-4A81-9C0C-85D37771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BBC5-EB6F-40D1-83C3-2DF9483B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9E7C-31A3-4B77-A71B-5FE8F5DC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D08B8-8951-4814-830C-C8290008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A413-2D49-400C-A1BB-108FCC57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F536-99BA-4D89-9128-67B9C85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6C61-9D7D-4017-A120-71409D2C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A6D7-E76D-4733-81FF-547E3C02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181E-1475-45BB-B47D-C1674805C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0ABA2-0D6A-462F-8B80-5C9C1848F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88290-B811-43A0-8F34-DBB5C86F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EAA53-D351-4DE2-894A-03068BF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21DD2-E668-405D-89BC-A0CCBF1E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7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DF95-70A8-49B6-9AB5-EDE22B62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6ABE3-4BE8-41D0-B2E3-2AF47EBE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0FC0A-9773-4C60-AAE4-AD6F88890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15EDE-A931-4F2F-81D0-7AA02F207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4CE3C-1C94-4CE8-B1A5-B5663C75D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8AD23-2070-4555-BBB2-D4F37DE5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3BB0-2109-4724-A60D-8A9739BA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B6A94-E453-4BD8-B243-87B02842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CC-E56C-467A-8AC6-1A5FCAE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AEDC5-A080-4E1C-901D-03D533D3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ADECC-A197-4AA8-A52E-8DA0B4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55CC8-AE1C-40BF-9F67-CF485B2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A2E4C-6DC2-497F-B8C8-58E5A373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1A6C4-FB05-444B-896D-095DA03B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078D-84AA-4C25-85DA-DE95C776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9741-9272-4FD3-AE70-C9996EDA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BF26-DE61-4289-B4E6-2020AD1E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1F63-2DAE-4AFF-BBEB-601D55244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BB11-5303-4D18-A152-5622A16F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C31AA-57CC-4076-BE23-B4FE7D70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7ED1-BD0E-4931-A1BA-30E3902F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8713-89D0-47BD-B0C2-6EFF5DB3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1A2ED-02B6-4850-BC47-1498A261F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F161B-225F-46CD-865D-162429945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04B49-DA58-4309-AF7E-4E0DC9BF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7951E-2FFB-47FB-89ED-C516446B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A9A70-66AB-4D63-82E3-2C1F5190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2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EDE59-02D7-4BEC-9BBD-28B655BF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3BB4A-23AA-462B-BBE7-B72375E5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B7AB-C141-489B-A89D-06C1632C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E409-8F0F-40B0-B4BC-2CADC10C249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F727-38E5-42CF-A268-C86CAF573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A0D2-41BA-48CC-A237-55ECAD715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F85D-DDF3-4EDF-ACD5-5CFF1BAD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6A38-9223-4F57-8EAF-B9079A79F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Penta Kill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40939-D2F4-4428-A266-9E63ADC0F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Yihao Yang</a:t>
            </a:r>
          </a:p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335120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9206-FE32-448F-B1FD-070E7A4E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BD0B-F73E-43E6-B6D7-9B5106C5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2"/>
            <a:ext cx="10515600" cy="4351338"/>
          </a:xfrm>
        </p:spPr>
        <p:txBody>
          <a:bodyPr/>
          <a:lstStyle/>
          <a:p>
            <a:r>
              <a:rPr lang="en-US" dirty="0"/>
              <a:t>Continuous frames are similar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Not enough data</a:t>
            </a:r>
          </a:p>
          <a:p>
            <a:r>
              <a:rPr lang="en-US" dirty="0"/>
              <a:t>2M images to find a single Penta kill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3F0D3-CA40-4E6F-B637-2555DA7E0663}"/>
              </a:ext>
            </a:extLst>
          </p:cNvPr>
          <p:cNvSpPr/>
          <p:nvPr/>
        </p:nvSpPr>
        <p:spPr>
          <a:xfrm>
            <a:off x="2599764" y="4150658"/>
            <a:ext cx="56477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2M × 1% = 20K</a:t>
            </a:r>
          </a:p>
        </p:txBody>
      </p:sp>
    </p:spTree>
    <p:extLst>
      <p:ext uri="{BB962C8B-B14F-4D97-AF65-F5344CB8AC3E}">
        <p14:creationId xmlns:p14="http://schemas.microsoft.com/office/powerpoint/2010/main" val="124669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4755-D0B5-477A-B134-359424E4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6445-A9C2-4A92-A7B9-C662F5CB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26 seconds to process 10 minutes video to predictable format.</a:t>
            </a:r>
            <a:endParaRPr lang="en-US" dirty="0"/>
          </a:p>
          <a:p>
            <a:r>
              <a:rPr lang="en-US" b="1" dirty="0"/>
              <a:t>1 seconds to predict the result.</a:t>
            </a:r>
            <a:endParaRPr lang="en-US" dirty="0"/>
          </a:p>
          <a:p>
            <a:r>
              <a:rPr lang="en-US" b="1" dirty="0"/>
              <a:t>27 seconds to predict 10 minutes video.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Average 35 minutes per game (including ban pick time)</a:t>
            </a:r>
            <a:endParaRPr lang="en-US" dirty="0"/>
          </a:p>
          <a:p>
            <a:r>
              <a:rPr lang="en-US" b="1" dirty="0"/>
              <a:t>Average 1500 games for 1 Penta kill</a:t>
            </a:r>
            <a:endParaRPr lang="en-US" dirty="0"/>
          </a:p>
          <a:p>
            <a:r>
              <a:rPr lang="en-US" b="1" dirty="0"/>
              <a:t>So, it needs 38 hours to find a single Penta kill.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5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4990-CBF7-42B4-9E32-ED2960C5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3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Not doable</a:t>
            </a:r>
          </a:p>
        </p:txBody>
      </p:sp>
    </p:spTree>
    <p:extLst>
      <p:ext uri="{BB962C8B-B14F-4D97-AF65-F5344CB8AC3E}">
        <p14:creationId xmlns:p14="http://schemas.microsoft.com/office/powerpoint/2010/main" val="294310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8546-FD53-46F7-A19D-F3A23C7B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4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End..</a:t>
            </a:r>
          </a:p>
        </p:txBody>
      </p:sp>
    </p:spTree>
    <p:extLst>
      <p:ext uri="{BB962C8B-B14F-4D97-AF65-F5344CB8AC3E}">
        <p14:creationId xmlns:p14="http://schemas.microsoft.com/office/powerpoint/2010/main" val="40461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0E8B-7B92-4D11-A453-508B6B0E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655D-016C-4BAC-B33A-257C4A1B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Penta kill frames in a League of Legend game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28F94-5F2F-49D8-B3F2-5E8F93E7D1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298" y="2954089"/>
            <a:ext cx="5074017" cy="3110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7110A1-B947-49F0-AA1C-877791D84B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2954089"/>
            <a:ext cx="4812123" cy="31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35BC-74F7-4B6A-B5ED-1B6CE30F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0416-8DF2-48B4-BD1D-634C1413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65k hand annotated images</a:t>
            </a:r>
          </a:p>
          <a:p>
            <a:r>
              <a:rPr lang="en-US" dirty="0"/>
              <a:t>80 for training, 20 for testing</a:t>
            </a:r>
          </a:p>
          <a:p>
            <a:r>
              <a:rPr lang="en-US" dirty="0"/>
              <a:t>60% are Penta kill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379B5-0F8A-438A-A3E7-450815E2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29" y="3754696"/>
            <a:ext cx="7951127" cy="5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9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DB54-E8AE-4CD9-8296-7A8737F6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DF25-AF24-4C21-8AC2-6A2CC2D5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Efficient 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EEBAB1-1331-479B-A7C3-3268BB64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56" y="365125"/>
            <a:ext cx="7021969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B890-9A69-476D-BC4D-E03A5A18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1E250-3285-4272-896D-76CDA3D30C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284" y="1470518"/>
            <a:ext cx="8850462" cy="50223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686B75-8E24-4AFA-B271-B909DCA1FA75}"/>
              </a:ext>
            </a:extLst>
          </p:cNvPr>
          <p:cNvSpPr/>
          <p:nvPr/>
        </p:nvSpPr>
        <p:spPr>
          <a:xfrm>
            <a:off x="4243526" y="2024109"/>
            <a:ext cx="2539014" cy="132556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866E-A627-4645-A964-0474BC50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9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57409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6896-64CC-49A5-B865-5279AC97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E836B-D8F7-4F07-85BE-2D06D3F514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291" y="1985689"/>
            <a:ext cx="3514725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08915-AB0E-40A1-AB74-444274DB1E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7225" y="2160270"/>
            <a:ext cx="3257550" cy="2537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FF42CD-BED5-4625-9BDF-B7D2F2EBA9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58150" y="2066925"/>
            <a:ext cx="3390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5BA013-9769-4500-9D14-F240EDBD34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9271" y="1908272"/>
            <a:ext cx="3091777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F11F9-DC23-49E4-8C33-00FC863DA5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4495" y="1810138"/>
            <a:ext cx="3359124" cy="2688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C02E8B-63E3-4CBA-A079-CA87200AAE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27066" y="1908272"/>
            <a:ext cx="317149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134</Words>
  <Application>Microsoft Office PowerPoint</Application>
  <PresentationFormat>Widescreen</PresentationFormat>
  <Paragraphs>30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Penta Kill detection</vt:lpstr>
      <vt:lpstr>Task</vt:lpstr>
      <vt:lpstr>Data</vt:lpstr>
      <vt:lpstr>Model</vt:lpstr>
      <vt:lpstr>PowerPoint Presentation</vt:lpstr>
      <vt:lpstr>Preprocess</vt:lpstr>
      <vt:lpstr>Training</vt:lpstr>
      <vt:lpstr>Result</vt:lpstr>
      <vt:lpstr>PowerPoint Presentation</vt:lpstr>
      <vt:lpstr>Reason</vt:lpstr>
      <vt:lpstr>Stats</vt:lpstr>
      <vt:lpstr>Not doable</vt:lpstr>
      <vt:lpstr>End..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 Kill detection</dc:title>
  <dc:creator>yihao yang</dc:creator>
  <cp:lastModifiedBy>yihao yang</cp:lastModifiedBy>
  <cp:revision>27</cp:revision>
  <dcterms:created xsi:type="dcterms:W3CDTF">2019-12-09T20:06:06Z</dcterms:created>
  <dcterms:modified xsi:type="dcterms:W3CDTF">2019-12-10T18:44:59Z</dcterms:modified>
</cp:coreProperties>
</file>