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D471-D58A-4A6C-A151-801B03990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214AA-6F99-488B-B893-A6E77FD4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2FF0-BA1A-4881-B3B2-4CA6DF9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9500-AD0F-4B5D-B59D-30FE0C3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1AE6-8316-47E8-8111-A02FD615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4D0-9683-4501-B567-D364B308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2EBF2-2B5D-492B-B8FF-BF47FFE7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051E-225B-4289-BA94-8C6B812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A751-CC65-49CF-A11F-2C7C82E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708E-A32A-4FB5-8547-763059AB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DECBB-C247-4CA8-9EC0-32010C10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EEF75-F9F6-49E4-9308-4629CBDA2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04A4-7440-4673-8390-C4EB07CA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2BC6-25BA-49F8-BB56-FA07710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A347-EFAD-48AB-86EB-4D1C49DF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47A2-EAA4-4572-9470-05BBFB4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3E85-9A14-4250-815D-DB574506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1CC2-0898-454E-A972-1ECFD366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1269-F85F-4B72-BC5F-AC5545E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532D-CFD1-47B4-91BD-78AB60CB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91A-8FB6-4D50-B750-39EAA658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8595-9FDE-4AD1-9A0E-C47F710E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359C-2E3B-42F9-881F-2F2CDB18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B782-38E8-4784-A8B6-A3887F2F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BA9B-95E7-4D10-89D7-FA9AF9B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697C-71F3-4E8B-9E2D-5174BCD3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7D9-C92C-406A-A85C-8E92B79DC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EDCA-886D-4362-935D-B641C9B3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5B26-6521-48B5-B208-7DC4F7F7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76AA-55BB-472E-B1B1-C433AC77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010C-63C8-4C33-BD13-A77DABE8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7252-25B7-405E-A21B-10C4EFD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402D-F394-40FA-8717-E7C7E0C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07F8-CB02-48EB-B490-259F5434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58EC-CEF1-4C77-A1FF-F80C04569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A527C-832C-4BFA-8F74-9A1DC9A85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72AF5-1952-457A-A795-BB5D3D8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993AD-7483-4A70-85E4-5804703A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E6B8F-2524-4B07-8CD6-AD5945A8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BCEF-1709-436E-805A-4DF51A08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6BED-5994-4F22-9EA2-F3917F2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53E3A-49A7-4954-998E-FBEF79B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AD08A-A513-4B0A-8DC5-8009AC6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DC7D5-94C3-4BFF-A957-71A804D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B0D9E-A4FD-46A1-85E4-6BDB3F8F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CE711-B95B-47ED-80BE-A82E682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94A1-AF2F-4307-A295-1A274775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C755-8BF9-48E7-B6EC-2DF6609C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9D49-2EF6-4F61-9B42-37BCD9A5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3549E-5115-41D7-80C4-EA10170A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BE63-B01F-4AF2-9BD3-34BE56C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8FD3-28D5-4465-A27E-B25CF838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D5F-B5FB-467A-8933-EFBA9D36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610EE-DA41-4FBA-BC49-CBFDB4545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6843-13EB-4DF0-B3C1-CD574DA3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1EAC-ECCD-4162-BFCA-CD1B5DA4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78CA-0B50-42ED-8012-FB82318B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BAF6-BB26-495E-BC30-95B8EFB3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4126D-2E32-446C-A143-D7C40A36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C977A-0517-4271-AAAC-5F9B1450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93E6-DD73-45D9-93A4-DE2DF2A3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55A4-D964-4C56-ABBB-7FAF057A8CA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E9D5-A99F-495B-93B9-C0B062E28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325E-B4A9-498F-90C8-70656073B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F947-CBD9-4D05-A56C-13BE1FC6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6AA8-8041-4EBF-A392-3B4FB8E86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br>
              <a:rPr lang="en-US" dirty="0"/>
            </a:br>
            <a:r>
              <a:rPr lang="en-US" sz="4800" dirty="0"/>
              <a:t>Yihao Yang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2DFF-C996-42C2-946C-71793D35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209A-6451-487B-96F1-413B163F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301A-7E4F-45AE-AFAB-82601FD4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performance differences of 3 method to sentiment analysis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Deep neural networks-BERT</a:t>
            </a:r>
          </a:p>
        </p:txBody>
      </p:sp>
    </p:spTree>
    <p:extLst>
      <p:ext uri="{BB962C8B-B14F-4D97-AF65-F5344CB8AC3E}">
        <p14:creationId xmlns:p14="http://schemas.microsoft.com/office/powerpoint/2010/main" val="119482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459A-636F-4640-98D0-1CA3E65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SST-2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8D82-99CB-4AB5-9BDB-BB9C61C6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sentiment dataset, 1 positive, 0 negative</a:t>
            </a:r>
          </a:p>
          <a:p>
            <a:r>
              <a:rPr lang="en-US" dirty="0"/>
              <a:t>Total: 67k</a:t>
            </a:r>
          </a:p>
          <a:p>
            <a:r>
              <a:rPr lang="en-US" dirty="0"/>
              <a:t>Train: 53k</a:t>
            </a:r>
          </a:p>
          <a:p>
            <a:r>
              <a:rPr lang="en-US" dirty="0"/>
              <a:t>Test: 14k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C1DA9-CF7F-4F10-B13B-69599F29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1" y="4103654"/>
            <a:ext cx="11857429" cy="2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8AC9-9046-4C3E-A6BF-01CA5D4B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20F8-B765-4DFA-9E3D-9D3C0181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Mcc</a:t>
            </a:r>
            <a:r>
              <a:rPr lang="en-US" dirty="0"/>
              <a:t>: -1 opposite prediction, 1 perfect prediction, 0 random prediction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4182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E95-58AB-46E8-A14B-6A58E4F5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1E1B5-861A-4433-A6F5-E7E8C264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92" y="3498856"/>
            <a:ext cx="5505816" cy="1352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CAB16-BE49-4B14-AF42-9641F281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25" y="5205865"/>
            <a:ext cx="5380549" cy="124958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9DE021-9F3A-4F12-BF9F-8DCCAD80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60127" y="2044987"/>
            <a:ext cx="5071746" cy="1193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CDAA55-E452-4028-B4AF-DD7F06D23899}"/>
              </a:ext>
            </a:extLst>
          </p:cNvPr>
          <p:cNvSpPr/>
          <p:nvPr/>
        </p:nvSpPr>
        <p:spPr>
          <a:xfrm>
            <a:off x="681363" y="2237729"/>
            <a:ext cx="1363462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1D736-3593-498B-A9C0-C258696DAADE}"/>
              </a:ext>
            </a:extLst>
          </p:cNvPr>
          <p:cNvSpPr/>
          <p:nvPr/>
        </p:nvSpPr>
        <p:spPr>
          <a:xfrm>
            <a:off x="681363" y="3771277"/>
            <a:ext cx="1363462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77982-3EB5-4C5C-B2C0-56FEB444B207}"/>
              </a:ext>
            </a:extLst>
          </p:cNvPr>
          <p:cNvSpPr/>
          <p:nvPr/>
        </p:nvSpPr>
        <p:spPr>
          <a:xfrm>
            <a:off x="681363" y="5426721"/>
            <a:ext cx="1363462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7984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6EF-5700-499D-95CE-D2A4438C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10A7-8F3F-4486-8872-0FBBE9AD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Sentiment Analysis Yihao Yang</vt:lpstr>
      <vt:lpstr>Task:</vt:lpstr>
      <vt:lpstr>Dataset: SST-2</vt:lpstr>
      <vt:lpstr>Metrics: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yihao yang</dc:creator>
  <cp:lastModifiedBy>yihao yang</cp:lastModifiedBy>
  <cp:revision>46</cp:revision>
  <dcterms:created xsi:type="dcterms:W3CDTF">2019-11-26T21:28:44Z</dcterms:created>
  <dcterms:modified xsi:type="dcterms:W3CDTF">2019-11-26T22:03:14Z</dcterms:modified>
</cp:coreProperties>
</file>