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75" r:id="rId2"/>
    <p:sldMasterId id="2147483954" r:id="rId3"/>
  </p:sldMasterIdLst>
  <p:sldIdLst>
    <p:sldId id="296" r:id="rId4"/>
    <p:sldId id="299" r:id="rId5"/>
    <p:sldId id="281" r:id="rId6"/>
    <p:sldId id="291" r:id="rId7"/>
    <p:sldId id="300" r:id="rId8"/>
    <p:sldId id="292" r:id="rId9"/>
    <p:sldId id="293" r:id="rId10"/>
    <p:sldId id="294" r:id="rId11"/>
    <p:sldId id="301" r:id="rId12"/>
    <p:sldId id="257" r:id="rId13"/>
    <p:sldId id="258" r:id="rId14"/>
    <p:sldId id="259" r:id="rId15"/>
    <p:sldId id="305" r:id="rId16"/>
    <p:sldId id="303" r:id="rId17"/>
    <p:sldId id="304" r:id="rId18"/>
    <p:sldId id="29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CA9C19-C3E6-4EC9-9E30-6F0324AE388D}" v="30" dt="2021-08-01T15:41:12.211"/>
    <p1510:client id="{2A193181-8B7B-4D02-A56B-2B02D4F30F20}" v="1" dt="2021-08-01T17:17:04.723"/>
    <p1510:client id="{6EE5ED18-3D9F-4A58-90F1-C357B4E15580}" v="973" dt="2021-08-01T17:07:52.640"/>
    <p1510:client id="{8F24136F-862E-4BC7-8B16-3B0172B83809}" v="107" dt="2021-08-01T15:55:41.534"/>
    <p1510:client id="{92A19AFE-B719-4DD0-A292-E79A4BF386F9}" v="8" dt="2021-08-01T15:58:13.845"/>
    <p1510:client id="{E6E03186-3F98-404B-B5CF-C659E7851750}" v="20" dt="2021-08-01T16:01:31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oqi Shan" userId="S::shan8@uwindsor.ca::48c5093d-3b27-44ff-98d2-2232a3b0e29a" providerId="AD" clId="Web-{E6E03186-3F98-404B-B5CF-C659E7851750}"/>
    <pc:docChg chg="modSld">
      <pc:chgData name="Ruoqi Shan" userId="S::shan8@uwindsor.ca::48c5093d-3b27-44ff-98d2-2232a3b0e29a" providerId="AD" clId="Web-{E6E03186-3F98-404B-B5CF-C659E7851750}" dt="2021-08-01T16:01:31.675" v="11" actId="14100"/>
      <pc:docMkLst>
        <pc:docMk/>
      </pc:docMkLst>
      <pc:sldChg chg="modSp">
        <pc:chgData name="Ruoqi Shan" userId="S::shan8@uwindsor.ca::48c5093d-3b27-44ff-98d2-2232a3b0e29a" providerId="AD" clId="Web-{E6E03186-3F98-404B-B5CF-C659E7851750}" dt="2021-08-01T16:01:31.675" v="11" actId="14100"/>
        <pc:sldMkLst>
          <pc:docMk/>
          <pc:sldMk cId="3510210062" sldId="297"/>
        </pc:sldMkLst>
        <pc:spChg chg="mod">
          <ac:chgData name="Ruoqi Shan" userId="S::shan8@uwindsor.ca::48c5093d-3b27-44ff-98d2-2232a3b0e29a" providerId="AD" clId="Web-{E6E03186-3F98-404B-B5CF-C659E7851750}" dt="2021-08-01T16:01:31.675" v="11" actId="14100"/>
          <ac:spMkLst>
            <pc:docMk/>
            <pc:sldMk cId="3510210062" sldId="297"/>
            <ac:spMk id="4" creationId="{00000000-0000-0000-0000-000000000000}"/>
          </ac:spMkLst>
        </pc:spChg>
      </pc:sldChg>
    </pc:docChg>
  </pc:docChgLst>
  <pc:docChgLst>
    <pc:chgData name="Ruoqi Shan" userId="S::shan8@uwindsor.ca::48c5093d-3b27-44ff-98d2-2232a3b0e29a" providerId="AD" clId="Web-{2A193181-8B7B-4D02-A56B-2B02D4F30F20}"/>
    <pc:docChg chg="modSld">
      <pc:chgData name="Ruoqi Shan" userId="S::shan8@uwindsor.ca::48c5093d-3b27-44ff-98d2-2232a3b0e29a" providerId="AD" clId="Web-{2A193181-8B7B-4D02-A56B-2B02D4F30F20}" dt="2021-08-01T17:17:04.723" v="0" actId="1076"/>
      <pc:docMkLst>
        <pc:docMk/>
      </pc:docMkLst>
      <pc:sldChg chg="modSp">
        <pc:chgData name="Ruoqi Shan" userId="S::shan8@uwindsor.ca::48c5093d-3b27-44ff-98d2-2232a3b0e29a" providerId="AD" clId="Web-{2A193181-8B7B-4D02-A56B-2B02D4F30F20}" dt="2021-08-01T17:17:04.723" v="0" actId="1076"/>
        <pc:sldMkLst>
          <pc:docMk/>
          <pc:sldMk cId="2283097216" sldId="303"/>
        </pc:sldMkLst>
        <pc:spChg chg="mod">
          <ac:chgData name="Ruoqi Shan" userId="S::shan8@uwindsor.ca::48c5093d-3b27-44ff-98d2-2232a3b0e29a" providerId="AD" clId="Web-{2A193181-8B7B-4D02-A56B-2B02D4F30F20}" dt="2021-08-01T17:17:04.723" v="0" actId="1076"/>
          <ac:spMkLst>
            <pc:docMk/>
            <pc:sldMk cId="2283097216" sldId="303"/>
            <ac:spMk id="2" creationId="{00000000-0000-0000-0000-000000000000}"/>
          </ac:spMkLst>
        </pc:spChg>
      </pc:sldChg>
    </pc:docChg>
  </pc:docChgLst>
  <pc:docChgLst>
    <pc:chgData name="Ruoqi Shan" userId="48c5093d-3b27-44ff-98d2-2232a3b0e29a" providerId="ADAL" clId="{11C9E4E0-2584-6645-A741-632E25A93ECF}"/>
    <pc:docChg chg="undo custSel modSld addMainMaster delMainMaster">
      <pc:chgData name="Ruoqi Shan" userId="48c5093d-3b27-44ff-98d2-2232a3b0e29a" providerId="ADAL" clId="{11C9E4E0-2584-6645-A741-632E25A93ECF}" dt="2021-08-01T16:07:38.158" v="3"/>
      <pc:docMkLst>
        <pc:docMk/>
      </pc:docMkLst>
      <pc:sldChg chg="mod setBg">
        <pc:chgData name="Ruoqi Shan" userId="48c5093d-3b27-44ff-98d2-2232a3b0e29a" providerId="ADAL" clId="{11C9E4E0-2584-6645-A741-632E25A93ECF}" dt="2021-08-01T16:07:38.158" v="3"/>
        <pc:sldMkLst>
          <pc:docMk/>
          <pc:sldMk cId="3510210062" sldId="297"/>
        </pc:sldMkLst>
      </pc:sldChg>
    </pc:docChg>
  </pc:docChgLst>
  <pc:docChgLst>
    <pc:chgData name="Ruoqi Shan" userId="S::shan8@uwindsor.ca::48c5093d-3b27-44ff-98d2-2232a3b0e29a" providerId="AD" clId="Web-{6EE5ED18-3D9F-4A58-90F1-C357B4E15580}"/>
    <pc:docChg chg="addSld delSld modSld addMainMaster">
      <pc:chgData name="Ruoqi Shan" userId="S::shan8@uwindsor.ca::48c5093d-3b27-44ff-98d2-2232a3b0e29a" providerId="AD" clId="Web-{6EE5ED18-3D9F-4A58-90F1-C357B4E15580}" dt="2021-08-01T17:07:52.640" v="658" actId="1076"/>
      <pc:docMkLst>
        <pc:docMk/>
      </pc:docMkLst>
      <pc:sldChg chg="del">
        <pc:chgData name="Ruoqi Shan" userId="S::shan8@uwindsor.ca::48c5093d-3b27-44ff-98d2-2232a3b0e29a" providerId="AD" clId="Web-{6EE5ED18-3D9F-4A58-90F1-C357B4E15580}" dt="2021-08-01T16:21:19.203" v="1"/>
        <pc:sldMkLst>
          <pc:docMk/>
          <pc:sldMk cId="3510210062" sldId="297"/>
        </pc:sldMkLst>
      </pc:sldChg>
      <pc:sldChg chg="del">
        <pc:chgData name="Ruoqi Shan" userId="S::shan8@uwindsor.ca::48c5093d-3b27-44ff-98d2-2232a3b0e29a" providerId="AD" clId="Web-{6EE5ED18-3D9F-4A58-90F1-C357B4E15580}" dt="2021-08-01T16:21:57.501" v="5"/>
        <pc:sldMkLst>
          <pc:docMk/>
          <pc:sldMk cId="1127088810" sldId="298"/>
        </pc:sldMkLst>
      </pc:sldChg>
      <pc:sldChg chg="del">
        <pc:chgData name="Ruoqi Shan" userId="S::shan8@uwindsor.ca::48c5093d-3b27-44ff-98d2-2232a3b0e29a" providerId="AD" clId="Web-{6EE5ED18-3D9F-4A58-90F1-C357B4E15580}" dt="2021-08-01T16:46:04.961" v="423"/>
        <pc:sldMkLst>
          <pc:docMk/>
          <pc:sldMk cId="36150191" sldId="302"/>
        </pc:sldMkLst>
      </pc:sldChg>
      <pc:sldChg chg="addSp delSp modSp add">
        <pc:chgData name="Ruoqi Shan" userId="S::shan8@uwindsor.ca::48c5093d-3b27-44ff-98d2-2232a3b0e29a" providerId="AD" clId="Web-{6EE5ED18-3D9F-4A58-90F1-C357B4E15580}" dt="2021-08-01T17:07:52.640" v="658" actId="1076"/>
        <pc:sldMkLst>
          <pc:docMk/>
          <pc:sldMk cId="2283097216" sldId="303"/>
        </pc:sldMkLst>
        <pc:spChg chg="mod">
          <ac:chgData name="Ruoqi Shan" userId="S::shan8@uwindsor.ca::48c5093d-3b27-44ff-98d2-2232a3b0e29a" providerId="AD" clId="Web-{6EE5ED18-3D9F-4A58-90F1-C357B4E15580}" dt="2021-08-01T17:07:52.640" v="658" actId="1076"/>
          <ac:spMkLst>
            <pc:docMk/>
            <pc:sldMk cId="2283097216" sldId="303"/>
            <ac:spMk id="2" creationId="{00000000-0000-0000-0000-000000000000}"/>
          </ac:spMkLst>
        </pc:spChg>
        <pc:spChg chg="mod">
          <ac:chgData name="Ruoqi Shan" userId="S::shan8@uwindsor.ca::48c5093d-3b27-44ff-98d2-2232a3b0e29a" providerId="AD" clId="Web-{6EE5ED18-3D9F-4A58-90F1-C357B4E15580}" dt="2021-08-01T17:00:31.599" v="641" actId="14100"/>
          <ac:spMkLst>
            <pc:docMk/>
            <pc:sldMk cId="2283097216" sldId="303"/>
            <ac:spMk id="4" creationId="{00000000-0000-0000-0000-000000000000}"/>
          </ac:spMkLst>
        </pc:spChg>
        <pc:spChg chg="mod">
          <ac:chgData name="Ruoqi Shan" userId="S::shan8@uwindsor.ca::48c5093d-3b27-44ff-98d2-2232a3b0e29a" providerId="AD" clId="Web-{6EE5ED18-3D9F-4A58-90F1-C357B4E15580}" dt="2021-08-01T16:57:46.534" v="612" actId="1076"/>
          <ac:spMkLst>
            <pc:docMk/>
            <pc:sldMk cId="2283097216" sldId="303"/>
            <ac:spMk id="6" creationId="{00000000-0000-0000-0000-000000000000}"/>
          </ac:spMkLst>
        </pc:spChg>
        <pc:spChg chg="add mod">
          <ac:chgData name="Ruoqi Shan" userId="S::shan8@uwindsor.ca::48c5093d-3b27-44ff-98d2-2232a3b0e29a" providerId="AD" clId="Web-{6EE5ED18-3D9F-4A58-90F1-C357B4E15580}" dt="2021-08-01T17:00:35.068" v="642" actId="14100"/>
          <ac:spMkLst>
            <pc:docMk/>
            <pc:sldMk cId="2283097216" sldId="303"/>
            <ac:spMk id="7" creationId="{F2664D9E-EC0B-40C4-88B9-A1448E77AE36}"/>
          </ac:spMkLst>
        </pc:spChg>
        <pc:cxnChg chg="add del mod">
          <ac:chgData name="Ruoqi Shan" userId="S::shan8@uwindsor.ca::48c5093d-3b27-44ff-98d2-2232a3b0e29a" providerId="AD" clId="Web-{6EE5ED18-3D9F-4A58-90F1-C357B4E15580}" dt="2021-08-01T16:30:58.885" v="284"/>
          <ac:cxnSpMkLst>
            <pc:docMk/>
            <pc:sldMk cId="2283097216" sldId="303"/>
            <ac:cxnSpMk id="3" creationId="{1205439A-D452-47BD-9934-7526B34146E5}"/>
          </ac:cxnSpMkLst>
        </pc:cxnChg>
        <pc:cxnChg chg="add del mod">
          <ac:chgData name="Ruoqi Shan" userId="S::shan8@uwindsor.ca::48c5093d-3b27-44ff-98d2-2232a3b0e29a" providerId="AD" clId="Web-{6EE5ED18-3D9F-4A58-90F1-C357B4E15580}" dt="2021-08-01T17:03:16.258" v="650" actId="14100"/>
          <ac:cxnSpMkLst>
            <pc:docMk/>
            <pc:sldMk cId="2283097216" sldId="303"/>
            <ac:cxnSpMk id="9" creationId="{00000000-0000-0000-0000-000000000000}"/>
          </ac:cxnSpMkLst>
        </pc:cxnChg>
      </pc:sldChg>
      <pc:sldChg chg="modSp add del">
        <pc:chgData name="Ruoqi Shan" userId="S::shan8@uwindsor.ca::48c5093d-3b27-44ff-98d2-2232a3b0e29a" providerId="AD" clId="Web-{6EE5ED18-3D9F-4A58-90F1-C357B4E15580}" dt="2021-08-01T17:07:42.874" v="657" actId="20577"/>
        <pc:sldMkLst>
          <pc:docMk/>
          <pc:sldMk cId="1042570571" sldId="304"/>
        </pc:sldMkLst>
        <pc:spChg chg="mod">
          <ac:chgData name="Ruoqi Shan" userId="S::shan8@uwindsor.ca::48c5093d-3b27-44ff-98d2-2232a3b0e29a" providerId="AD" clId="Web-{6EE5ED18-3D9F-4A58-90F1-C357B4E15580}" dt="2021-08-01T17:07:42.874" v="657" actId="20577"/>
          <ac:spMkLst>
            <pc:docMk/>
            <pc:sldMk cId="1042570571" sldId="304"/>
            <ac:spMk id="2" creationId="{9B0CD272-767C-4324-8FC8-3A51FE11A20A}"/>
          </ac:spMkLst>
        </pc:spChg>
        <pc:spChg chg="mod">
          <ac:chgData name="Ruoqi Shan" userId="S::shan8@uwindsor.ca::48c5093d-3b27-44ff-98d2-2232a3b0e29a" providerId="AD" clId="Web-{6EE5ED18-3D9F-4A58-90F1-C357B4E15580}" dt="2021-08-01T17:07:40.296" v="656" actId="20577"/>
          <ac:spMkLst>
            <pc:docMk/>
            <pc:sldMk cId="1042570571" sldId="304"/>
            <ac:spMk id="3" creationId="{00000000-0000-0000-0000-000000000000}"/>
          </ac:spMkLst>
        </pc:spChg>
        <pc:spChg chg="mod">
          <ac:chgData name="Ruoqi Shan" userId="S::shan8@uwindsor.ca::48c5093d-3b27-44ff-98d2-2232a3b0e29a" providerId="AD" clId="Web-{6EE5ED18-3D9F-4A58-90F1-C357B4E15580}" dt="2021-08-01T17:07:23.264" v="652" actId="20577"/>
          <ac:spMkLst>
            <pc:docMk/>
            <pc:sldMk cId="1042570571" sldId="304"/>
            <ac:spMk id="4" creationId="{00000000-0000-0000-0000-000000000000}"/>
          </ac:spMkLst>
        </pc:spChg>
      </pc:sldChg>
      <pc:sldChg chg="add">
        <pc:chgData name="Ruoqi Shan" userId="S::shan8@uwindsor.ca::48c5093d-3b27-44ff-98d2-2232a3b0e29a" providerId="AD" clId="Web-{6EE5ED18-3D9F-4A58-90F1-C357B4E15580}" dt="2021-08-01T16:46:01.977" v="422"/>
        <pc:sldMkLst>
          <pc:docMk/>
          <pc:sldMk cId="86284687" sldId="305"/>
        </pc:sldMkLst>
      </pc:sldChg>
      <pc:sldMasterChg chg="add addSldLayout">
        <pc:chgData name="Ruoqi Shan" userId="S::shan8@uwindsor.ca::48c5093d-3b27-44ff-98d2-2232a3b0e29a" providerId="AD" clId="Web-{6EE5ED18-3D9F-4A58-90F1-C357B4E15580}" dt="2021-08-01T16:21:44.485" v="2"/>
        <pc:sldMasterMkLst>
          <pc:docMk/>
          <pc:sldMasterMk cId="3464496962" sldId="2147483954"/>
        </pc:sldMasterMkLst>
        <pc:sldLayoutChg chg="add">
          <pc:chgData name="Ruoqi Shan" userId="S::shan8@uwindsor.ca::48c5093d-3b27-44ff-98d2-2232a3b0e29a" providerId="AD" clId="Web-{6EE5ED18-3D9F-4A58-90F1-C357B4E15580}" dt="2021-08-01T16:21:14.953" v="0"/>
          <pc:sldLayoutMkLst>
            <pc:docMk/>
            <pc:sldMasterMk cId="3464496962" sldId="2147483954"/>
            <pc:sldLayoutMk cId="1683550369" sldId="2147483955"/>
          </pc:sldLayoutMkLst>
        </pc:sldLayoutChg>
        <pc:sldLayoutChg chg="add">
          <pc:chgData name="Ruoqi Shan" userId="S::shan8@uwindsor.ca::48c5093d-3b27-44ff-98d2-2232a3b0e29a" providerId="AD" clId="Web-{6EE5ED18-3D9F-4A58-90F1-C357B4E15580}" dt="2021-08-01T16:21:14.953" v="0"/>
          <pc:sldLayoutMkLst>
            <pc:docMk/>
            <pc:sldMasterMk cId="3464496962" sldId="2147483954"/>
            <pc:sldLayoutMk cId="163747110" sldId="2147483956"/>
          </pc:sldLayoutMkLst>
        </pc:sldLayoutChg>
        <pc:sldLayoutChg chg="add">
          <pc:chgData name="Ruoqi Shan" userId="S::shan8@uwindsor.ca::48c5093d-3b27-44ff-98d2-2232a3b0e29a" providerId="AD" clId="Web-{6EE5ED18-3D9F-4A58-90F1-C357B4E15580}" dt="2021-08-01T16:21:14.953" v="0"/>
          <pc:sldLayoutMkLst>
            <pc:docMk/>
            <pc:sldMasterMk cId="3464496962" sldId="2147483954"/>
            <pc:sldLayoutMk cId="1548769313" sldId="2147483957"/>
          </pc:sldLayoutMkLst>
        </pc:sldLayoutChg>
        <pc:sldLayoutChg chg="add">
          <pc:chgData name="Ruoqi Shan" userId="S::shan8@uwindsor.ca::48c5093d-3b27-44ff-98d2-2232a3b0e29a" providerId="AD" clId="Web-{6EE5ED18-3D9F-4A58-90F1-C357B4E15580}" dt="2021-08-01T16:21:14.953" v="0"/>
          <pc:sldLayoutMkLst>
            <pc:docMk/>
            <pc:sldMasterMk cId="3464496962" sldId="2147483954"/>
            <pc:sldLayoutMk cId="1577827920" sldId="2147483958"/>
          </pc:sldLayoutMkLst>
        </pc:sldLayoutChg>
        <pc:sldLayoutChg chg="add">
          <pc:chgData name="Ruoqi Shan" userId="S::shan8@uwindsor.ca::48c5093d-3b27-44ff-98d2-2232a3b0e29a" providerId="AD" clId="Web-{6EE5ED18-3D9F-4A58-90F1-C357B4E15580}" dt="2021-08-01T16:21:14.953" v="0"/>
          <pc:sldLayoutMkLst>
            <pc:docMk/>
            <pc:sldMasterMk cId="3464496962" sldId="2147483954"/>
            <pc:sldLayoutMk cId="2125672794" sldId="2147483959"/>
          </pc:sldLayoutMkLst>
        </pc:sldLayoutChg>
        <pc:sldLayoutChg chg="add">
          <pc:chgData name="Ruoqi Shan" userId="S::shan8@uwindsor.ca::48c5093d-3b27-44ff-98d2-2232a3b0e29a" providerId="AD" clId="Web-{6EE5ED18-3D9F-4A58-90F1-C357B4E15580}" dt="2021-08-01T16:21:14.953" v="0"/>
          <pc:sldLayoutMkLst>
            <pc:docMk/>
            <pc:sldMasterMk cId="3464496962" sldId="2147483954"/>
            <pc:sldLayoutMk cId="2802881963" sldId="2147483960"/>
          </pc:sldLayoutMkLst>
        </pc:sldLayoutChg>
        <pc:sldLayoutChg chg="add">
          <pc:chgData name="Ruoqi Shan" userId="S::shan8@uwindsor.ca::48c5093d-3b27-44ff-98d2-2232a3b0e29a" providerId="AD" clId="Web-{6EE5ED18-3D9F-4A58-90F1-C357B4E15580}" dt="2021-08-01T16:21:14.953" v="0"/>
          <pc:sldLayoutMkLst>
            <pc:docMk/>
            <pc:sldMasterMk cId="3464496962" sldId="2147483954"/>
            <pc:sldLayoutMk cId="1204691536" sldId="2147483961"/>
          </pc:sldLayoutMkLst>
        </pc:sldLayoutChg>
        <pc:sldLayoutChg chg="add">
          <pc:chgData name="Ruoqi Shan" userId="S::shan8@uwindsor.ca::48c5093d-3b27-44ff-98d2-2232a3b0e29a" providerId="AD" clId="Web-{6EE5ED18-3D9F-4A58-90F1-C357B4E15580}" dt="2021-08-01T16:21:14.953" v="0"/>
          <pc:sldLayoutMkLst>
            <pc:docMk/>
            <pc:sldMasterMk cId="3464496962" sldId="2147483954"/>
            <pc:sldLayoutMk cId="224299065" sldId="2147483962"/>
          </pc:sldLayoutMkLst>
        </pc:sldLayoutChg>
        <pc:sldLayoutChg chg="add">
          <pc:chgData name="Ruoqi Shan" userId="S::shan8@uwindsor.ca::48c5093d-3b27-44ff-98d2-2232a3b0e29a" providerId="AD" clId="Web-{6EE5ED18-3D9F-4A58-90F1-C357B4E15580}" dt="2021-08-01T16:21:14.953" v="0"/>
          <pc:sldLayoutMkLst>
            <pc:docMk/>
            <pc:sldMasterMk cId="3464496962" sldId="2147483954"/>
            <pc:sldLayoutMk cId="3800860137" sldId="2147483963"/>
          </pc:sldLayoutMkLst>
        </pc:sldLayoutChg>
        <pc:sldLayoutChg chg="add">
          <pc:chgData name="Ruoqi Shan" userId="S::shan8@uwindsor.ca::48c5093d-3b27-44ff-98d2-2232a3b0e29a" providerId="AD" clId="Web-{6EE5ED18-3D9F-4A58-90F1-C357B4E15580}" dt="2021-08-01T16:21:14.953" v="0"/>
          <pc:sldLayoutMkLst>
            <pc:docMk/>
            <pc:sldMasterMk cId="3464496962" sldId="2147483954"/>
            <pc:sldLayoutMk cId="2874081255" sldId="2147483964"/>
          </pc:sldLayoutMkLst>
        </pc:sldLayoutChg>
        <pc:sldLayoutChg chg="add">
          <pc:chgData name="Ruoqi Shan" userId="S::shan8@uwindsor.ca::48c5093d-3b27-44ff-98d2-2232a3b0e29a" providerId="AD" clId="Web-{6EE5ED18-3D9F-4A58-90F1-C357B4E15580}" dt="2021-08-01T16:21:14.953" v="0"/>
          <pc:sldLayoutMkLst>
            <pc:docMk/>
            <pc:sldMasterMk cId="3464496962" sldId="2147483954"/>
            <pc:sldLayoutMk cId="2887543552" sldId="2147483965"/>
          </pc:sldLayoutMkLst>
        </pc:sldLayoutChg>
        <pc:sldLayoutChg chg="add">
          <pc:chgData name="Ruoqi Shan" userId="S::shan8@uwindsor.ca::48c5093d-3b27-44ff-98d2-2232a3b0e29a" providerId="AD" clId="Web-{6EE5ED18-3D9F-4A58-90F1-C357B4E15580}" dt="2021-08-01T16:21:14.953" v="0"/>
          <pc:sldLayoutMkLst>
            <pc:docMk/>
            <pc:sldMasterMk cId="3464496962" sldId="2147483954"/>
            <pc:sldLayoutMk cId="2230863993" sldId="2147483966"/>
          </pc:sldLayoutMkLst>
        </pc:sldLayoutChg>
        <pc:sldLayoutChg chg="add">
          <pc:chgData name="Ruoqi Shan" userId="S::shan8@uwindsor.ca::48c5093d-3b27-44ff-98d2-2232a3b0e29a" providerId="AD" clId="Web-{6EE5ED18-3D9F-4A58-90F1-C357B4E15580}" dt="2021-08-01T16:21:14.953" v="0"/>
          <pc:sldLayoutMkLst>
            <pc:docMk/>
            <pc:sldMasterMk cId="3464496962" sldId="2147483954"/>
            <pc:sldLayoutMk cId="2823693839" sldId="2147483967"/>
          </pc:sldLayoutMkLst>
        </pc:sldLayoutChg>
        <pc:sldLayoutChg chg="add">
          <pc:chgData name="Ruoqi Shan" userId="S::shan8@uwindsor.ca::48c5093d-3b27-44ff-98d2-2232a3b0e29a" providerId="AD" clId="Web-{6EE5ED18-3D9F-4A58-90F1-C357B4E15580}" dt="2021-08-01T16:21:14.953" v="0"/>
          <pc:sldLayoutMkLst>
            <pc:docMk/>
            <pc:sldMasterMk cId="3464496962" sldId="2147483954"/>
            <pc:sldLayoutMk cId="3042455162" sldId="2147483968"/>
          </pc:sldLayoutMkLst>
        </pc:sldLayoutChg>
        <pc:sldLayoutChg chg="add">
          <pc:chgData name="Ruoqi Shan" userId="S::shan8@uwindsor.ca::48c5093d-3b27-44ff-98d2-2232a3b0e29a" providerId="AD" clId="Web-{6EE5ED18-3D9F-4A58-90F1-C357B4E15580}" dt="2021-08-01T16:21:14.953" v="0"/>
          <pc:sldLayoutMkLst>
            <pc:docMk/>
            <pc:sldMasterMk cId="3464496962" sldId="2147483954"/>
            <pc:sldLayoutMk cId="950464995" sldId="2147483969"/>
          </pc:sldLayoutMkLst>
        </pc:sldLayoutChg>
        <pc:sldLayoutChg chg="add">
          <pc:chgData name="Ruoqi Shan" userId="S::shan8@uwindsor.ca::48c5093d-3b27-44ff-98d2-2232a3b0e29a" providerId="AD" clId="Web-{6EE5ED18-3D9F-4A58-90F1-C357B4E15580}" dt="2021-08-01T16:21:14.953" v="0"/>
          <pc:sldLayoutMkLst>
            <pc:docMk/>
            <pc:sldMasterMk cId="3464496962" sldId="2147483954"/>
            <pc:sldLayoutMk cId="443895836" sldId="2147483970"/>
          </pc:sldLayoutMkLst>
        </pc:sldLayoutChg>
        <pc:sldLayoutChg chg="add">
          <pc:chgData name="Ruoqi Shan" userId="S::shan8@uwindsor.ca::48c5093d-3b27-44ff-98d2-2232a3b0e29a" providerId="AD" clId="Web-{6EE5ED18-3D9F-4A58-90F1-C357B4E15580}" dt="2021-08-01T16:21:14.953" v="0"/>
          <pc:sldLayoutMkLst>
            <pc:docMk/>
            <pc:sldMasterMk cId="3464496962" sldId="2147483954"/>
            <pc:sldLayoutMk cId="3506233844" sldId="2147483971"/>
          </pc:sldLayoutMkLst>
        </pc:sldLayoutChg>
        <pc:sldLayoutChg chg="add">
          <pc:chgData name="Ruoqi Shan" userId="S::shan8@uwindsor.ca::48c5093d-3b27-44ff-98d2-2232a3b0e29a" providerId="AD" clId="Web-{6EE5ED18-3D9F-4A58-90F1-C357B4E15580}" dt="2021-08-01T16:21:44.485" v="2"/>
          <pc:sldLayoutMkLst>
            <pc:docMk/>
            <pc:sldMasterMk cId="3464496962" sldId="2147483954"/>
            <pc:sldLayoutMk cId="1017956348" sldId="2147483972"/>
          </pc:sldLayoutMkLst>
        </pc:sldLayoutChg>
      </pc:sldMasterChg>
    </pc:docChg>
  </pc:docChgLst>
  <pc:docChgLst>
    <pc:chgData name="Kuo Han" userId="S::han52@uwindsor.ca::33e7a2f1-3767-48ab-be12-f8a1869d13db" providerId="AD" clId="Web-{1CCA9C19-C3E6-4EC9-9E30-6F0324AE388D}"/>
    <pc:docChg chg="modSld">
      <pc:chgData name="Kuo Han" userId="S::han52@uwindsor.ca::33e7a2f1-3767-48ab-be12-f8a1869d13db" providerId="AD" clId="Web-{1CCA9C19-C3E6-4EC9-9E30-6F0324AE388D}" dt="2021-08-01T15:41:12.211" v="12" actId="20577"/>
      <pc:docMkLst>
        <pc:docMk/>
      </pc:docMkLst>
      <pc:sldChg chg="addSp modSp mod modClrScheme chgLayout">
        <pc:chgData name="Kuo Han" userId="S::han52@uwindsor.ca::33e7a2f1-3767-48ab-be12-f8a1869d13db" providerId="AD" clId="Web-{1CCA9C19-C3E6-4EC9-9E30-6F0324AE388D}" dt="2021-08-01T15:41:12.211" v="12" actId="20577"/>
        <pc:sldMkLst>
          <pc:docMk/>
          <pc:sldMk cId="1127088810" sldId="298"/>
        </pc:sldMkLst>
        <pc:spChg chg="add mod ord">
          <ac:chgData name="Kuo Han" userId="S::han52@uwindsor.ca::33e7a2f1-3767-48ab-be12-f8a1869d13db" providerId="AD" clId="Web-{1CCA9C19-C3E6-4EC9-9E30-6F0324AE388D}" dt="2021-08-01T15:41:12.211" v="12" actId="20577"/>
          <ac:spMkLst>
            <pc:docMk/>
            <pc:sldMk cId="1127088810" sldId="298"/>
            <ac:spMk id="2" creationId="{9B0CD272-767C-4324-8FC8-3A51FE11A20A}"/>
          </ac:spMkLst>
        </pc:spChg>
        <pc:spChg chg="mod ord">
          <ac:chgData name="Kuo Han" userId="S::han52@uwindsor.ca::33e7a2f1-3767-48ab-be12-f8a1869d13db" providerId="AD" clId="Web-{1CCA9C19-C3E6-4EC9-9E30-6F0324AE388D}" dt="2021-08-01T15:40:37.943" v="6" actId="20577"/>
          <ac:spMkLst>
            <pc:docMk/>
            <pc:sldMk cId="1127088810" sldId="298"/>
            <ac:spMk id="3" creationId="{00000000-0000-0000-0000-000000000000}"/>
          </ac:spMkLst>
        </pc:spChg>
        <pc:spChg chg="mod ord">
          <ac:chgData name="Kuo Han" userId="S::han52@uwindsor.ca::33e7a2f1-3767-48ab-be12-f8a1869d13db" providerId="AD" clId="Web-{1CCA9C19-C3E6-4EC9-9E30-6F0324AE388D}" dt="2021-08-01T15:40:04.520" v="0"/>
          <ac:spMkLst>
            <pc:docMk/>
            <pc:sldMk cId="1127088810" sldId="298"/>
            <ac:spMk id="4" creationId="{00000000-0000-0000-0000-000000000000}"/>
          </ac:spMkLst>
        </pc:spChg>
      </pc:sldChg>
    </pc:docChg>
  </pc:docChgLst>
  <pc:docChgLst>
    <pc:chgData name="Kuo Han" userId="S::han52@uwindsor.ca::33e7a2f1-3767-48ab-be12-f8a1869d13db" providerId="AD" clId="Web-{8F24136F-862E-4BC7-8B16-3B0172B83809}"/>
    <pc:docChg chg="modSld">
      <pc:chgData name="Kuo Han" userId="S::han52@uwindsor.ca::33e7a2f1-3767-48ab-be12-f8a1869d13db" providerId="AD" clId="Web-{8F24136F-862E-4BC7-8B16-3B0172B83809}" dt="2021-08-01T15:55:41.534" v="62" actId="1076"/>
      <pc:docMkLst>
        <pc:docMk/>
      </pc:docMkLst>
      <pc:sldChg chg="modSp">
        <pc:chgData name="Kuo Han" userId="S::han52@uwindsor.ca::33e7a2f1-3767-48ab-be12-f8a1869d13db" providerId="AD" clId="Web-{8F24136F-862E-4BC7-8B16-3B0172B83809}" dt="2021-08-01T15:44:58.577" v="21" actId="20577"/>
        <pc:sldMkLst>
          <pc:docMk/>
          <pc:sldMk cId="1409670607" sldId="257"/>
        </pc:sldMkLst>
        <pc:spChg chg="mod">
          <ac:chgData name="Kuo Han" userId="S::han52@uwindsor.ca::33e7a2f1-3767-48ab-be12-f8a1869d13db" providerId="AD" clId="Web-{8F24136F-862E-4BC7-8B16-3B0172B83809}" dt="2021-08-01T15:44:58.577" v="21" actId="20577"/>
          <ac:spMkLst>
            <pc:docMk/>
            <pc:sldMk cId="1409670607" sldId="257"/>
            <ac:spMk id="3" creationId="{276A1177-ABAD-4100-AC06-6B182D2EA63B}"/>
          </ac:spMkLst>
        </pc:spChg>
      </pc:sldChg>
      <pc:sldChg chg="addSp modSp">
        <pc:chgData name="Kuo Han" userId="S::han52@uwindsor.ca::33e7a2f1-3767-48ab-be12-f8a1869d13db" providerId="AD" clId="Web-{8F24136F-862E-4BC7-8B16-3B0172B83809}" dt="2021-08-01T15:55:41.534" v="62" actId="1076"/>
        <pc:sldMkLst>
          <pc:docMk/>
          <pc:sldMk cId="16138341" sldId="259"/>
        </pc:sldMkLst>
        <pc:spChg chg="mod">
          <ac:chgData name="Kuo Han" userId="S::han52@uwindsor.ca::33e7a2f1-3767-48ab-be12-f8a1869d13db" providerId="AD" clId="Web-{8F24136F-862E-4BC7-8B16-3B0172B83809}" dt="2021-08-01T15:55:29.268" v="58" actId="20577"/>
          <ac:spMkLst>
            <pc:docMk/>
            <pc:sldMk cId="16138341" sldId="259"/>
            <ac:spMk id="3" creationId="{F51342E5-2A6C-4E94-A03B-5E48441ECE8A}"/>
          </ac:spMkLst>
        </pc:spChg>
        <pc:spChg chg="add mod">
          <ac:chgData name="Kuo Han" userId="S::han52@uwindsor.ca::33e7a2f1-3767-48ab-be12-f8a1869d13db" providerId="AD" clId="Web-{8F24136F-862E-4BC7-8B16-3B0172B83809}" dt="2021-08-01T15:55:41.534" v="62" actId="1076"/>
          <ac:spMkLst>
            <pc:docMk/>
            <pc:sldMk cId="16138341" sldId="259"/>
            <ac:spMk id="5" creationId="{918B55B0-C656-44F0-924A-CB7103D243E6}"/>
          </ac:spMkLst>
        </pc:spChg>
        <pc:spChg chg="mod">
          <ac:chgData name="Kuo Han" userId="S::han52@uwindsor.ca::33e7a2f1-3767-48ab-be12-f8a1869d13db" providerId="AD" clId="Web-{8F24136F-862E-4BC7-8B16-3B0172B83809}" dt="2021-08-01T15:55:33.190" v="60" actId="20577"/>
          <ac:spMkLst>
            <pc:docMk/>
            <pc:sldMk cId="16138341" sldId="259"/>
            <ac:spMk id="10" creationId="{59E91683-E7A2-4052-BEB6-3668A03574EA}"/>
          </ac:spMkLst>
        </pc:spChg>
        <pc:picChg chg="add mod">
          <ac:chgData name="Kuo Han" userId="S::han52@uwindsor.ca::33e7a2f1-3767-48ab-be12-f8a1869d13db" providerId="AD" clId="Web-{8F24136F-862E-4BC7-8B16-3B0172B83809}" dt="2021-08-01T15:55:37.580" v="61" actId="1076"/>
          <ac:picMkLst>
            <pc:docMk/>
            <pc:sldMk cId="16138341" sldId="259"/>
            <ac:picMk id="4" creationId="{1D66456D-03BB-4EB8-9115-A96419812260}"/>
          </ac:picMkLst>
        </pc:picChg>
      </pc:sldChg>
      <pc:sldChg chg="modSp">
        <pc:chgData name="Kuo Han" userId="S::han52@uwindsor.ca::33e7a2f1-3767-48ab-be12-f8a1869d13db" providerId="AD" clId="Web-{8F24136F-862E-4BC7-8B16-3B0172B83809}" dt="2021-08-01T15:43:08.529" v="9" actId="20577"/>
        <pc:sldMkLst>
          <pc:docMk/>
          <pc:sldMk cId="1127088810" sldId="298"/>
        </pc:sldMkLst>
        <pc:spChg chg="mod">
          <ac:chgData name="Kuo Han" userId="S::han52@uwindsor.ca::33e7a2f1-3767-48ab-be12-f8a1869d13db" providerId="AD" clId="Web-{8F24136F-862E-4BC7-8B16-3B0172B83809}" dt="2021-08-01T15:43:08.529" v="9" actId="20577"/>
          <ac:spMkLst>
            <pc:docMk/>
            <pc:sldMk cId="1127088810" sldId="298"/>
            <ac:spMk id="2" creationId="{9B0CD272-767C-4324-8FC8-3A51FE11A20A}"/>
          </ac:spMkLst>
        </pc:spChg>
        <pc:spChg chg="mod">
          <ac:chgData name="Kuo Han" userId="S::han52@uwindsor.ca::33e7a2f1-3767-48ab-be12-f8a1869d13db" providerId="AD" clId="Web-{8F24136F-862E-4BC7-8B16-3B0172B83809}" dt="2021-08-01T15:43:00.076" v="4" actId="20577"/>
          <ac:spMkLst>
            <pc:docMk/>
            <pc:sldMk cId="1127088810" sldId="298"/>
            <ac:spMk id="3" creationId="{00000000-0000-0000-0000-000000000000}"/>
          </ac:spMkLst>
        </pc:spChg>
      </pc:sldChg>
    </pc:docChg>
  </pc:docChgLst>
  <pc:docChgLst>
    <pc:chgData name="Ruoqi Shan" userId="S::shan8@uwindsor.ca::48c5093d-3b27-44ff-98d2-2232a3b0e29a" providerId="AD" clId="Web-{92A19AFE-B719-4DD0-A292-E79A4BF386F9}"/>
    <pc:docChg chg="modSld addMainMaster delMainMaster">
      <pc:chgData name="Ruoqi Shan" userId="S::shan8@uwindsor.ca::48c5093d-3b27-44ff-98d2-2232a3b0e29a" providerId="AD" clId="Web-{92A19AFE-B719-4DD0-A292-E79A4BF386F9}" dt="2021-08-01T15:58:13.845" v="3"/>
      <pc:docMkLst>
        <pc:docMk/>
      </pc:docMkLst>
      <pc:sldChg chg="modSp mod modClrScheme chgLayout">
        <pc:chgData name="Ruoqi Shan" userId="S::shan8@uwindsor.ca::48c5093d-3b27-44ff-98d2-2232a3b0e29a" providerId="AD" clId="Web-{92A19AFE-B719-4DD0-A292-E79A4BF386F9}" dt="2021-08-01T15:57:09.251" v="1"/>
        <pc:sldMkLst>
          <pc:docMk/>
          <pc:sldMk cId="1409670607" sldId="257"/>
        </pc:sldMkLst>
        <pc:spChg chg="mod ord">
          <ac:chgData name="Ruoqi Shan" userId="S::shan8@uwindsor.ca::48c5093d-3b27-44ff-98d2-2232a3b0e29a" providerId="AD" clId="Web-{92A19AFE-B719-4DD0-A292-E79A4BF386F9}" dt="2021-08-01T15:57:09.251" v="1"/>
          <ac:spMkLst>
            <pc:docMk/>
            <pc:sldMk cId="1409670607" sldId="257"/>
            <ac:spMk id="2" creationId="{98D01836-0CC3-4954-A4BF-16F6694F3CF0}"/>
          </ac:spMkLst>
        </pc:spChg>
        <pc:spChg chg="mod ord">
          <ac:chgData name="Ruoqi Shan" userId="S::shan8@uwindsor.ca::48c5093d-3b27-44ff-98d2-2232a3b0e29a" providerId="AD" clId="Web-{92A19AFE-B719-4DD0-A292-E79A4BF386F9}" dt="2021-08-01T15:57:09.251" v="1"/>
          <ac:spMkLst>
            <pc:docMk/>
            <pc:sldMk cId="1409670607" sldId="257"/>
            <ac:spMk id="3" creationId="{276A1177-ABAD-4100-AC06-6B182D2EA63B}"/>
          </ac:spMkLst>
        </pc:spChg>
      </pc:sldChg>
      <pc:sldChg chg="addSp delSp modSp mod modClrScheme delDesignElem chgLayout">
        <pc:chgData name="Ruoqi Shan" userId="S::shan8@uwindsor.ca::48c5093d-3b27-44ff-98d2-2232a3b0e29a" providerId="AD" clId="Web-{92A19AFE-B719-4DD0-A292-E79A4BF386F9}" dt="2021-08-01T15:57:09.251" v="1"/>
        <pc:sldMkLst>
          <pc:docMk/>
          <pc:sldMk cId="498647550" sldId="258"/>
        </pc:sldMkLst>
        <pc:spChg chg="mod ord">
          <ac:chgData name="Ruoqi Shan" userId="S::shan8@uwindsor.ca::48c5093d-3b27-44ff-98d2-2232a3b0e29a" providerId="AD" clId="Web-{92A19AFE-B719-4DD0-A292-E79A4BF386F9}" dt="2021-08-01T15:57:09.251" v="1"/>
          <ac:spMkLst>
            <pc:docMk/>
            <pc:sldMk cId="498647550" sldId="258"/>
            <ac:spMk id="2" creationId="{FB2295D7-E0F9-40E7-8C1F-84BB5EF48596}"/>
          </ac:spMkLst>
        </pc:spChg>
        <pc:spChg chg="add del">
          <ac:chgData name="Ruoqi Shan" userId="S::shan8@uwindsor.ca::48c5093d-3b27-44ff-98d2-2232a3b0e29a" providerId="AD" clId="Web-{92A19AFE-B719-4DD0-A292-E79A4BF386F9}" dt="2021-08-01T15:57:09.251" v="1"/>
          <ac:spMkLst>
            <pc:docMk/>
            <pc:sldMk cId="498647550" sldId="258"/>
            <ac:spMk id="20" creationId="{D4771268-CB57-404A-9271-370EB28F6090}"/>
          </ac:spMkLst>
        </pc:spChg>
        <pc:picChg chg="mod ord">
          <ac:chgData name="Ruoqi Shan" userId="S::shan8@uwindsor.ca::48c5093d-3b27-44ff-98d2-2232a3b0e29a" providerId="AD" clId="Web-{92A19AFE-B719-4DD0-A292-E79A4BF386F9}" dt="2021-08-01T15:57:09.251" v="1"/>
          <ac:picMkLst>
            <pc:docMk/>
            <pc:sldMk cId="498647550" sldId="258"/>
            <ac:picMk id="5" creationId="{E2D0A7C1-6185-42F7-BCB1-6F35E0F57755}"/>
          </ac:picMkLst>
        </pc:picChg>
      </pc:sldChg>
      <pc:sldChg chg="modSp mod modClrScheme chgLayout">
        <pc:chgData name="Ruoqi Shan" userId="S::shan8@uwindsor.ca::48c5093d-3b27-44ff-98d2-2232a3b0e29a" providerId="AD" clId="Web-{92A19AFE-B719-4DD0-A292-E79A4BF386F9}" dt="2021-08-01T15:57:09.251" v="1"/>
        <pc:sldMkLst>
          <pc:docMk/>
          <pc:sldMk cId="16138341" sldId="259"/>
        </pc:sldMkLst>
        <pc:spChg chg="mod ord">
          <ac:chgData name="Ruoqi Shan" userId="S::shan8@uwindsor.ca::48c5093d-3b27-44ff-98d2-2232a3b0e29a" providerId="AD" clId="Web-{92A19AFE-B719-4DD0-A292-E79A4BF386F9}" dt="2021-08-01T15:57:09.251" v="1"/>
          <ac:spMkLst>
            <pc:docMk/>
            <pc:sldMk cId="16138341" sldId="259"/>
            <ac:spMk id="2" creationId="{A12879E5-7C94-4D9F-A9C2-7F6641FDBC1B}"/>
          </ac:spMkLst>
        </pc:spChg>
        <pc:spChg chg="mod ord">
          <ac:chgData name="Ruoqi Shan" userId="S::shan8@uwindsor.ca::48c5093d-3b27-44ff-98d2-2232a3b0e29a" providerId="AD" clId="Web-{92A19AFE-B719-4DD0-A292-E79A4BF386F9}" dt="2021-08-01T15:57:09.251" v="1"/>
          <ac:spMkLst>
            <pc:docMk/>
            <pc:sldMk cId="16138341" sldId="259"/>
            <ac:spMk id="3" creationId="{F51342E5-2A6C-4E94-A03B-5E48441ECE8A}"/>
          </ac:spMkLst>
        </pc:spChg>
        <pc:spChg chg="mod ord">
          <ac:chgData name="Ruoqi Shan" userId="S::shan8@uwindsor.ca::48c5093d-3b27-44ff-98d2-2232a3b0e29a" providerId="AD" clId="Web-{92A19AFE-B719-4DD0-A292-E79A4BF386F9}" dt="2021-08-01T15:57:09.251" v="1"/>
          <ac:spMkLst>
            <pc:docMk/>
            <pc:sldMk cId="16138341" sldId="259"/>
            <ac:spMk id="10" creationId="{59E91683-E7A2-4052-BEB6-3668A03574EA}"/>
          </ac:spMkLst>
        </pc:spChg>
      </pc:sldChg>
      <pc:sldChg chg="mod modClrScheme chgLayout">
        <pc:chgData name="Ruoqi Shan" userId="S::shan8@uwindsor.ca::48c5093d-3b27-44ff-98d2-2232a3b0e29a" providerId="AD" clId="Web-{92A19AFE-B719-4DD0-A292-E79A4BF386F9}" dt="2021-08-01T15:57:09.251" v="1"/>
        <pc:sldMkLst>
          <pc:docMk/>
          <pc:sldMk cId="0" sldId="281"/>
        </pc:sldMkLst>
      </pc:sldChg>
      <pc:sldChg chg="mod modClrScheme chgLayout">
        <pc:chgData name="Ruoqi Shan" userId="S::shan8@uwindsor.ca::48c5093d-3b27-44ff-98d2-2232a3b0e29a" providerId="AD" clId="Web-{92A19AFE-B719-4DD0-A292-E79A4BF386F9}" dt="2021-08-01T15:57:09.251" v="1"/>
        <pc:sldMkLst>
          <pc:docMk/>
          <pc:sldMk cId="0" sldId="291"/>
        </pc:sldMkLst>
      </pc:sldChg>
      <pc:sldChg chg="mod modClrScheme chgLayout">
        <pc:chgData name="Ruoqi Shan" userId="S::shan8@uwindsor.ca::48c5093d-3b27-44ff-98d2-2232a3b0e29a" providerId="AD" clId="Web-{92A19AFE-B719-4DD0-A292-E79A4BF386F9}" dt="2021-08-01T15:57:09.251" v="1"/>
        <pc:sldMkLst>
          <pc:docMk/>
          <pc:sldMk cId="2592339844" sldId="292"/>
        </pc:sldMkLst>
      </pc:sldChg>
      <pc:sldChg chg="mod modClrScheme chgLayout">
        <pc:chgData name="Ruoqi Shan" userId="S::shan8@uwindsor.ca::48c5093d-3b27-44ff-98d2-2232a3b0e29a" providerId="AD" clId="Web-{92A19AFE-B719-4DD0-A292-E79A4BF386F9}" dt="2021-08-01T15:57:09.251" v="1"/>
        <pc:sldMkLst>
          <pc:docMk/>
          <pc:sldMk cId="2776686775" sldId="293"/>
        </pc:sldMkLst>
      </pc:sldChg>
      <pc:sldChg chg="mod modClrScheme chgLayout">
        <pc:chgData name="Ruoqi Shan" userId="S::shan8@uwindsor.ca::48c5093d-3b27-44ff-98d2-2232a3b0e29a" providerId="AD" clId="Web-{92A19AFE-B719-4DD0-A292-E79A4BF386F9}" dt="2021-08-01T15:57:09.251" v="1"/>
        <pc:sldMkLst>
          <pc:docMk/>
          <pc:sldMk cId="584338695" sldId="294"/>
        </pc:sldMkLst>
      </pc:sldChg>
      <pc:sldChg chg="mod modClrScheme chgLayout">
        <pc:chgData name="Ruoqi Shan" userId="S::shan8@uwindsor.ca::48c5093d-3b27-44ff-98d2-2232a3b0e29a" providerId="AD" clId="Web-{92A19AFE-B719-4DD0-A292-E79A4BF386F9}" dt="2021-08-01T15:57:09.251" v="1"/>
        <pc:sldMkLst>
          <pc:docMk/>
          <pc:sldMk cId="1456047962" sldId="295"/>
        </pc:sldMkLst>
      </pc:sldChg>
      <pc:sldChg chg="mod modClrScheme chgLayout">
        <pc:chgData name="Ruoqi Shan" userId="S::shan8@uwindsor.ca::48c5093d-3b27-44ff-98d2-2232a3b0e29a" providerId="AD" clId="Web-{92A19AFE-B719-4DD0-A292-E79A4BF386F9}" dt="2021-08-01T15:57:09.251" v="1"/>
        <pc:sldMkLst>
          <pc:docMk/>
          <pc:sldMk cId="0" sldId="296"/>
        </pc:sldMkLst>
      </pc:sldChg>
      <pc:sldChg chg="modSp mod setBg modClrScheme chgLayout">
        <pc:chgData name="Ruoqi Shan" userId="S::shan8@uwindsor.ca::48c5093d-3b27-44ff-98d2-2232a3b0e29a" providerId="AD" clId="Web-{92A19AFE-B719-4DD0-A292-E79A4BF386F9}" dt="2021-08-01T15:58:13.845" v="3"/>
        <pc:sldMkLst>
          <pc:docMk/>
          <pc:sldMk cId="3510210062" sldId="297"/>
        </pc:sldMkLst>
        <pc:spChg chg="mod ord">
          <ac:chgData name="Ruoqi Shan" userId="S::shan8@uwindsor.ca::48c5093d-3b27-44ff-98d2-2232a3b0e29a" providerId="AD" clId="Web-{92A19AFE-B719-4DD0-A292-E79A4BF386F9}" dt="2021-08-01T15:57:09.251" v="1"/>
          <ac:spMkLst>
            <pc:docMk/>
            <pc:sldMk cId="3510210062" sldId="297"/>
            <ac:spMk id="2" creationId="{00000000-0000-0000-0000-000000000000}"/>
          </ac:spMkLst>
        </pc:spChg>
      </pc:sldChg>
      <pc:sldChg chg="modSp mod modClrScheme chgLayout">
        <pc:chgData name="Ruoqi Shan" userId="S::shan8@uwindsor.ca::48c5093d-3b27-44ff-98d2-2232a3b0e29a" providerId="AD" clId="Web-{92A19AFE-B719-4DD0-A292-E79A4BF386F9}" dt="2021-08-01T15:57:09.251" v="1"/>
        <pc:sldMkLst>
          <pc:docMk/>
          <pc:sldMk cId="1127088810" sldId="298"/>
        </pc:sldMkLst>
        <pc:spChg chg="mod ord">
          <ac:chgData name="Ruoqi Shan" userId="S::shan8@uwindsor.ca::48c5093d-3b27-44ff-98d2-2232a3b0e29a" providerId="AD" clId="Web-{92A19AFE-B719-4DD0-A292-E79A4BF386F9}" dt="2021-08-01T15:57:09.251" v="1"/>
          <ac:spMkLst>
            <pc:docMk/>
            <pc:sldMk cId="1127088810" sldId="298"/>
            <ac:spMk id="2" creationId="{9B0CD272-767C-4324-8FC8-3A51FE11A20A}"/>
          </ac:spMkLst>
        </pc:spChg>
        <pc:spChg chg="mod ord">
          <ac:chgData name="Ruoqi Shan" userId="S::shan8@uwindsor.ca::48c5093d-3b27-44ff-98d2-2232a3b0e29a" providerId="AD" clId="Web-{92A19AFE-B719-4DD0-A292-E79A4BF386F9}" dt="2021-08-01T15:57:09.251" v="1"/>
          <ac:spMkLst>
            <pc:docMk/>
            <pc:sldMk cId="1127088810" sldId="298"/>
            <ac:spMk id="3" creationId="{00000000-0000-0000-0000-000000000000}"/>
          </ac:spMkLst>
        </pc:spChg>
        <pc:spChg chg="mod ord">
          <ac:chgData name="Ruoqi Shan" userId="S::shan8@uwindsor.ca::48c5093d-3b27-44ff-98d2-2232a3b0e29a" providerId="AD" clId="Web-{92A19AFE-B719-4DD0-A292-E79A4BF386F9}" dt="2021-08-01T15:57:09.251" v="1"/>
          <ac:spMkLst>
            <pc:docMk/>
            <pc:sldMk cId="1127088810" sldId="298"/>
            <ac:spMk id="4" creationId="{00000000-0000-0000-0000-000000000000}"/>
          </ac:spMkLst>
        </pc:spChg>
      </pc:sldChg>
      <pc:sldChg chg="modSp mod modClrScheme chgLayout">
        <pc:chgData name="Ruoqi Shan" userId="S::shan8@uwindsor.ca::48c5093d-3b27-44ff-98d2-2232a3b0e29a" providerId="AD" clId="Web-{92A19AFE-B719-4DD0-A292-E79A4BF386F9}" dt="2021-08-01T15:57:09.251" v="1"/>
        <pc:sldMkLst>
          <pc:docMk/>
          <pc:sldMk cId="2256236426" sldId="299"/>
        </pc:sldMkLst>
        <pc:spChg chg="mod ord">
          <ac:chgData name="Ruoqi Shan" userId="S::shan8@uwindsor.ca::48c5093d-3b27-44ff-98d2-2232a3b0e29a" providerId="AD" clId="Web-{92A19AFE-B719-4DD0-A292-E79A4BF386F9}" dt="2021-08-01T15:57:09.251" v="1"/>
          <ac:spMkLst>
            <pc:docMk/>
            <pc:sldMk cId="2256236426" sldId="299"/>
            <ac:spMk id="4" creationId="{C8C96516-252F-4D5A-8C11-16E29FD09FBC}"/>
          </ac:spMkLst>
        </pc:spChg>
        <pc:spChg chg="mod ord">
          <ac:chgData name="Ruoqi Shan" userId="S::shan8@uwindsor.ca::48c5093d-3b27-44ff-98d2-2232a3b0e29a" providerId="AD" clId="Web-{92A19AFE-B719-4DD0-A292-E79A4BF386F9}" dt="2021-08-01T15:57:09.251" v="1"/>
          <ac:spMkLst>
            <pc:docMk/>
            <pc:sldMk cId="2256236426" sldId="299"/>
            <ac:spMk id="5" creationId="{96914D07-C730-48FA-8610-90CBFA758DC8}"/>
          </ac:spMkLst>
        </pc:spChg>
      </pc:sldChg>
      <pc:sldChg chg="modSp mod modClrScheme chgLayout">
        <pc:chgData name="Ruoqi Shan" userId="S::shan8@uwindsor.ca::48c5093d-3b27-44ff-98d2-2232a3b0e29a" providerId="AD" clId="Web-{92A19AFE-B719-4DD0-A292-E79A4BF386F9}" dt="2021-08-01T15:57:09.251" v="1"/>
        <pc:sldMkLst>
          <pc:docMk/>
          <pc:sldMk cId="1369605864" sldId="300"/>
        </pc:sldMkLst>
        <pc:spChg chg="mod ord">
          <ac:chgData name="Ruoqi Shan" userId="S::shan8@uwindsor.ca::48c5093d-3b27-44ff-98d2-2232a3b0e29a" providerId="AD" clId="Web-{92A19AFE-B719-4DD0-A292-E79A4BF386F9}" dt="2021-08-01T15:57:09.251" v="1"/>
          <ac:spMkLst>
            <pc:docMk/>
            <pc:sldMk cId="1369605864" sldId="300"/>
            <ac:spMk id="4" creationId="{C8C96516-252F-4D5A-8C11-16E29FD09FBC}"/>
          </ac:spMkLst>
        </pc:spChg>
        <pc:spChg chg="mod ord">
          <ac:chgData name="Ruoqi Shan" userId="S::shan8@uwindsor.ca::48c5093d-3b27-44ff-98d2-2232a3b0e29a" providerId="AD" clId="Web-{92A19AFE-B719-4DD0-A292-E79A4BF386F9}" dt="2021-08-01T15:57:09.251" v="1"/>
          <ac:spMkLst>
            <pc:docMk/>
            <pc:sldMk cId="1369605864" sldId="300"/>
            <ac:spMk id="5" creationId="{96914D07-C730-48FA-8610-90CBFA758DC8}"/>
          </ac:spMkLst>
        </pc:spChg>
      </pc:sldChg>
      <pc:sldChg chg="modSp mod modClrScheme chgLayout">
        <pc:chgData name="Ruoqi Shan" userId="S::shan8@uwindsor.ca::48c5093d-3b27-44ff-98d2-2232a3b0e29a" providerId="AD" clId="Web-{92A19AFE-B719-4DD0-A292-E79A4BF386F9}" dt="2021-08-01T15:57:09.251" v="1"/>
        <pc:sldMkLst>
          <pc:docMk/>
          <pc:sldMk cId="1669718718" sldId="301"/>
        </pc:sldMkLst>
        <pc:spChg chg="mod ord">
          <ac:chgData name="Ruoqi Shan" userId="S::shan8@uwindsor.ca::48c5093d-3b27-44ff-98d2-2232a3b0e29a" providerId="AD" clId="Web-{92A19AFE-B719-4DD0-A292-E79A4BF386F9}" dt="2021-08-01T15:57:09.251" v="1"/>
          <ac:spMkLst>
            <pc:docMk/>
            <pc:sldMk cId="1669718718" sldId="301"/>
            <ac:spMk id="4" creationId="{C8C96516-252F-4D5A-8C11-16E29FD09FBC}"/>
          </ac:spMkLst>
        </pc:spChg>
        <pc:spChg chg="mod ord">
          <ac:chgData name="Ruoqi Shan" userId="S::shan8@uwindsor.ca::48c5093d-3b27-44ff-98d2-2232a3b0e29a" providerId="AD" clId="Web-{92A19AFE-B719-4DD0-A292-E79A4BF386F9}" dt="2021-08-01T15:57:09.251" v="1"/>
          <ac:spMkLst>
            <pc:docMk/>
            <pc:sldMk cId="1669718718" sldId="301"/>
            <ac:spMk id="5" creationId="{96914D07-C730-48FA-8610-90CBFA758DC8}"/>
          </ac:spMkLst>
        </pc:spChg>
      </pc:sldChg>
      <pc:sldChg chg="modSp mod modClrScheme chgLayout">
        <pc:chgData name="Ruoqi Shan" userId="S::shan8@uwindsor.ca::48c5093d-3b27-44ff-98d2-2232a3b0e29a" providerId="AD" clId="Web-{92A19AFE-B719-4DD0-A292-E79A4BF386F9}" dt="2021-08-01T15:57:09.251" v="1"/>
        <pc:sldMkLst>
          <pc:docMk/>
          <pc:sldMk cId="36150191" sldId="302"/>
        </pc:sldMkLst>
        <pc:spChg chg="mod ord">
          <ac:chgData name="Ruoqi Shan" userId="S::shan8@uwindsor.ca::48c5093d-3b27-44ff-98d2-2232a3b0e29a" providerId="AD" clId="Web-{92A19AFE-B719-4DD0-A292-E79A4BF386F9}" dt="2021-08-01T15:57:09.251" v="1"/>
          <ac:spMkLst>
            <pc:docMk/>
            <pc:sldMk cId="36150191" sldId="302"/>
            <ac:spMk id="4" creationId="{C8C96516-252F-4D5A-8C11-16E29FD09FBC}"/>
          </ac:spMkLst>
        </pc:spChg>
        <pc:spChg chg="mod ord">
          <ac:chgData name="Ruoqi Shan" userId="S::shan8@uwindsor.ca::48c5093d-3b27-44ff-98d2-2232a3b0e29a" providerId="AD" clId="Web-{92A19AFE-B719-4DD0-A292-E79A4BF386F9}" dt="2021-08-01T15:57:09.251" v="1"/>
          <ac:spMkLst>
            <pc:docMk/>
            <pc:sldMk cId="36150191" sldId="302"/>
            <ac:spMk id="5" creationId="{96914D07-C730-48FA-8610-90CBFA758DC8}"/>
          </ac:spMkLst>
        </pc:spChg>
      </pc:sldChg>
      <pc:sldMasterChg chg="add del addSldLayout delSldLayout">
        <pc:chgData name="Ruoqi Shan" userId="S::shan8@uwindsor.ca::48c5093d-3b27-44ff-98d2-2232a3b0e29a" providerId="AD" clId="Web-{92A19AFE-B719-4DD0-A292-E79A4BF386F9}" dt="2021-08-01T15:57:09.251" v="1"/>
        <pc:sldMasterMkLst>
          <pc:docMk/>
          <pc:sldMasterMk cId="877901102" sldId="2147483648"/>
        </pc:sldMasterMkLst>
        <pc:sldLayoutChg chg="add del">
          <pc:chgData name="Ruoqi Shan" userId="S::shan8@uwindsor.ca::48c5093d-3b27-44ff-98d2-2232a3b0e29a" providerId="AD" clId="Web-{92A19AFE-B719-4DD0-A292-E79A4BF386F9}" dt="2021-08-01T15:57:09.251" v="1"/>
          <pc:sldLayoutMkLst>
            <pc:docMk/>
            <pc:sldMasterMk cId="877901102" sldId="2147483648"/>
            <pc:sldLayoutMk cId="585958729" sldId="2147483649"/>
          </pc:sldLayoutMkLst>
        </pc:sldLayoutChg>
        <pc:sldLayoutChg chg="add del">
          <pc:chgData name="Ruoqi Shan" userId="S::shan8@uwindsor.ca::48c5093d-3b27-44ff-98d2-2232a3b0e29a" providerId="AD" clId="Web-{92A19AFE-B719-4DD0-A292-E79A4BF386F9}" dt="2021-08-01T15:57:09.251" v="1"/>
          <pc:sldLayoutMkLst>
            <pc:docMk/>
            <pc:sldMasterMk cId="877901102" sldId="2147483648"/>
            <pc:sldLayoutMk cId="78769206" sldId="2147483650"/>
          </pc:sldLayoutMkLst>
        </pc:sldLayoutChg>
        <pc:sldLayoutChg chg="add del">
          <pc:chgData name="Ruoqi Shan" userId="S::shan8@uwindsor.ca::48c5093d-3b27-44ff-98d2-2232a3b0e29a" providerId="AD" clId="Web-{92A19AFE-B719-4DD0-A292-E79A4BF386F9}" dt="2021-08-01T15:57:09.251" v="1"/>
          <pc:sldLayoutMkLst>
            <pc:docMk/>
            <pc:sldMasterMk cId="877901102" sldId="2147483648"/>
            <pc:sldLayoutMk cId="2220873806" sldId="2147483651"/>
          </pc:sldLayoutMkLst>
        </pc:sldLayoutChg>
        <pc:sldLayoutChg chg="add del">
          <pc:chgData name="Ruoqi Shan" userId="S::shan8@uwindsor.ca::48c5093d-3b27-44ff-98d2-2232a3b0e29a" providerId="AD" clId="Web-{92A19AFE-B719-4DD0-A292-E79A4BF386F9}" dt="2021-08-01T15:57:09.251" v="1"/>
          <pc:sldLayoutMkLst>
            <pc:docMk/>
            <pc:sldMasterMk cId="877901102" sldId="2147483648"/>
            <pc:sldLayoutMk cId="2241182332" sldId="2147483652"/>
          </pc:sldLayoutMkLst>
        </pc:sldLayoutChg>
        <pc:sldLayoutChg chg="add del">
          <pc:chgData name="Ruoqi Shan" userId="S::shan8@uwindsor.ca::48c5093d-3b27-44ff-98d2-2232a3b0e29a" providerId="AD" clId="Web-{92A19AFE-B719-4DD0-A292-E79A4BF386F9}" dt="2021-08-01T15:57:09.251" v="1"/>
          <pc:sldLayoutMkLst>
            <pc:docMk/>
            <pc:sldMasterMk cId="877901102" sldId="2147483648"/>
            <pc:sldLayoutMk cId="2373826811" sldId="2147483653"/>
          </pc:sldLayoutMkLst>
        </pc:sldLayoutChg>
        <pc:sldLayoutChg chg="add del">
          <pc:chgData name="Ruoqi Shan" userId="S::shan8@uwindsor.ca::48c5093d-3b27-44ff-98d2-2232a3b0e29a" providerId="AD" clId="Web-{92A19AFE-B719-4DD0-A292-E79A4BF386F9}" dt="2021-08-01T15:57:09.251" v="1"/>
          <pc:sldLayoutMkLst>
            <pc:docMk/>
            <pc:sldMasterMk cId="877901102" sldId="2147483648"/>
            <pc:sldLayoutMk cId="2607899389" sldId="2147483654"/>
          </pc:sldLayoutMkLst>
        </pc:sldLayoutChg>
        <pc:sldLayoutChg chg="add del">
          <pc:chgData name="Ruoqi Shan" userId="S::shan8@uwindsor.ca::48c5093d-3b27-44ff-98d2-2232a3b0e29a" providerId="AD" clId="Web-{92A19AFE-B719-4DD0-A292-E79A4BF386F9}" dt="2021-08-01T15:57:09.251" v="1"/>
          <pc:sldLayoutMkLst>
            <pc:docMk/>
            <pc:sldMasterMk cId="877901102" sldId="2147483648"/>
            <pc:sldLayoutMk cId="1229246373" sldId="2147483655"/>
          </pc:sldLayoutMkLst>
        </pc:sldLayoutChg>
        <pc:sldLayoutChg chg="add del">
          <pc:chgData name="Ruoqi Shan" userId="S::shan8@uwindsor.ca::48c5093d-3b27-44ff-98d2-2232a3b0e29a" providerId="AD" clId="Web-{92A19AFE-B719-4DD0-A292-E79A4BF386F9}" dt="2021-08-01T15:57:09.251" v="1"/>
          <pc:sldLayoutMkLst>
            <pc:docMk/>
            <pc:sldMasterMk cId="877901102" sldId="2147483648"/>
            <pc:sldLayoutMk cId="3500999571" sldId="2147483656"/>
          </pc:sldLayoutMkLst>
        </pc:sldLayoutChg>
        <pc:sldLayoutChg chg="add del">
          <pc:chgData name="Ruoqi Shan" userId="S::shan8@uwindsor.ca::48c5093d-3b27-44ff-98d2-2232a3b0e29a" providerId="AD" clId="Web-{92A19AFE-B719-4DD0-A292-E79A4BF386F9}" dt="2021-08-01T15:57:09.251" v="1"/>
          <pc:sldLayoutMkLst>
            <pc:docMk/>
            <pc:sldMasterMk cId="877901102" sldId="2147483648"/>
            <pc:sldLayoutMk cId="131065492" sldId="2147483657"/>
          </pc:sldLayoutMkLst>
        </pc:sldLayoutChg>
        <pc:sldLayoutChg chg="add del">
          <pc:chgData name="Ruoqi Shan" userId="S::shan8@uwindsor.ca::48c5093d-3b27-44ff-98d2-2232a3b0e29a" providerId="AD" clId="Web-{92A19AFE-B719-4DD0-A292-E79A4BF386F9}" dt="2021-08-01T15:57:09.251" v="1"/>
          <pc:sldLayoutMkLst>
            <pc:docMk/>
            <pc:sldMasterMk cId="877901102" sldId="2147483648"/>
            <pc:sldLayoutMk cId="2260905437" sldId="2147483658"/>
          </pc:sldLayoutMkLst>
        </pc:sldLayoutChg>
        <pc:sldLayoutChg chg="add del">
          <pc:chgData name="Ruoqi Shan" userId="S::shan8@uwindsor.ca::48c5093d-3b27-44ff-98d2-2232a3b0e29a" providerId="AD" clId="Web-{92A19AFE-B719-4DD0-A292-E79A4BF386F9}" dt="2021-08-01T15:57:09.251" v="1"/>
          <pc:sldLayoutMkLst>
            <pc:docMk/>
            <pc:sldMasterMk cId="877901102" sldId="2147483648"/>
            <pc:sldLayoutMk cId="1371494289" sldId="2147483659"/>
          </pc:sldLayoutMkLst>
        </pc:sldLayoutChg>
        <pc:sldLayoutChg chg="add del">
          <pc:chgData name="Ruoqi Shan" userId="S::shan8@uwindsor.ca::48c5093d-3b27-44ff-98d2-2232a3b0e29a" providerId="AD" clId="Web-{92A19AFE-B719-4DD0-A292-E79A4BF386F9}" dt="2021-08-01T15:57:09.251" v="1"/>
          <pc:sldLayoutMkLst>
            <pc:docMk/>
            <pc:sldMasterMk cId="877901102" sldId="2147483648"/>
            <pc:sldLayoutMk cId="3237347794" sldId="2147483660"/>
          </pc:sldLayoutMkLst>
        </pc:sldLayoutChg>
      </pc:sldMasterChg>
      <pc:sldMasterChg chg="add del addSldLayout delSldLayout">
        <pc:chgData name="Ruoqi Shan" userId="S::shan8@uwindsor.ca::48c5093d-3b27-44ff-98d2-2232a3b0e29a" providerId="AD" clId="Web-{92A19AFE-B719-4DD0-A292-E79A4BF386F9}" dt="2021-08-01T15:57:09.251" v="1"/>
        <pc:sldMasterMkLst>
          <pc:docMk/>
          <pc:sldMasterMk cId="3808298117" sldId="2147483775"/>
        </pc:sldMasterMkLst>
        <pc:sldLayoutChg chg="add del">
          <pc:chgData name="Ruoqi Shan" userId="S::shan8@uwindsor.ca::48c5093d-3b27-44ff-98d2-2232a3b0e29a" providerId="AD" clId="Web-{92A19AFE-B719-4DD0-A292-E79A4BF386F9}" dt="2021-08-01T15:57:09.251" v="1"/>
          <pc:sldLayoutMkLst>
            <pc:docMk/>
            <pc:sldMasterMk cId="3808298117" sldId="2147483775"/>
            <pc:sldLayoutMk cId="2985000146" sldId="2147483776"/>
          </pc:sldLayoutMkLst>
        </pc:sldLayoutChg>
        <pc:sldLayoutChg chg="add del">
          <pc:chgData name="Ruoqi Shan" userId="S::shan8@uwindsor.ca::48c5093d-3b27-44ff-98d2-2232a3b0e29a" providerId="AD" clId="Web-{92A19AFE-B719-4DD0-A292-E79A4BF386F9}" dt="2021-08-01T15:57:09.251" v="1"/>
          <pc:sldLayoutMkLst>
            <pc:docMk/>
            <pc:sldMasterMk cId="3808298117" sldId="2147483775"/>
            <pc:sldLayoutMk cId="1928590155" sldId="2147483777"/>
          </pc:sldLayoutMkLst>
        </pc:sldLayoutChg>
        <pc:sldLayoutChg chg="add del">
          <pc:chgData name="Ruoqi Shan" userId="S::shan8@uwindsor.ca::48c5093d-3b27-44ff-98d2-2232a3b0e29a" providerId="AD" clId="Web-{92A19AFE-B719-4DD0-A292-E79A4BF386F9}" dt="2021-08-01T15:57:09.251" v="1"/>
          <pc:sldLayoutMkLst>
            <pc:docMk/>
            <pc:sldMasterMk cId="3808298117" sldId="2147483775"/>
            <pc:sldLayoutMk cId="3042731858" sldId="2147483778"/>
          </pc:sldLayoutMkLst>
        </pc:sldLayoutChg>
        <pc:sldLayoutChg chg="add del">
          <pc:chgData name="Ruoqi Shan" userId="S::shan8@uwindsor.ca::48c5093d-3b27-44ff-98d2-2232a3b0e29a" providerId="AD" clId="Web-{92A19AFE-B719-4DD0-A292-E79A4BF386F9}" dt="2021-08-01T15:57:09.251" v="1"/>
          <pc:sldLayoutMkLst>
            <pc:docMk/>
            <pc:sldMasterMk cId="3808298117" sldId="2147483775"/>
            <pc:sldLayoutMk cId="1619446928" sldId="2147483779"/>
          </pc:sldLayoutMkLst>
        </pc:sldLayoutChg>
        <pc:sldLayoutChg chg="add del">
          <pc:chgData name="Ruoqi Shan" userId="S::shan8@uwindsor.ca::48c5093d-3b27-44ff-98d2-2232a3b0e29a" providerId="AD" clId="Web-{92A19AFE-B719-4DD0-A292-E79A4BF386F9}" dt="2021-08-01T15:57:09.251" v="1"/>
          <pc:sldLayoutMkLst>
            <pc:docMk/>
            <pc:sldMasterMk cId="3808298117" sldId="2147483775"/>
            <pc:sldLayoutMk cId="3750061004" sldId="2147483780"/>
          </pc:sldLayoutMkLst>
        </pc:sldLayoutChg>
        <pc:sldLayoutChg chg="add del">
          <pc:chgData name="Ruoqi Shan" userId="S::shan8@uwindsor.ca::48c5093d-3b27-44ff-98d2-2232a3b0e29a" providerId="AD" clId="Web-{92A19AFE-B719-4DD0-A292-E79A4BF386F9}" dt="2021-08-01T15:57:09.251" v="1"/>
          <pc:sldLayoutMkLst>
            <pc:docMk/>
            <pc:sldMasterMk cId="3808298117" sldId="2147483775"/>
            <pc:sldLayoutMk cId="592872566" sldId="2147483781"/>
          </pc:sldLayoutMkLst>
        </pc:sldLayoutChg>
        <pc:sldLayoutChg chg="add del">
          <pc:chgData name="Ruoqi Shan" userId="S::shan8@uwindsor.ca::48c5093d-3b27-44ff-98d2-2232a3b0e29a" providerId="AD" clId="Web-{92A19AFE-B719-4DD0-A292-E79A4BF386F9}" dt="2021-08-01T15:57:09.251" v="1"/>
          <pc:sldLayoutMkLst>
            <pc:docMk/>
            <pc:sldMasterMk cId="3808298117" sldId="2147483775"/>
            <pc:sldLayoutMk cId="2894337401" sldId="2147483782"/>
          </pc:sldLayoutMkLst>
        </pc:sldLayoutChg>
        <pc:sldLayoutChg chg="add del">
          <pc:chgData name="Ruoqi Shan" userId="S::shan8@uwindsor.ca::48c5093d-3b27-44ff-98d2-2232a3b0e29a" providerId="AD" clId="Web-{92A19AFE-B719-4DD0-A292-E79A4BF386F9}" dt="2021-08-01T15:57:09.251" v="1"/>
          <pc:sldLayoutMkLst>
            <pc:docMk/>
            <pc:sldMasterMk cId="3808298117" sldId="2147483775"/>
            <pc:sldLayoutMk cId="764929937" sldId="2147483783"/>
          </pc:sldLayoutMkLst>
        </pc:sldLayoutChg>
        <pc:sldLayoutChg chg="add del">
          <pc:chgData name="Ruoqi Shan" userId="S::shan8@uwindsor.ca::48c5093d-3b27-44ff-98d2-2232a3b0e29a" providerId="AD" clId="Web-{92A19AFE-B719-4DD0-A292-E79A4BF386F9}" dt="2021-08-01T15:57:09.251" v="1"/>
          <pc:sldLayoutMkLst>
            <pc:docMk/>
            <pc:sldMasterMk cId="3808298117" sldId="2147483775"/>
            <pc:sldLayoutMk cId="346035819" sldId="2147483784"/>
          </pc:sldLayoutMkLst>
        </pc:sldLayoutChg>
        <pc:sldLayoutChg chg="add del">
          <pc:chgData name="Ruoqi Shan" userId="S::shan8@uwindsor.ca::48c5093d-3b27-44ff-98d2-2232a3b0e29a" providerId="AD" clId="Web-{92A19AFE-B719-4DD0-A292-E79A4BF386F9}" dt="2021-08-01T15:57:09.251" v="1"/>
          <pc:sldLayoutMkLst>
            <pc:docMk/>
            <pc:sldMasterMk cId="3808298117" sldId="2147483775"/>
            <pc:sldLayoutMk cId="1771058252" sldId="2147483785"/>
          </pc:sldLayoutMkLst>
        </pc:sldLayoutChg>
        <pc:sldLayoutChg chg="add del">
          <pc:chgData name="Ruoqi Shan" userId="S::shan8@uwindsor.ca::48c5093d-3b27-44ff-98d2-2232a3b0e29a" providerId="AD" clId="Web-{92A19AFE-B719-4DD0-A292-E79A4BF386F9}" dt="2021-08-01T15:57:09.251" v="1"/>
          <pc:sldLayoutMkLst>
            <pc:docMk/>
            <pc:sldMasterMk cId="3808298117" sldId="2147483775"/>
            <pc:sldLayoutMk cId="3241741278" sldId="2147483786"/>
          </pc:sldLayoutMkLst>
        </pc:sldLayoutChg>
        <pc:sldLayoutChg chg="add del">
          <pc:chgData name="Ruoqi Shan" userId="S::shan8@uwindsor.ca::48c5093d-3b27-44ff-98d2-2232a3b0e29a" providerId="AD" clId="Web-{92A19AFE-B719-4DD0-A292-E79A4BF386F9}" dt="2021-08-01T15:57:09.251" v="1"/>
          <pc:sldLayoutMkLst>
            <pc:docMk/>
            <pc:sldMasterMk cId="3808298117" sldId="2147483775"/>
            <pc:sldLayoutMk cId="2867512012" sldId="2147483787"/>
          </pc:sldLayoutMkLst>
        </pc:sldLayoutChg>
        <pc:sldLayoutChg chg="add del">
          <pc:chgData name="Ruoqi Shan" userId="S::shan8@uwindsor.ca::48c5093d-3b27-44ff-98d2-2232a3b0e29a" providerId="AD" clId="Web-{92A19AFE-B719-4DD0-A292-E79A4BF386F9}" dt="2021-08-01T15:57:09.251" v="1"/>
          <pc:sldLayoutMkLst>
            <pc:docMk/>
            <pc:sldMasterMk cId="3808298117" sldId="2147483775"/>
            <pc:sldLayoutMk cId="1087906237" sldId="2147483788"/>
          </pc:sldLayoutMkLst>
        </pc:sldLayoutChg>
        <pc:sldLayoutChg chg="add del">
          <pc:chgData name="Ruoqi Shan" userId="S::shan8@uwindsor.ca::48c5093d-3b27-44ff-98d2-2232a3b0e29a" providerId="AD" clId="Web-{92A19AFE-B719-4DD0-A292-E79A4BF386F9}" dt="2021-08-01T15:57:09.251" v="1"/>
          <pc:sldLayoutMkLst>
            <pc:docMk/>
            <pc:sldMasterMk cId="3808298117" sldId="2147483775"/>
            <pc:sldLayoutMk cId="1489197237" sldId="2147483789"/>
          </pc:sldLayoutMkLst>
        </pc:sldLayoutChg>
        <pc:sldLayoutChg chg="add del">
          <pc:chgData name="Ruoqi Shan" userId="S::shan8@uwindsor.ca::48c5093d-3b27-44ff-98d2-2232a3b0e29a" providerId="AD" clId="Web-{92A19AFE-B719-4DD0-A292-E79A4BF386F9}" dt="2021-08-01T15:57:09.251" v="1"/>
          <pc:sldLayoutMkLst>
            <pc:docMk/>
            <pc:sldMasterMk cId="3808298117" sldId="2147483775"/>
            <pc:sldLayoutMk cId="3125764765" sldId="2147483790"/>
          </pc:sldLayoutMkLst>
        </pc:sldLayoutChg>
        <pc:sldLayoutChg chg="add del">
          <pc:chgData name="Ruoqi Shan" userId="S::shan8@uwindsor.ca::48c5093d-3b27-44ff-98d2-2232a3b0e29a" providerId="AD" clId="Web-{92A19AFE-B719-4DD0-A292-E79A4BF386F9}" dt="2021-08-01T15:57:09.251" v="1"/>
          <pc:sldLayoutMkLst>
            <pc:docMk/>
            <pc:sldMasterMk cId="3808298117" sldId="2147483775"/>
            <pc:sldLayoutMk cId="1352055171" sldId="2147483791"/>
          </pc:sldLayoutMkLst>
        </pc:sldLayoutChg>
        <pc:sldLayoutChg chg="add del">
          <pc:chgData name="Ruoqi Shan" userId="S::shan8@uwindsor.ca::48c5093d-3b27-44ff-98d2-2232a3b0e29a" providerId="AD" clId="Web-{92A19AFE-B719-4DD0-A292-E79A4BF386F9}" dt="2021-08-01T15:57:09.251" v="1"/>
          <pc:sldLayoutMkLst>
            <pc:docMk/>
            <pc:sldMasterMk cId="3808298117" sldId="2147483775"/>
            <pc:sldLayoutMk cId="2368290153" sldId="2147483792"/>
          </pc:sldLayoutMkLst>
        </pc:sldLayoutChg>
      </pc:sldMasterChg>
      <pc:sldMasterChg chg="add del addSldLayout delSldLayout modSldLayout">
        <pc:chgData name="Ruoqi Shan" userId="S::shan8@uwindsor.ca::48c5093d-3b27-44ff-98d2-2232a3b0e29a" providerId="AD" clId="Web-{92A19AFE-B719-4DD0-A292-E79A4BF386F9}" dt="2021-08-01T15:57:09.251" v="1"/>
        <pc:sldMasterMkLst>
          <pc:docMk/>
          <pc:sldMasterMk cId="819069973" sldId="2147483793"/>
        </pc:sldMasterMkLst>
        <pc:sldLayoutChg chg="add del mod replId">
          <pc:chgData name="Ruoqi Shan" userId="S::shan8@uwindsor.ca::48c5093d-3b27-44ff-98d2-2232a3b0e29a" providerId="AD" clId="Web-{92A19AFE-B719-4DD0-A292-E79A4BF386F9}" dt="2021-08-01T15:57:09.251" v="1"/>
          <pc:sldLayoutMkLst>
            <pc:docMk/>
            <pc:sldMasterMk cId="819069973" sldId="2147483793"/>
            <pc:sldLayoutMk cId="975274700" sldId="2147483794"/>
          </pc:sldLayoutMkLst>
        </pc:sldLayoutChg>
        <pc:sldLayoutChg chg="add del mod replId">
          <pc:chgData name="Ruoqi Shan" userId="S::shan8@uwindsor.ca::48c5093d-3b27-44ff-98d2-2232a3b0e29a" providerId="AD" clId="Web-{92A19AFE-B719-4DD0-A292-E79A4BF386F9}" dt="2021-08-01T15:57:09.251" v="1"/>
          <pc:sldLayoutMkLst>
            <pc:docMk/>
            <pc:sldMasterMk cId="819069973" sldId="2147483793"/>
            <pc:sldLayoutMk cId="3419460034" sldId="2147483795"/>
          </pc:sldLayoutMkLst>
        </pc:sldLayoutChg>
        <pc:sldLayoutChg chg="add del mod replId">
          <pc:chgData name="Ruoqi Shan" userId="S::shan8@uwindsor.ca::48c5093d-3b27-44ff-98d2-2232a3b0e29a" providerId="AD" clId="Web-{92A19AFE-B719-4DD0-A292-E79A4BF386F9}" dt="2021-08-01T15:57:09.251" v="1"/>
          <pc:sldLayoutMkLst>
            <pc:docMk/>
            <pc:sldMasterMk cId="819069973" sldId="2147483793"/>
            <pc:sldLayoutMk cId="1198747532" sldId="2147483796"/>
          </pc:sldLayoutMkLst>
        </pc:sldLayoutChg>
        <pc:sldLayoutChg chg="add del mod replId">
          <pc:chgData name="Ruoqi Shan" userId="S::shan8@uwindsor.ca::48c5093d-3b27-44ff-98d2-2232a3b0e29a" providerId="AD" clId="Web-{92A19AFE-B719-4DD0-A292-E79A4BF386F9}" dt="2021-08-01T15:57:09.251" v="1"/>
          <pc:sldLayoutMkLst>
            <pc:docMk/>
            <pc:sldMasterMk cId="819069973" sldId="2147483793"/>
            <pc:sldLayoutMk cId="3586532511" sldId="2147483797"/>
          </pc:sldLayoutMkLst>
        </pc:sldLayoutChg>
        <pc:sldLayoutChg chg="add del mod replId">
          <pc:chgData name="Ruoqi Shan" userId="S::shan8@uwindsor.ca::48c5093d-3b27-44ff-98d2-2232a3b0e29a" providerId="AD" clId="Web-{92A19AFE-B719-4DD0-A292-E79A4BF386F9}" dt="2021-08-01T15:57:09.251" v="1"/>
          <pc:sldLayoutMkLst>
            <pc:docMk/>
            <pc:sldMasterMk cId="819069973" sldId="2147483793"/>
            <pc:sldLayoutMk cId="2506424680" sldId="2147483798"/>
          </pc:sldLayoutMkLst>
        </pc:sldLayoutChg>
        <pc:sldLayoutChg chg="add del mod replId">
          <pc:chgData name="Ruoqi Shan" userId="S::shan8@uwindsor.ca::48c5093d-3b27-44ff-98d2-2232a3b0e29a" providerId="AD" clId="Web-{92A19AFE-B719-4DD0-A292-E79A4BF386F9}" dt="2021-08-01T15:57:09.251" v="1"/>
          <pc:sldLayoutMkLst>
            <pc:docMk/>
            <pc:sldMasterMk cId="819069973" sldId="2147483793"/>
            <pc:sldLayoutMk cId="3549394822" sldId="2147483799"/>
          </pc:sldLayoutMkLst>
        </pc:sldLayoutChg>
        <pc:sldLayoutChg chg="add del mod replId">
          <pc:chgData name="Ruoqi Shan" userId="S::shan8@uwindsor.ca::48c5093d-3b27-44ff-98d2-2232a3b0e29a" providerId="AD" clId="Web-{92A19AFE-B719-4DD0-A292-E79A4BF386F9}" dt="2021-08-01T15:57:09.251" v="1"/>
          <pc:sldLayoutMkLst>
            <pc:docMk/>
            <pc:sldMasterMk cId="819069973" sldId="2147483793"/>
            <pc:sldLayoutMk cId="1604951263" sldId="2147483800"/>
          </pc:sldLayoutMkLst>
        </pc:sldLayoutChg>
        <pc:sldLayoutChg chg="add del mod replId">
          <pc:chgData name="Ruoqi Shan" userId="S::shan8@uwindsor.ca::48c5093d-3b27-44ff-98d2-2232a3b0e29a" providerId="AD" clId="Web-{92A19AFE-B719-4DD0-A292-E79A4BF386F9}" dt="2021-08-01T15:57:09.251" v="1"/>
          <pc:sldLayoutMkLst>
            <pc:docMk/>
            <pc:sldMasterMk cId="819069973" sldId="2147483793"/>
            <pc:sldLayoutMk cId="3137059551" sldId="2147483801"/>
          </pc:sldLayoutMkLst>
        </pc:sldLayoutChg>
        <pc:sldLayoutChg chg="add del mod replId">
          <pc:chgData name="Ruoqi Shan" userId="S::shan8@uwindsor.ca::48c5093d-3b27-44ff-98d2-2232a3b0e29a" providerId="AD" clId="Web-{92A19AFE-B719-4DD0-A292-E79A4BF386F9}" dt="2021-08-01T15:57:09.251" v="1"/>
          <pc:sldLayoutMkLst>
            <pc:docMk/>
            <pc:sldMasterMk cId="819069973" sldId="2147483793"/>
            <pc:sldLayoutMk cId="1302061700" sldId="2147483802"/>
          </pc:sldLayoutMkLst>
        </pc:sldLayoutChg>
        <pc:sldLayoutChg chg="add del mod replId">
          <pc:chgData name="Ruoqi Shan" userId="S::shan8@uwindsor.ca::48c5093d-3b27-44ff-98d2-2232a3b0e29a" providerId="AD" clId="Web-{92A19AFE-B719-4DD0-A292-E79A4BF386F9}" dt="2021-08-01T15:57:09.251" v="1"/>
          <pc:sldLayoutMkLst>
            <pc:docMk/>
            <pc:sldMasterMk cId="819069973" sldId="2147483793"/>
            <pc:sldLayoutMk cId="83245572" sldId="2147483803"/>
          </pc:sldLayoutMkLst>
        </pc:sldLayoutChg>
        <pc:sldLayoutChg chg="add del mod replId">
          <pc:chgData name="Ruoqi Shan" userId="S::shan8@uwindsor.ca::48c5093d-3b27-44ff-98d2-2232a3b0e29a" providerId="AD" clId="Web-{92A19AFE-B719-4DD0-A292-E79A4BF386F9}" dt="2021-08-01T15:57:09.251" v="1"/>
          <pc:sldLayoutMkLst>
            <pc:docMk/>
            <pc:sldMasterMk cId="819069973" sldId="2147483793"/>
            <pc:sldLayoutMk cId="4252888354" sldId="2147483804"/>
          </pc:sldLayoutMkLst>
        </pc:sldLayoutChg>
        <pc:sldLayoutChg chg="add del mod replId">
          <pc:chgData name="Ruoqi Shan" userId="S::shan8@uwindsor.ca::48c5093d-3b27-44ff-98d2-2232a3b0e29a" providerId="AD" clId="Web-{92A19AFE-B719-4DD0-A292-E79A4BF386F9}" dt="2021-08-01T15:57:09.251" v="1"/>
          <pc:sldLayoutMkLst>
            <pc:docMk/>
            <pc:sldMasterMk cId="819069973" sldId="2147483793"/>
            <pc:sldLayoutMk cId="2141020606" sldId="2147483805"/>
          </pc:sldLayoutMkLst>
        </pc:sldLayoutChg>
        <pc:sldLayoutChg chg="add del mod replId">
          <pc:chgData name="Ruoqi Shan" userId="S::shan8@uwindsor.ca::48c5093d-3b27-44ff-98d2-2232a3b0e29a" providerId="AD" clId="Web-{92A19AFE-B719-4DD0-A292-E79A4BF386F9}" dt="2021-08-01T15:57:09.251" v="1"/>
          <pc:sldLayoutMkLst>
            <pc:docMk/>
            <pc:sldMasterMk cId="819069973" sldId="2147483793"/>
            <pc:sldLayoutMk cId="3284526102" sldId="2147483806"/>
          </pc:sldLayoutMkLst>
        </pc:sldLayoutChg>
        <pc:sldLayoutChg chg="add del mod replId">
          <pc:chgData name="Ruoqi Shan" userId="S::shan8@uwindsor.ca::48c5093d-3b27-44ff-98d2-2232a3b0e29a" providerId="AD" clId="Web-{92A19AFE-B719-4DD0-A292-E79A4BF386F9}" dt="2021-08-01T15:57:09.251" v="1"/>
          <pc:sldLayoutMkLst>
            <pc:docMk/>
            <pc:sldMasterMk cId="819069973" sldId="2147483793"/>
            <pc:sldLayoutMk cId="1299905451" sldId="2147483807"/>
          </pc:sldLayoutMkLst>
        </pc:sldLayoutChg>
        <pc:sldLayoutChg chg="add del mod replId">
          <pc:chgData name="Ruoqi Shan" userId="S::shan8@uwindsor.ca::48c5093d-3b27-44ff-98d2-2232a3b0e29a" providerId="AD" clId="Web-{92A19AFE-B719-4DD0-A292-E79A4BF386F9}" dt="2021-08-01T15:57:09.251" v="1"/>
          <pc:sldLayoutMkLst>
            <pc:docMk/>
            <pc:sldMasterMk cId="819069973" sldId="2147483793"/>
            <pc:sldLayoutMk cId="1556102363" sldId="2147483808"/>
          </pc:sldLayoutMkLst>
        </pc:sldLayoutChg>
        <pc:sldLayoutChg chg="add del mod replId">
          <pc:chgData name="Ruoqi Shan" userId="S::shan8@uwindsor.ca::48c5093d-3b27-44ff-98d2-2232a3b0e29a" providerId="AD" clId="Web-{92A19AFE-B719-4DD0-A292-E79A4BF386F9}" dt="2021-08-01T15:57:09.251" v="1"/>
          <pc:sldLayoutMkLst>
            <pc:docMk/>
            <pc:sldMasterMk cId="819069973" sldId="2147483793"/>
            <pc:sldLayoutMk cId="2558673023" sldId="2147483809"/>
          </pc:sldLayoutMkLst>
        </pc:sldLayoutChg>
        <pc:sldLayoutChg chg="add del mod replId">
          <pc:chgData name="Ruoqi Shan" userId="S::shan8@uwindsor.ca::48c5093d-3b27-44ff-98d2-2232a3b0e29a" providerId="AD" clId="Web-{92A19AFE-B719-4DD0-A292-E79A4BF386F9}" dt="2021-08-01T15:57:09.251" v="1"/>
          <pc:sldLayoutMkLst>
            <pc:docMk/>
            <pc:sldMasterMk cId="819069973" sldId="2147483793"/>
            <pc:sldLayoutMk cId="1172052846" sldId="2147483810"/>
          </pc:sldLayoutMkLst>
        </pc:sldLayoutChg>
        <pc:sldLayoutChg chg="add del mod replId">
          <pc:chgData name="Ruoqi Shan" userId="S::shan8@uwindsor.ca::48c5093d-3b27-44ff-98d2-2232a3b0e29a" providerId="AD" clId="Web-{92A19AFE-B719-4DD0-A292-E79A4BF386F9}" dt="2021-08-01T15:57:09.251" v="1"/>
          <pc:sldLayoutMkLst>
            <pc:docMk/>
            <pc:sldMasterMk cId="819069973" sldId="2147483793"/>
            <pc:sldLayoutMk cId="1011612043" sldId="214748381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EDD4F-2029-47BC-83DC-3738D1500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EE241E-B74F-4D0C-BA3C-4634038E3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675081-0363-4BFC-9139-A36150A9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2DCF35-ED37-47A4-91E5-AF1D738E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70D3C8-998E-46AA-9A8D-4FE8F757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95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A8564-8FD0-45E3-A620-C406EDFD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992312-3ADB-4508-B9C5-274B58049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67B9B4-3A7A-4588-B58D-CADABCF1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87D67F-5394-4ED8-AEBA-FAE862FE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8DAE93-9CF6-4D51-BA65-43532F32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90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CBA765-A39C-4AFA-8A54-1A57F06C0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B1DBCD-D483-46AD-A5DD-02F874AEA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2EEB6-F592-4E0B-BAA7-31E06E24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A912A-9822-4AD9-815B-458D86891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14AA6-C302-46CD-B127-4F081914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494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347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000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590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731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446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0610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872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3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E95AD-4196-4786-8C3C-FAB35DE64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49CA5-F7B8-4DC7-8524-CBB37E18E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521F8F-DEEE-42F2-87C6-4F4F9460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1E7C99-60BD-453D-8B5F-CA175C167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400B97-7A7B-4166-9148-64ECCC4B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692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9299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358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0582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7412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5120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906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972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7647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551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29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B33F9-D4B9-4099-A662-C3C4FFC1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9F6624-F54E-4565-945A-CF83ED9A7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3F2FB9-24C3-4EAA-ADB1-17F72757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4BA3C8-E727-466C-B06F-8E7CC278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EDE7CD-B2E2-47EE-A5DA-09282AACD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873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503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471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7693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8279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727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819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915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90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8601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08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49493-7CCB-4E62-B1FA-0A3A69E1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92DD5-8E63-4F35-8236-10898E3B1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B6F4F4-7E09-4F05-A51D-1D1D6BDB6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E527E6-2D83-4840-8AF9-B95984D5F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390917-9FD3-4D19-A379-428D179E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AA6D55-8DF1-4E5B-89CC-8601182F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1823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5435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639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6938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551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649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958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338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95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5C035-1156-44BE-B067-A3BF530F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73A375-2066-4425-969B-DEFE2E043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FEDAB2-117D-4DB8-8A12-7331A80D4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505A2D-5F48-4AD5-9717-B78C1BBAA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060963-E8BD-4EAD-9B02-62B60DA4E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E7578D-8AA1-426D-8D23-290DA9D88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4A7C26-0618-4340-9BCB-55D44F11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4FDEDA-CF5E-4422-A81E-4B88913DD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82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B068A-6E4B-47E7-AAB2-12C520A8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32BCCC-B041-4B10-BF98-60B9EEA47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4CC0AD-7CC6-4AFD-A0D4-A638A263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423E1C-6582-4B0B-82CF-B0784F84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89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49B257-D5DB-46BD-954B-4A167B77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F4BA94-5530-4277-8BF1-C0464C853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BF8F14-A340-4BCB-82B8-1B018CE2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24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B602E-9087-4275-99C4-32F684474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3C04A-F39A-4929-8356-E164D2F73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37391D-3105-4A62-B72F-3FFF3E7F6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19B086-B701-4DB9-87DF-F377739F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2D9934-518E-4861-8BC2-C14F390C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6C343F-900C-491E-BB5B-F6B356F16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99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77698-1D97-4A73-B4BA-FB83923C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C6F735-C71F-4272-B2CC-446E5A0EF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E993EA-9B48-4D2C-8562-D87303C65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3A94A4-8715-4E1B-84B4-81637AE7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F451B2-191D-431C-9C45-540F3A33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7B77F6-6CCB-4AB7-B819-DA8ABD8D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6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221EAF-3EF0-492A-9246-64FE2B8DC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4DC10E-D378-4292-94FD-96E45117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2699E-4188-4A16-88D0-65131DC46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06DEC-0BCB-457E-A4A6-E4CF656D4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ACA01E-C084-4103-87FE-CCF60E90B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90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29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9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  <p:sldLayoutId id="2147483972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6098094" y="3569059"/>
            <a:ext cx="2694969" cy="232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Group Member</a:t>
            </a:r>
            <a:r>
              <a:rPr lang="en-US" altLang="zh-CN" sz="1333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333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Book Antiqua" panose="02040602050305030304" pitchFamily="18" charset="0"/>
                <a:ea typeface="微软雅黑" pitchFamily="34" charset="-122"/>
              </a:rPr>
              <a:t>Xiongjin Yue</a:t>
            </a:r>
          </a:p>
          <a:p>
            <a:pPr>
              <a:lnSpc>
                <a:spcPct val="150000"/>
              </a:lnSpc>
            </a:pPr>
            <a:r>
              <a:rPr lang="en-US" altLang="zh-CN" sz="1333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Book Antiqua" panose="02040602050305030304" pitchFamily="18" charset="0"/>
                <a:ea typeface="微软雅黑" pitchFamily="34" charset="-122"/>
              </a:rPr>
              <a:t>Yihao</a:t>
            </a:r>
            <a:r>
              <a:rPr lang="en-US" altLang="zh-CN" sz="1333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Book Antiqua" panose="02040602050305030304" pitchFamily="18" charset="0"/>
                <a:ea typeface="微软雅黑" pitchFamily="34" charset="-122"/>
              </a:rPr>
              <a:t> Yang</a:t>
            </a:r>
          </a:p>
          <a:p>
            <a:pPr>
              <a:lnSpc>
                <a:spcPct val="150000"/>
              </a:lnSpc>
            </a:pPr>
            <a:r>
              <a:rPr lang="en-US" altLang="zh-CN" sz="1333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Book Antiqua" panose="02040602050305030304" pitchFamily="18" charset="0"/>
                <a:ea typeface="微软雅黑" pitchFamily="34" charset="-122"/>
              </a:rPr>
              <a:t>Kuo</a:t>
            </a:r>
            <a:r>
              <a:rPr lang="en-US" altLang="zh-CN" sz="1333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Book Antiqua" panose="02040602050305030304" pitchFamily="18" charset="0"/>
                <a:ea typeface="微软雅黑" pitchFamily="34" charset="-122"/>
              </a:rPr>
              <a:t> Han</a:t>
            </a:r>
          </a:p>
          <a:p>
            <a:pPr>
              <a:lnSpc>
                <a:spcPct val="150000"/>
              </a:lnSpc>
            </a:pPr>
            <a:r>
              <a:rPr lang="en-US" altLang="zh-CN" sz="1333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Book Antiqua" panose="02040602050305030304" pitchFamily="18" charset="0"/>
                <a:ea typeface="微软雅黑" pitchFamily="34" charset="-122"/>
              </a:rPr>
              <a:t>Ruoqi</a:t>
            </a:r>
            <a:r>
              <a:rPr lang="en-US" altLang="zh-CN" sz="1333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Book Antiqua" panose="02040602050305030304" pitchFamily="18" charset="0"/>
                <a:ea typeface="微软雅黑" pitchFamily="34" charset="-122"/>
              </a:rPr>
              <a:t> Shan</a:t>
            </a:r>
            <a:endParaRPr lang="zh-CN" altLang="en-US" sz="1333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Book Antiqua" panose="02040602050305030304" pitchFamily="18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333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927648" y="2084851"/>
            <a:ext cx="54883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rPr>
              <a:t>Web Search Engine</a:t>
            </a:r>
            <a:endParaRPr lang="zh-CN" altLang="en-US" sz="4800" b="1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3356992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01836-0CC3-4954-A4BF-16F6694F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Main functions of the software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A1177-ABAD-4100-AC06-6B182D2EA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kern="100">
                <a:effectLst/>
                <a:latin typeface="Times New Roman"/>
                <a:ea typeface="宋体"/>
                <a:cs typeface="Times New Roman"/>
              </a:rPr>
              <a:t>Count the words in a file and the number of times each word appears</a:t>
            </a:r>
          </a:p>
          <a:p>
            <a:pPr>
              <a:lnSpc>
                <a:spcPct val="150000"/>
              </a:lnSpc>
            </a:pPr>
            <a:r>
              <a:rPr lang="en-US" altLang="zh-CN" kern="100">
                <a:latin typeface="Times New Roman"/>
                <a:ea typeface="宋体"/>
                <a:cs typeface="Times New Roman"/>
              </a:rPr>
              <a:t>File Type: HTML</a:t>
            </a:r>
            <a:r>
              <a:rPr lang="en-US" altLang="zh-CN" kern="100">
                <a:effectLst/>
                <a:latin typeface="Times New Roman"/>
                <a:ea typeface="宋体"/>
                <a:cs typeface="Times New Roman"/>
              </a:rPr>
              <a:t> files, TXT files or even Web pages.</a:t>
            </a:r>
          </a:p>
          <a:p>
            <a:pPr>
              <a:lnSpc>
                <a:spcPct val="150000"/>
              </a:lnSpc>
            </a:pPr>
            <a:r>
              <a:rPr lang="en-US" altLang="zh-CN" kern="100">
                <a:effectLst/>
                <a:latin typeface="Times New Roman"/>
                <a:ea typeface="宋体"/>
                <a:cs typeface="Times New Roman"/>
              </a:rPr>
              <a:t>Create a </a:t>
            </a:r>
            <a:r>
              <a:rPr lang="en-US" altLang="zh-CN" kern="100">
                <a:latin typeface="Times New Roman"/>
                <a:ea typeface="宋体"/>
                <a:cs typeface="Times New Roman"/>
              </a:rPr>
              <a:t>Dictionary</a:t>
            </a:r>
            <a:r>
              <a:rPr lang="en-US" altLang="zh-CN" kern="100">
                <a:effectLst/>
                <a:latin typeface="Times New Roman"/>
                <a:ea typeface="宋体"/>
                <a:cs typeface="Times New Roman"/>
              </a:rPr>
              <a:t> &amp; </a:t>
            </a:r>
            <a:r>
              <a:rPr lang="en-US" altLang="zh-CN" kern="100">
                <a:latin typeface="Times New Roman"/>
                <a:ea typeface="宋体"/>
                <a:cs typeface="Times New Roman"/>
              </a:rPr>
              <a:t>a Map</a:t>
            </a:r>
            <a:endParaRPr lang="en-US" altLang="zh-CN" kern="1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100">
                <a:effectLst/>
                <a:latin typeface="Times New Roman"/>
                <a:ea typeface="宋体"/>
                <a:cs typeface="Times New Roman"/>
              </a:rPr>
              <a:t>Output all the words in the file, </a:t>
            </a:r>
            <a:r>
              <a:rPr lang="en-US" altLang="zh-CN" b="0" i="0" kern="100">
                <a:solidFill>
                  <a:srgbClr val="000000"/>
                </a:solidFill>
                <a:effectLst/>
                <a:latin typeface="Times New Roman"/>
                <a:ea typeface="宋体"/>
                <a:cs typeface="Times New Roman"/>
              </a:rPr>
              <a:t>and the 10 most frequent words</a:t>
            </a:r>
            <a:r>
              <a:rPr lang="en-US" altLang="zh-CN" kern="100">
                <a:effectLst/>
                <a:latin typeface="Times New Roman"/>
                <a:ea typeface="宋体"/>
                <a:cs typeface="Times New Roman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kern="100">
                <a:effectLst/>
                <a:latin typeface="Times New Roman"/>
                <a:ea typeface="宋体"/>
                <a:cs typeface="Times New Roman"/>
              </a:rPr>
              <a:t>Check the existence of words and their frequency</a:t>
            </a:r>
            <a:endParaRPr lang="en-US" altLang="zh-CN" sz="1800" kern="100">
              <a:effectLst/>
              <a:latin typeface="Times New Roman"/>
              <a:ea typeface="宋体"/>
              <a:cs typeface="Times New Roman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670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B2295D7-E0F9-40E7-8C1F-84BB5EF4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</a:t>
            </a:r>
            <a:r>
              <a:rPr lang="en-US" altLang="zh-CN" sz="36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unctions included in my program</a:t>
            </a:r>
            <a:endParaRPr lang="en-US" altLang="zh-CN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E2D0A7C1-6185-42F7-BCB1-6F35E0F57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223" y="319909"/>
            <a:ext cx="5831077" cy="556873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C57416E-4622-4121-ACCB-3B97F84B75B9}"/>
              </a:ext>
            </a:extLst>
          </p:cNvPr>
          <p:cNvSpPr txBox="1"/>
          <p:nvPr/>
        </p:nvSpPr>
        <p:spPr>
          <a:xfrm>
            <a:off x="7410733" y="6049107"/>
            <a:ext cx="167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Fig.1 Functions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647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879E5-7C94-4D9F-A9C2-7F6641FD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Classroom knowledge points used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342E5-2A6C-4E94-A03B-5E48441EC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840" y="1856325"/>
            <a:ext cx="5393960" cy="4351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err="1">
                <a:ea typeface="+mn-lt"/>
                <a:cs typeface="+mn-lt"/>
              </a:rPr>
              <a:t>Jsoup</a:t>
            </a:r>
            <a:endParaRPr lang="en-US"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sz="2300" err="1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transformWebToText</a:t>
            </a:r>
            <a:r>
              <a:rPr lang="en-US" sz="230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(String, String)</a:t>
            </a:r>
            <a:endParaRPr lang="en-US" sz="2300">
              <a:solidFill>
                <a:schemeClr val="accent1">
                  <a:lumMod val="75000"/>
                </a:schemeClr>
              </a:solidFill>
              <a:latin typeface="Times New Roman"/>
              <a:ea typeface="+mn-lt"/>
              <a:cs typeface="Times New Roman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sz="2300" err="1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transformHtmlToText</a:t>
            </a:r>
            <a:r>
              <a:rPr lang="en-US" sz="230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(String)</a:t>
            </a:r>
            <a:endParaRPr lang="en-US" sz="2300">
              <a:solidFill>
                <a:schemeClr val="accent1">
                  <a:lumMod val="75000"/>
                </a:schemeClr>
              </a:solidFill>
              <a:latin typeface="Times New Roman"/>
              <a:ea typeface="+mn-lt"/>
              <a:cs typeface="Times New Roman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 err="1">
                <a:ea typeface="+mn-lt"/>
                <a:cs typeface="+mn-lt"/>
              </a:rPr>
              <a:t>StringTokenizer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等线"/>
              </a:rPr>
              <a:t>Java Regex </a:t>
            </a:r>
            <a:endParaRPr lang="en-US">
              <a:ea typeface="+mn-lt"/>
              <a:cs typeface="+mn-lt"/>
            </a:endParaRPr>
          </a:p>
          <a:p>
            <a:r>
              <a:rPr lang="en-US" sz="2300" err="1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gotStringAllWords</a:t>
            </a:r>
            <a:r>
              <a:rPr lang="en-US" sz="230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(String string)</a:t>
            </a:r>
            <a:endParaRPr lang="en-US" sz="2300">
              <a:solidFill>
                <a:schemeClr val="accent1">
                  <a:lumMod val="75000"/>
                </a:schemeClr>
              </a:solidFill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pPr>
              <a:buFont typeface="Arial,Sans-Serif" panose="020B0604020202020204" pitchFamily="34" charset="0"/>
              <a:buChar char="•"/>
            </a:pPr>
            <a:r>
              <a:rPr lang="en-US">
                <a:latin typeface="等线"/>
                <a:ea typeface="等线"/>
                <a:cs typeface="Times New Roman"/>
              </a:rPr>
              <a:t>Map</a:t>
            </a:r>
            <a:endParaRPr lang="en-US">
              <a:ea typeface="+mn-lt"/>
              <a:cs typeface="Times New Roman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sz="2300" err="1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treeToSortedMap</a:t>
            </a:r>
            <a:r>
              <a:rPr lang="en-US" sz="230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(String, </a:t>
            </a:r>
            <a:r>
              <a:rPr lang="en-US" sz="2300" err="1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AVLTree</a:t>
            </a:r>
            <a:r>
              <a:rPr lang="en-US" sz="230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&lt;String&gt;)</a:t>
            </a:r>
            <a:endParaRPr lang="en-US" sz="2300">
              <a:solidFill>
                <a:schemeClr val="accent1">
                  <a:lumMod val="75000"/>
                </a:schemeClr>
              </a:solidFill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sz="2300" err="1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printMapContent</a:t>
            </a:r>
            <a:r>
              <a:rPr lang="en-US" sz="230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(Map&lt;String, Integer&gt;, Integer)</a:t>
            </a:r>
          </a:p>
          <a:p>
            <a:endParaRPr lang="zh-CN" altLang="en-US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59E91683-E7A2-4052-BEB6-3668A0357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3344" y="1856325"/>
            <a:ext cx="4629443" cy="99104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altLang="zh-CN" err="1"/>
              <a:t>AVLTree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100" err="1">
                <a:solidFill>
                  <a:schemeClr val="accent1">
                    <a:lumMod val="75000"/>
                  </a:schemeClr>
                </a:solidFill>
                <a:latin typeface="Times New Roman"/>
                <a:ea typeface="等线"/>
                <a:cs typeface="Times New Roman"/>
              </a:rPr>
              <a:t>avlTree</a:t>
            </a:r>
            <a:r>
              <a:rPr lang="en-US" altLang="zh-CN" sz="2100">
                <a:solidFill>
                  <a:schemeClr val="accent1">
                    <a:lumMod val="75000"/>
                  </a:schemeClr>
                </a:solidFill>
                <a:latin typeface="Times New Roman"/>
                <a:ea typeface="等线"/>
                <a:cs typeface="Times New Roman"/>
              </a:rPr>
              <a:t>(String[], </a:t>
            </a:r>
            <a:r>
              <a:rPr lang="en-US" altLang="zh-CN" sz="2100" err="1">
                <a:solidFill>
                  <a:schemeClr val="accent1">
                    <a:lumMod val="75000"/>
                  </a:schemeClr>
                </a:solidFill>
                <a:latin typeface="Times New Roman"/>
                <a:ea typeface="等线"/>
                <a:cs typeface="Times New Roman"/>
              </a:rPr>
              <a:t>AVLTree</a:t>
            </a:r>
            <a:r>
              <a:rPr lang="en-US" altLang="zh-CN" sz="2100">
                <a:solidFill>
                  <a:schemeClr val="accent1">
                    <a:lumMod val="75000"/>
                  </a:schemeClr>
                </a:solidFill>
                <a:latin typeface="Times New Roman"/>
                <a:ea typeface="等线"/>
                <a:cs typeface="Times New Roman"/>
              </a:rPr>
              <a:t>&lt;String&gt;)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100" err="1">
                <a:solidFill>
                  <a:schemeClr val="accent1">
                    <a:lumMod val="75000"/>
                  </a:schemeClr>
                </a:solidFill>
                <a:latin typeface="Times New Roman"/>
                <a:ea typeface="等线"/>
                <a:cs typeface="Times New Roman"/>
              </a:rPr>
              <a:t>searchWords</a:t>
            </a:r>
            <a:r>
              <a:rPr lang="en-US" altLang="zh-CN" sz="2100">
                <a:solidFill>
                  <a:schemeClr val="accent1">
                    <a:lumMod val="75000"/>
                  </a:schemeClr>
                </a:solidFill>
                <a:latin typeface="Times New Roman"/>
                <a:ea typeface="等线"/>
                <a:cs typeface="Times New Roman"/>
              </a:rPr>
              <a:t>(</a:t>
            </a:r>
            <a:r>
              <a:rPr lang="en-US" altLang="zh-CN" sz="2100" err="1">
                <a:solidFill>
                  <a:schemeClr val="accent1">
                    <a:lumMod val="75000"/>
                  </a:schemeClr>
                </a:solidFill>
                <a:latin typeface="Times New Roman"/>
                <a:ea typeface="等线"/>
                <a:cs typeface="Times New Roman"/>
              </a:rPr>
              <a:t>AVLTree</a:t>
            </a:r>
            <a:r>
              <a:rPr lang="en-US" altLang="zh-CN" sz="2100">
                <a:solidFill>
                  <a:schemeClr val="accent1">
                    <a:lumMod val="75000"/>
                  </a:schemeClr>
                </a:solidFill>
                <a:latin typeface="Times New Roman"/>
                <a:ea typeface="等线"/>
                <a:cs typeface="Times New Roman"/>
              </a:rPr>
              <a:t>&lt;String&gt;,String)</a:t>
            </a:r>
          </a:p>
          <a:p>
            <a:endParaRPr lang="en-US" altLang="zh-CN" sz="1800">
              <a:solidFill>
                <a:srgbClr val="2F5597"/>
              </a:solidFill>
              <a:latin typeface="Times New Roman" panose="02020603050405020304" pitchFamily="18" charset="0"/>
              <a:ea typeface="等线"/>
              <a:cs typeface="Times New Roman" panose="02020603050405020304" pitchFamily="18" charset="0"/>
            </a:endParaRPr>
          </a:p>
        </p:txBody>
      </p:sp>
      <p:pic>
        <p:nvPicPr>
          <p:cNvPr id="4" name="图片 4" descr="图形用户界面, 文本, 应用程序&#10;&#10;已自动生成说明">
            <a:extLst>
              <a:ext uri="{FF2B5EF4-FFF2-40B4-BE49-F238E27FC236}">
                <a16:creationId xmlns:a16="http://schemas.microsoft.com/office/drawing/2014/main" id="{1D66456D-03BB-4EB8-9115-A96419812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286" y="2839593"/>
            <a:ext cx="4254708" cy="34523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18B55B0-C656-44F0-924A-CB7103D243E6}"/>
              </a:ext>
            </a:extLst>
          </p:cNvPr>
          <p:cNvSpPr txBox="1"/>
          <p:nvPr/>
        </p:nvSpPr>
        <p:spPr>
          <a:xfrm>
            <a:off x="6710597" y="6373318"/>
            <a:ext cx="36800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>
                <a:ea typeface="等线"/>
              </a:rPr>
              <a:t>Fig.2 new functions in AVLTree.java</a:t>
            </a:r>
            <a:endParaRPr lang="zh-CN">
              <a:ea typeface="+mn-lt"/>
              <a:cs typeface="+mn-lt"/>
            </a:endParaRPr>
          </a:p>
          <a:p>
            <a:pPr algn="l"/>
            <a:endParaRPr lang="zh-CN" altLang="en-US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6138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57D09666-6A38-444B-8491-B226F9550E75}"/>
              </a:ext>
            </a:extLst>
          </p:cNvPr>
          <p:cNvSpPr txBox="1">
            <a:spLocks/>
          </p:cNvSpPr>
          <p:nvPr/>
        </p:nvSpPr>
        <p:spPr bwMode="gray">
          <a:xfrm>
            <a:off x="1524000" y="171183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CA" sz="6000" dirty="0">
                <a:solidFill>
                  <a:schemeClr val="tx1"/>
                </a:solidFill>
                <a:latin typeface="等线 Light"/>
                <a:ea typeface="等线 Light"/>
              </a:rPr>
              <a:t>Part 4</a:t>
            </a:r>
            <a:endParaRPr lang="en-US" sz="6000">
              <a:solidFill>
                <a:schemeClr val="tx1"/>
              </a:solidFill>
              <a:latin typeface="Century Gothic" panose="020B0502020202020204"/>
              <a:ea typeface="等线 Light"/>
            </a:endParaRPr>
          </a:p>
        </p:txBody>
      </p:sp>
      <p:sp>
        <p:nvSpPr>
          <p:cNvPr id="7" name="副标题 4">
            <a:extLst>
              <a:ext uri="{FF2B5EF4-FFF2-40B4-BE49-F238E27FC236}">
                <a16:creationId xmlns:a16="http://schemas.microsoft.com/office/drawing/2014/main" id="{5568AD14-3108-4753-8B48-06EAC1CD2BBD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lnSpc>
                <a:spcPct val="90000"/>
              </a:lnSpc>
              <a:buNone/>
            </a:pPr>
            <a:r>
              <a:rPr lang="en-CA" sz="2400" dirty="0" err="1">
                <a:solidFill>
                  <a:schemeClr val="tx1"/>
                </a:solidFill>
                <a:latin typeface="等线"/>
                <a:ea typeface="DengXian"/>
              </a:rPr>
              <a:t>Ruoqi</a:t>
            </a:r>
            <a:r>
              <a:rPr lang="en-CA" sz="2400" dirty="0">
                <a:solidFill>
                  <a:schemeClr val="tx1"/>
                </a:solidFill>
                <a:latin typeface="等线"/>
                <a:ea typeface="DengXian"/>
              </a:rPr>
              <a:t> Shan</a:t>
            </a:r>
            <a:endParaRPr lang="en-US" sz="2400">
              <a:solidFill>
                <a:schemeClr val="tx1"/>
              </a:solidFill>
              <a:latin typeface="等线"/>
              <a:ea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86284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337892"/>
            <a:ext cx="8229600" cy="1143000"/>
          </a:xfrm>
        </p:spPr>
        <p:txBody>
          <a:bodyPr/>
          <a:lstStyle/>
          <a:p>
            <a:pPr algn="ctr"/>
            <a:r>
              <a:rPr lang="en-US" altLang="zh-CN" sz="4400" dirty="0">
                <a:ea typeface="宋体"/>
              </a:rPr>
              <a:t>Search</a:t>
            </a:r>
            <a:endParaRPr lang="zh-CN" altLang="en-US" sz="4400" dirty="0">
              <a:ea typeface="宋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1355" y="1456149"/>
            <a:ext cx="5237896" cy="19612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ea typeface="宋体"/>
              </a:rPr>
              <a:t>A single word</a:t>
            </a:r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en-US" altLang="zh-CN" dirty="0">
                <a:ea typeface="宋体"/>
              </a:rPr>
              <a:t>Sorted by occurrences</a:t>
            </a:r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en-US" altLang="zh-CN" dirty="0">
                <a:ea typeface="宋体"/>
              </a:rPr>
              <a:t>Show URLs by decreasing order</a:t>
            </a:r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en-US" altLang="zh-CN" dirty="0">
                <a:ea typeface="宋体"/>
              </a:rPr>
              <a:t>Show brief contents that contain the word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99051" y="1456151"/>
            <a:ext cx="4923481" cy="50718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ea typeface="宋体"/>
              </a:rPr>
              <a:t>Several words</a:t>
            </a:r>
            <a:endParaRPr lang="en-US" sz="2800"/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en-US" altLang="zh-CN" dirty="0">
                <a:ea typeface="宋体"/>
              </a:rPr>
              <a:t>Search for number of all words</a:t>
            </a:r>
            <a:endParaRPr lang="zh-CN" altLang="en-US">
              <a:ea typeface="宋体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en-US" altLang="zh-CN" dirty="0">
                <a:ea typeface="宋体"/>
              </a:rPr>
              <a:t>Search for number - 1  of all words</a:t>
            </a:r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en-US" altLang="zh-CN" dirty="0">
                <a:ea typeface="宋体"/>
              </a:rPr>
              <a:t>Search for number - 2  of all words</a:t>
            </a:r>
          </a:p>
          <a:p>
            <a:r>
              <a:rPr lang="en-US" altLang="zh-CN" b="1" dirty="0">
                <a:ea typeface="宋体"/>
              </a:rPr>
              <a:t>     .</a:t>
            </a:r>
          </a:p>
          <a:p>
            <a:r>
              <a:rPr lang="en-US" altLang="zh-CN" b="1" dirty="0">
                <a:ea typeface="宋体"/>
              </a:rPr>
              <a:t>     .</a:t>
            </a:r>
          </a:p>
          <a:p>
            <a:r>
              <a:rPr lang="en-US" altLang="zh-CN" b="1" dirty="0">
                <a:ea typeface="宋体"/>
              </a:rPr>
              <a:t>     .</a:t>
            </a:r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en-US" altLang="zh-CN" dirty="0">
                <a:ea typeface="宋体"/>
              </a:rPr>
              <a:t>Search for one single word from all words</a:t>
            </a:r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endParaRPr lang="en-US" altLang="zh-CN" sz="1000" dirty="0">
              <a:ea typeface="宋体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en-US" altLang="zh-CN" dirty="0">
                <a:ea typeface="宋体"/>
              </a:rPr>
              <a:t>Sorted by occurrences</a:t>
            </a:r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en-US" altLang="zh-CN" dirty="0">
                <a:ea typeface="宋体"/>
              </a:rPr>
              <a:t>Show URLs and brief contents by decreasing order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6499050" y="5157072"/>
            <a:ext cx="4880350" cy="287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2664D9E-EC0B-40C4-88B9-A1448E77AE36}"/>
              </a:ext>
            </a:extLst>
          </p:cNvPr>
          <p:cNvSpPr txBox="1"/>
          <p:nvPr/>
        </p:nvSpPr>
        <p:spPr>
          <a:xfrm>
            <a:off x="771356" y="3742150"/>
            <a:ext cx="5237896" cy="279226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ea typeface="宋体"/>
              </a:rPr>
              <a:t>Use process</a:t>
            </a:r>
            <a:endParaRPr lang="en-US" sz="2800" dirty="0"/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en-US" altLang="zh-CN" dirty="0">
                <a:ea typeface="宋体"/>
              </a:rPr>
              <a:t>Enter words/word</a:t>
            </a:r>
            <a:endParaRPr lang="en-US" dirty="0">
              <a:ea typeface="宋体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en-US" altLang="zh-CN" dirty="0">
                <a:ea typeface="宋体"/>
              </a:rPr>
              <a:t>Hit enter - Show 10 or less webs first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en-US" altLang="zh-CN" dirty="0">
                <a:ea typeface="宋体"/>
              </a:rPr>
              <a:t>Hit enter - </a:t>
            </a:r>
            <a:r>
              <a:rPr lang="en-US" dirty="0">
                <a:ea typeface="宋体"/>
              </a:rPr>
              <a:t>Show 10 more webs - loop</a:t>
            </a:r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en-US" dirty="0">
                <a:ea typeface="宋体"/>
              </a:rPr>
              <a:t>If there are less than 10 webs, show all remaining webs</a:t>
            </a:r>
            <a:endParaRPr lang="en-US" altLang="zh-CN" dirty="0"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83097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400" dirty="0">
                <a:ea typeface="宋体"/>
              </a:rPr>
              <a:t>Search</a:t>
            </a:r>
            <a:endParaRPr lang="zh-CN" altLang="en-US" sz="4400">
              <a:ea typeface="宋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altLang="zh-CN" b="1" dirty="0">
                <a:ea typeface="宋体"/>
              </a:rPr>
              <a:t>Search several words</a:t>
            </a:r>
          </a:p>
          <a:p>
            <a:r>
              <a:rPr lang="en-US" altLang="zh-CN" dirty="0">
                <a:ea typeface="宋体"/>
              </a:rPr>
              <a:t>String matching</a:t>
            </a:r>
          </a:p>
          <a:p>
            <a:r>
              <a:rPr lang="en-US" altLang="zh-CN" dirty="0">
                <a:ea typeface="宋体"/>
              </a:rPr>
              <a:t>Regular expression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 dirty="0"/>
              <a:t>Search a single word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Kuo Han’s dictionary</a:t>
            </a:r>
          </a:p>
          <a:p>
            <a:pPr>
              <a:buNone/>
            </a:pPr>
            <a:endParaRPr lang="en-US" altLang="zh-CN">
              <a:ea typeface="宋体"/>
            </a:endParaRPr>
          </a:p>
          <a:p>
            <a:pPr>
              <a:buNone/>
            </a:pP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B0CD272-767C-4324-8FC8-3A51FE11A2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ea typeface="+mn-lt"/>
                <a:cs typeface="+mn-lt"/>
              </a:rPr>
              <a:t>Rank webs</a:t>
            </a:r>
            <a:endParaRPr lang="zh-CN" altLang="en-US" b="1" dirty="0">
              <a:ea typeface="宋体"/>
            </a:endParaRPr>
          </a:p>
          <a:p>
            <a:r>
              <a:rPr lang="en-US" altLang="zh-CN" dirty="0">
                <a:ea typeface="+mn-lt"/>
                <a:cs typeface="+mn-lt"/>
              </a:rPr>
              <a:t>dual-pivot Quicksort</a:t>
            </a:r>
          </a:p>
          <a:p>
            <a:endParaRPr lang="en-US" altLang="zh-CN">
              <a:ea typeface="+mn-lt"/>
              <a:cs typeface="+mn-lt"/>
            </a:endParaRPr>
          </a:p>
          <a:p>
            <a:pPr marL="0" indent="0">
              <a:buNone/>
            </a:pPr>
            <a:endParaRPr lang="en-US" altLang="zh-CN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zh-CN" b="1" dirty="0">
                <a:ea typeface="+mn-lt"/>
                <a:cs typeface="+mn-lt"/>
              </a:rPr>
              <a:t>Store and Get data</a:t>
            </a:r>
            <a:endParaRPr lang="en-US" b="1" dirty="0"/>
          </a:p>
          <a:p>
            <a:r>
              <a:rPr lang="en-US" altLang="zh-CN" dirty="0">
                <a:ea typeface="+mn-lt"/>
                <a:cs typeface="+mn-lt"/>
              </a:rPr>
              <a:t>HashMap and Tree</a:t>
            </a:r>
            <a:endParaRPr lang="zh-CN" dirty="0">
              <a:ea typeface="+mn-lt"/>
              <a:cs typeface="+mn-lt"/>
            </a:endParaRPr>
          </a:p>
          <a:p>
            <a:endParaRPr lang="zh-CN" altLang="en-US"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42570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E21ABB-48F6-4559-A535-EFEBCC0A0954}"/>
              </a:ext>
            </a:extLst>
          </p:cNvPr>
          <p:cNvSpPr txBox="1"/>
          <p:nvPr/>
        </p:nvSpPr>
        <p:spPr>
          <a:xfrm>
            <a:off x="3502242" y="372862"/>
            <a:ext cx="518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16A260-B520-4C10-B196-DD6F2E27A65F}"/>
              </a:ext>
            </a:extLst>
          </p:cNvPr>
          <p:cNvSpPr txBox="1"/>
          <p:nvPr/>
        </p:nvSpPr>
        <p:spPr>
          <a:xfrm>
            <a:off x="2083294" y="2024109"/>
            <a:ext cx="8025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+mj-lt"/>
              <a:buAutoNum type="arabicPeriod"/>
            </a:pPr>
            <a:r>
              <a:rPr lang="en-CA"/>
              <a:t>R. Sedgewick, K. Wayne, Algorithms 4</a:t>
            </a:r>
            <a:r>
              <a:rPr lang="en-CA" baseline="30000"/>
              <a:t>th</a:t>
            </a:r>
            <a:r>
              <a:rPr lang="en-CA"/>
              <a:t> edition, Beijing: Post and Telecom press (In Chinese), 2012.</a:t>
            </a:r>
          </a:p>
          <a:p>
            <a:pPr marL="342891" indent="-342891">
              <a:buFont typeface="+mj-lt"/>
              <a:buAutoNum type="arabicPeriod"/>
            </a:pPr>
            <a:r>
              <a:rPr lang="en-CA"/>
              <a:t>H. B. Mishra, Autocomplete Feature using Ternary Search Tree. https://iq.opengenus.org/autocomplete-with-ternary-search-tree/</a:t>
            </a:r>
          </a:p>
        </p:txBody>
      </p:sp>
    </p:spTree>
    <p:extLst>
      <p:ext uri="{BB962C8B-B14F-4D97-AF65-F5344CB8AC3E}">
        <p14:creationId xmlns:p14="http://schemas.microsoft.com/office/powerpoint/2010/main" val="145604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8C96516-252F-4D5A-8C11-16E29FD09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Part 1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6914D07-C730-48FA-8610-90CBFA758D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Xiongjin Yue</a:t>
            </a:r>
          </a:p>
        </p:txBody>
      </p:sp>
    </p:spTree>
    <p:extLst>
      <p:ext uri="{BB962C8B-B14F-4D97-AF65-F5344CB8AC3E}">
        <p14:creationId xmlns:p14="http://schemas.microsoft.com/office/powerpoint/2010/main" val="225623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2" name="组合 6151"/>
          <p:cNvGrpSpPr/>
          <p:nvPr/>
        </p:nvGrpSpPr>
        <p:grpSpPr>
          <a:xfrm>
            <a:off x="2010833" y="2642568"/>
            <a:ext cx="2599267" cy="2602187"/>
            <a:chOff x="1903413" y="1601788"/>
            <a:chExt cx="1949450" cy="1951038"/>
          </a:xfrm>
        </p:grpSpPr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1911350" y="1611313"/>
              <a:ext cx="1931987" cy="19319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2730500" y="2430463"/>
              <a:ext cx="295275" cy="2952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" name="Freeform 8"/>
            <p:cNvSpPr>
              <a:spLocks noEditPoints="1"/>
            </p:cNvSpPr>
            <p:nvPr/>
          </p:nvSpPr>
          <p:spPr bwMode="auto">
            <a:xfrm>
              <a:off x="1903413" y="1601788"/>
              <a:ext cx="1949450" cy="1951038"/>
            </a:xfrm>
            <a:custGeom>
              <a:avLst/>
              <a:gdLst>
                <a:gd name="T0" fmla="*/ 660 w 1320"/>
                <a:gd name="T1" fmla="*/ 0 h 1320"/>
                <a:gd name="T2" fmla="*/ 0 w 1320"/>
                <a:gd name="T3" fmla="*/ 660 h 1320"/>
                <a:gd name="T4" fmla="*/ 660 w 1320"/>
                <a:gd name="T5" fmla="*/ 1320 h 1320"/>
                <a:gd name="T6" fmla="*/ 1320 w 1320"/>
                <a:gd name="T7" fmla="*/ 660 h 1320"/>
                <a:gd name="T8" fmla="*/ 660 w 1320"/>
                <a:gd name="T9" fmla="*/ 0 h 1320"/>
                <a:gd name="T10" fmla="*/ 660 w 1320"/>
                <a:gd name="T11" fmla="*/ 1224 h 1320"/>
                <a:gd name="T12" fmla="*/ 96 w 1320"/>
                <a:gd name="T13" fmla="*/ 660 h 1320"/>
                <a:gd name="T14" fmla="*/ 660 w 1320"/>
                <a:gd name="T15" fmla="*/ 96 h 1320"/>
                <a:gd name="T16" fmla="*/ 1224 w 1320"/>
                <a:gd name="T17" fmla="*/ 660 h 1320"/>
                <a:gd name="T18" fmla="*/ 660 w 1320"/>
                <a:gd name="T19" fmla="*/ 1224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0" h="1320">
                  <a:moveTo>
                    <a:pt x="660" y="0"/>
                  </a:moveTo>
                  <a:cubicBezTo>
                    <a:pt x="295" y="0"/>
                    <a:pt x="0" y="296"/>
                    <a:pt x="0" y="660"/>
                  </a:cubicBezTo>
                  <a:cubicBezTo>
                    <a:pt x="0" y="1025"/>
                    <a:pt x="295" y="1320"/>
                    <a:pt x="660" y="1320"/>
                  </a:cubicBezTo>
                  <a:cubicBezTo>
                    <a:pt x="1025" y="1320"/>
                    <a:pt x="1320" y="1025"/>
                    <a:pt x="1320" y="660"/>
                  </a:cubicBezTo>
                  <a:cubicBezTo>
                    <a:pt x="1320" y="296"/>
                    <a:pt x="1025" y="0"/>
                    <a:pt x="660" y="0"/>
                  </a:cubicBezTo>
                  <a:close/>
                  <a:moveTo>
                    <a:pt x="660" y="1224"/>
                  </a:moveTo>
                  <a:cubicBezTo>
                    <a:pt x="349" y="1224"/>
                    <a:pt x="96" y="972"/>
                    <a:pt x="96" y="660"/>
                  </a:cubicBezTo>
                  <a:cubicBezTo>
                    <a:pt x="96" y="349"/>
                    <a:pt x="349" y="96"/>
                    <a:pt x="660" y="96"/>
                  </a:cubicBezTo>
                  <a:cubicBezTo>
                    <a:pt x="971" y="96"/>
                    <a:pt x="1224" y="349"/>
                    <a:pt x="1224" y="660"/>
                  </a:cubicBezTo>
                  <a:cubicBezTo>
                    <a:pt x="1224" y="972"/>
                    <a:pt x="971" y="1224"/>
                    <a:pt x="660" y="1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" name="Freeform 9"/>
            <p:cNvSpPr>
              <a:spLocks noEditPoints="1"/>
            </p:cNvSpPr>
            <p:nvPr/>
          </p:nvSpPr>
          <p:spPr bwMode="auto">
            <a:xfrm>
              <a:off x="2181225" y="1882776"/>
              <a:ext cx="1392237" cy="1390650"/>
            </a:xfrm>
            <a:custGeom>
              <a:avLst/>
              <a:gdLst>
                <a:gd name="T0" fmla="*/ 471 w 942"/>
                <a:gd name="T1" fmla="*/ 0 h 941"/>
                <a:gd name="T2" fmla="*/ 0 w 942"/>
                <a:gd name="T3" fmla="*/ 470 h 941"/>
                <a:gd name="T4" fmla="*/ 471 w 942"/>
                <a:gd name="T5" fmla="*/ 941 h 941"/>
                <a:gd name="T6" fmla="*/ 942 w 942"/>
                <a:gd name="T7" fmla="*/ 470 h 941"/>
                <a:gd name="T8" fmla="*/ 471 w 942"/>
                <a:gd name="T9" fmla="*/ 0 h 941"/>
                <a:gd name="T10" fmla="*/ 471 w 942"/>
                <a:gd name="T11" fmla="*/ 854 h 941"/>
                <a:gd name="T12" fmla="*/ 87 w 942"/>
                <a:gd name="T13" fmla="*/ 470 h 941"/>
                <a:gd name="T14" fmla="*/ 471 w 942"/>
                <a:gd name="T15" fmla="*/ 86 h 941"/>
                <a:gd name="T16" fmla="*/ 855 w 942"/>
                <a:gd name="T17" fmla="*/ 470 h 941"/>
                <a:gd name="T18" fmla="*/ 471 w 942"/>
                <a:gd name="T19" fmla="*/ 854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2" h="941">
                  <a:moveTo>
                    <a:pt x="471" y="0"/>
                  </a:moveTo>
                  <a:cubicBezTo>
                    <a:pt x="211" y="0"/>
                    <a:pt x="0" y="210"/>
                    <a:pt x="0" y="470"/>
                  </a:cubicBezTo>
                  <a:cubicBezTo>
                    <a:pt x="0" y="730"/>
                    <a:pt x="211" y="941"/>
                    <a:pt x="471" y="941"/>
                  </a:cubicBezTo>
                  <a:cubicBezTo>
                    <a:pt x="731" y="941"/>
                    <a:pt x="942" y="730"/>
                    <a:pt x="942" y="470"/>
                  </a:cubicBezTo>
                  <a:cubicBezTo>
                    <a:pt x="942" y="210"/>
                    <a:pt x="731" y="0"/>
                    <a:pt x="471" y="0"/>
                  </a:cubicBezTo>
                  <a:close/>
                  <a:moveTo>
                    <a:pt x="471" y="854"/>
                  </a:moveTo>
                  <a:cubicBezTo>
                    <a:pt x="259" y="854"/>
                    <a:pt x="87" y="682"/>
                    <a:pt x="87" y="470"/>
                  </a:cubicBezTo>
                  <a:cubicBezTo>
                    <a:pt x="87" y="258"/>
                    <a:pt x="259" y="86"/>
                    <a:pt x="471" y="86"/>
                  </a:cubicBezTo>
                  <a:cubicBezTo>
                    <a:pt x="683" y="86"/>
                    <a:pt x="855" y="258"/>
                    <a:pt x="855" y="470"/>
                  </a:cubicBezTo>
                  <a:cubicBezTo>
                    <a:pt x="855" y="682"/>
                    <a:pt x="683" y="854"/>
                    <a:pt x="471" y="8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44" name="Freeform 10"/>
            <p:cNvSpPr>
              <a:spLocks noEditPoints="1"/>
            </p:cNvSpPr>
            <p:nvPr/>
          </p:nvSpPr>
          <p:spPr bwMode="auto">
            <a:xfrm>
              <a:off x="2468563" y="2168526"/>
              <a:ext cx="819150" cy="819150"/>
            </a:xfrm>
            <a:custGeom>
              <a:avLst/>
              <a:gdLst>
                <a:gd name="T0" fmla="*/ 277 w 554"/>
                <a:gd name="T1" fmla="*/ 0 h 555"/>
                <a:gd name="T2" fmla="*/ 0 w 554"/>
                <a:gd name="T3" fmla="*/ 277 h 555"/>
                <a:gd name="T4" fmla="*/ 277 w 554"/>
                <a:gd name="T5" fmla="*/ 555 h 555"/>
                <a:gd name="T6" fmla="*/ 554 w 554"/>
                <a:gd name="T7" fmla="*/ 277 h 555"/>
                <a:gd name="T8" fmla="*/ 277 w 554"/>
                <a:gd name="T9" fmla="*/ 0 h 555"/>
                <a:gd name="T10" fmla="*/ 277 w 554"/>
                <a:gd name="T11" fmla="*/ 464 h 555"/>
                <a:gd name="T12" fmla="*/ 90 w 554"/>
                <a:gd name="T13" fmla="*/ 277 h 555"/>
                <a:gd name="T14" fmla="*/ 277 w 554"/>
                <a:gd name="T15" fmla="*/ 91 h 555"/>
                <a:gd name="T16" fmla="*/ 464 w 554"/>
                <a:gd name="T17" fmla="*/ 277 h 555"/>
                <a:gd name="T18" fmla="*/ 277 w 554"/>
                <a:gd name="T19" fmla="*/ 464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4" h="555">
                  <a:moveTo>
                    <a:pt x="277" y="0"/>
                  </a:moveTo>
                  <a:cubicBezTo>
                    <a:pt x="124" y="0"/>
                    <a:pt x="0" y="124"/>
                    <a:pt x="0" y="277"/>
                  </a:cubicBezTo>
                  <a:cubicBezTo>
                    <a:pt x="0" y="430"/>
                    <a:pt x="124" y="555"/>
                    <a:pt x="277" y="555"/>
                  </a:cubicBezTo>
                  <a:cubicBezTo>
                    <a:pt x="430" y="555"/>
                    <a:pt x="554" y="430"/>
                    <a:pt x="554" y="277"/>
                  </a:cubicBezTo>
                  <a:cubicBezTo>
                    <a:pt x="554" y="124"/>
                    <a:pt x="430" y="0"/>
                    <a:pt x="277" y="0"/>
                  </a:cubicBezTo>
                  <a:close/>
                  <a:moveTo>
                    <a:pt x="277" y="464"/>
                  </a:moveTo>
                  <a:cubicBezTo>
                    <a:pt x="174" y="464"/>
                    <a:pt x="90" y="380"/>
                    <a:pt x="90" y="277"/>
                  </a:cubicBezTo>
                  <a:cubicBezTo>
                    <a:pt x="90" y="174"/>
                    <a:pt x="174" y="91"/>
                    <a:pt x="277" y="91"/>
                  </a:cubicBezTo>
                  <a:cubicBezTo>
                    <a:pt x="380" y="91"/>
                    <a:pt x="464" y="174"/>
                    <a:pt x="464" y="277"/>
                  </a:cubicBezTo>
                  <a:cubicBezTo>
                    <a:pt x="464" y="380"/>
                    <a:pt x="380" y="464"/>
                    <a:pt x="277" y="4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6151" name="组合 6150"/>
          <p:cNvGrpSpPr/>
          <p:nvPr/>
        </p:nvGrpSpPr>
        <p:grpSpPr>
          <a:xfrm>
            <a:off x="1483786" y="2396960"/>
            <a:ext cx="1830916" cy="1547761"/>
            <a:chOff x="1508126" y="1417638"/>
            <a:chExt cx="1373187" cy="1160463"/>
          </a:xfrm>
        </p:grpSpPr>
        <p:sp>
          <p:nvSpPr>
            <p:cNvPr id="6145" name="Freeform 11"/>
            <p:cNvSpPr/>
            <p:nvPr/>
          </p:nvSpPr>
          <p:spPr bwMode="auto">
            <a:xfrm>
              <a:off x="1508126" y="1636713"/>
              <a:ext cx="444500" cy="239713"/>
            </a:xfrm>
            <a:custGeom>
              <a:avLst/>
              <a:gdLst>
                <a:gd name="T0" fmla="*/ 280 w 280"/>
                <a:gd name="T1" fmla="*/ 117 h 151"/>
                <a:gd name="T2" fmla="*/ 146 w 280"/>
                <a:gd name="T3" fmla="*/ 151 h 151"/>
                <a:gd name="T4" fmla="*/ 0 w 280"/>
                <a:gd name="T5" fmla="*/ 33 h 151"/>
                <a:gd name="T6" fmla="*/ 134 w 280"/>
                <a:gd name="T7" fmla="*/ 0 h 151"/>
                <a:gd name="T8" fmla="*/ 280 w 280"/>
                <a:gd name="T9" fmla="*/ 11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151">
                  <a:moveTo>
                    <a:pt x="280" y="117"/>
                  </a:moveTo>
                  <a:lnTo>
                    <a:pt x="146" y="151"/>
                  </a:lnTo>
                  <a:lnTo>
                    <a:pt x="0" y="33"/>
                  </a:lnTo>
                  <a:lnTo>
                    <a:pt x="134" y="0"/>
                  </a:lnTo>
                  <a:lnTo>
                    <a:pt x="280" y="1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47" name="Freeform 12"/>
            <p:cNvSpPr/>
            <p:nvPr/>
          </p:nvSpPr>
          <p:spPr bwMode="auto">
            <a:xfrm>
              <a:off x="1720850" y="1417638"/>
              <a:ext cx="238125" cy="404813"/>
            </a:xfrm>
            <a:custGeom>
              <a:avLst/>
              <a:gdLst>
                <a:gd name="T0" fmla="*/ 146 w 150"/>
                <a:gd name="T1" fmla="*/ 255 h 255"/>
                <a:gd name="T2" fmla="*/ 150 w 150"/>
                <a:gd name="T3" fmla="*/ 117 h 255"/>
                <a:gd name="T4" fmla="*/ 4 w 150"/>
                <a:gd name="T5" fmla="*/ 0 h 255"/>
                <a:gd name="T6" fmla="*/ 0 w 150"/>
                <a:gd name="T7" fmla="*/ 138 h 255"/>
                <a:gd name="T8" fmla="*/ 146 w 150"/>
                <a:gd name="T9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255">
                  <a:moveTo>
                    <a:pt x="146" y="255"/>
                  </a:moveTo>
                  <a:lnTo>
                    <a:pt x="150" y="117"/>
                  </a:lnTo>
                  <a:lnTo>
                    <a:pt x="4" y="0"/>
                  </a:lnTo>
                  <a:lnTo>
                    <a:pt x="0" y="138"/>
                  </a:lnTo>
                  <a:lnTo>
                    <a:pt x="146" y="25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48" name="Freeform 13"/>
            <p:cNvSpPr/>
            <p:nvPr/>
          </p:nvSpPr>
          <p:spPr bwMode="auto">
            <a:xfrm>
              <a:off x="1660525" y="1577976"/>
              <a:ext cx="1174750" cy="965200"/>
            </a:xfrm>
            <a:custGeom>
              <a:avLst/>
              <a:gdLst>
                <a:gd name="T0" fmla="*/ 772 w 795"/>
                <a:gd name="T1" fmla="*/ 654 h 654"/>
                <a:gd name="T2" fmla="*/ 759 w 795"/>
                <a:gd name="T3" fmla="*/ 649 h 654"/>
                <a:gd name="T4" fmla="*/ 10 w 795"/>
                <a:gd name="T5" fmla="*/ 39 h 654"/>
                <a:gd name="T6" fmla="*/ 7 w 795"/>
                <a:gd name="T7" fmla="*/ 10 h 654"/>
                <a:gd name="T8" fmla="*/ 36 w 795"/>
                <a:gd name="T9" fmla="*/ 8 h 654"/>
                <a:gd name="T10" fmla="*/ 785 w 795"/>
                <a:gd name="T11" fmla="*/ 618 h 654"/>
                <a:gd name="T12" fmla="*/ 788 w 795"/>
                <a:gd name="T13" fmla="*/ 646 h 654"/>
                <a:gd name="T14" fmla="*/ 772 w 795"/>
                <a:gd name="T15" fmla="*/ 65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5" h="654">
                  <a:moveTo>
                    <a:pt x="772" y="654"/>
                  </a:moveTo>
                  <a:cubicBezTo>
                    <a:pt x="768" y="654"/>
                    <a:pt x="763" y="652"/>
                    <a:pt x="759" y="64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" y="32"/>
                    <a:pt x="0" y="19"/>
                    <a:pt x="7" y="10"/>
                  </a:cubicBezTo>
                  <a:cubicBezTo>
                    <a:pt x="14" y="2"/>
                    <a:pt x="27" y="0"/>
                    <a:pt x="36" y="8"/>
                  </a:cubicBezTo>
                  <a:cubicBezTo>
                    <a:pt x="785" y="618"/>
                    <a:pt x="785" y="618"/>
                    <a:pt x="785" y="618"/>
                  </a:cubicBezTo>
                  <a:cubicBezTo>
                    <a:pt x="794" y="625"/>
                    <a:pt x="795" y="638"/>
                    <a:pt x="788" y="646"/>
                  </a:cubicBezTo>
                  <a:cubicBezTo>
                    <a:pt x="784" y="651"/>
                    <a:pt x="778" y="654"/>
                    <a:pt x="772" y="65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49" name="Freeform 14"/>
            <p:cNvSpPr/>
            <p:nvPr/>
          </p:nvSpPr>
          <p:spPr bwMode="auto">
            <a:xfrm>
              <a:off x="2600325" y="2459038"/>
              <a:ext cx="280987" cy="119063"/>
            </a:xfrm>
            <a:custGeom>
              <a:avLst/>
              <a:gdLst>
                <a:gd name="T0" fmla="*/ 0 w 177"/>
                <a:gd name="T1" fmla="*/ 12 h 75"/>
                <a:gd name="T2" fmla="*/ 177 w 177"/>
                <a:gd name="T3" fmla="*/ 75 h 75"/>
                <a:gd name="T4" fmla="*/ 85 w 177"/>
                <a:gd name="T5" fmla="*/ 0 h 75"/>
                <a:gd name="T6" fmla="*/ 0 w 177"/>
                <a:gd name="T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7" h="75">
                  <a:moveTo>
                    <a:pt x="0" y="12"/>
                  </a:moveTo>
                  <a:lnTo>
                    <a:pt x="177" y="75"/>
                  </a:lnTo>
                  <a:lnTo>
                    <a:pt x="85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50" name="Freeform 15"/>
            <p:cNvSpPr/>
            <p:nvPr/>
          </p:nvSpPr>
          <p:spPr bwMode="auto">
            <a:xfrm>
              <a:off x="2725738" y="2324101"/>
              <a:ext cx="155575" cy="254000"/>
            </a:xfrm>
            <a:custGeom>
              <a:avLst/>
              <a:gdLst>
                <a:gd name="T0" fmla="*/ 6 w 98"/>
                <a:gd name="T1" fmla="*/ 85 h 160"/>
                <a:gd name="T2" fmla="*/ 98 w 98"/>
                <a:gd name="T3" fmla="*/ 160 h 160"/>
                <a:gd name="T4" fmla="*/ 0 w 98"/>
                <a:gd name="T5" fmla="*/ 0 h 160"/>
                <a:gd name="T6" fmla="*/ 6 w 98"/>
                <a:gd name="T7" fmla="*/ 8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60">
                  <a:moveTo>
                    <a:pt x="6" y="85"/>
                  </a:moveTo>
                  <a:lnTo>
                    <a:pt x="98" y="160"/>
                  </a:lnTo>
                  <a:lnTo>
                    <a:pt x="0" y="0"/>
                  </a:lnTo>
                  <a:lnTo>
                    <a:pt x="6" y="8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42" name="Freeform 12"/>
          <p:cNvSpPr/>
          <p:nvPr/>
        </p:nvSpPr>
        <p:spPr bwMode="auto">
          <a:xfrm flipV="1">
            <a:off x="1483786" y="3943661"/>
            <a:ext cx="1830916" cy="1722487"/>
          </a:xfrm>
          <a:custGeom>
            <a:avLst/>
            <a:gdLst/>
            <a:ahLst/>
            <a:cxnLst/>
            <a:rect l="l" t="t" r="r" b="b"/>
            <a:pathLst>
              <a:path w="1373187" h="1291466">
                <a:moveTo>
                  <a:pt x="1373186" y="1291466"/>
                </a:moveTo>
                <a:lnTo>
                  <a:pt x="1316220" y="1239784"/>
                </a:lnTo>
                <a:lnTo>
                  <a:pt x="1316221" y="1239784"/>
                </a:lnTo>
                <a:lnTo>
                  <a:pt x="1373187" y="1291466"/>
                </a:lnTo>
                <a:lnTo>
                  <a:pt x="1217612" y="1008792"/>
                </a:lnTo>
                <a:lnTo>
                  <a:pt x="1224267" y="1113714"/>
                </a:lnTo>
                <a:cubicBezTo>
                  <a:pt x="1123585" y="1022574"/>
                  <a:pt x="907850" y="827283"/>
                  <a:pt x="445585" y="408824"/>
                </a:cubicBezTo>
                <a:lnTo>
                  <a:pt x="450849" y="206706"/>
                </a:lnTo>
                <a:lnTo>
                  <a:pt x="219074" y="0"/>
                </a:lnTo>
                <a:lnTo>
                  <a:pt x="213889" y="199085"/>
                </a:lnTo>
                <a:lnTo>
                  <a:pt x="205595" y="191578"/>
                </a:lnTo>
                <a:cubicBezTo>
                  <a:pt x="192296" y="178438"/>
                  <a:pt x="173086" y="181723"/>
                  <a:pt x="162743" y="194863"/>
                </a:cubicBezTo>
                <a:cubicBezTo>
                  <a:pt x="152399" y="209645"/>
                  <a:pt x="153877" y="230996"/>
                  <a:pt x="167176" y="242494"/>
                </a:cubicBezTo>
                <a:cubicBezTo>
                  <a:pt x="167176" y="242494"/>
                  <a:pt x="167176" y="242494"/>
                  <a:pt x="169337" y="244450"/>
                </a:cubicBezTo>
                <a:lnTo>
                  <a:pt x="178874" y="253084"/>
                </a:lnTo>
                <a:lnTo>
                  <a:pt x="0" y="302108"/>
                </a:lnTo>
                <a:lnTo>
                  <a:pt x="231775" y="510580"/>
                </a:lnTo>
                <a:lnTo>
                  <a:pt x="408272" y="460742"/>
                </a:lnTo>
                <a:cubicBezTo>
                  <a:pt x="557041" y="595413"/>
                  <a:pt x="797608" y="813183"/>
                  <a:pt x="1186619" y="1165328"/>
                </a:cubicBezTo>
                <a:lnTo>
                  <a:pt x="1092199" y="1180163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47" name="Rectangle 24"/>
          <p:cNvSpPr>
            <a:spLocks noChangeArrowheads="1"/>
          </p:cNvSpPr>
          <p:nvPr/>
        </p:nvSpPr>
        <p:spPr bwMode="auto">
          <a:xfrm>
            <a:off x="6864085" y="1495468"/>
            <a:ext cx="3552395" cy="166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altLang="zh-CN" sz="1333" b="1">
                <a:solidFill>
                  <a:schemeClr val="tx1">
                    <a:lumMod val="75000"/>
                    <a:lumOff val="25000"/>
                  </a:schemeClr>
                </a:solidFill>
              </a:rPr>
              <a:t>Crawling</a:t>
            </a:r>
            <a:r>
              <a:rPr lang="zh-CN" altLang="en-US" sz="1333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333" b="1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zh-CN" altLang="en-US" sz="1333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zh-CN" sz="1333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594" indent="-228594">
              <a:lnSpc>
                <a:spcPct val="12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zh-CN" sz="1333">
                <a:solidFill>
                  <a:schemeClr val="tx1">
                    <a:lumMod val="75000"/>
                    <a:lumOff val="25000"/>
                  </a:schemeClr>
                </a:solidFill>
              </a:rPr>
              <a:t>Build http connection</a:t>
            </a:r>
          </a:p>
          <a:p>
            <a:pPr marL="228594" indent="-228594">
              <a:lnSpc>
                <a:spcPct val="12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zh-CN" sz="1333">
                <a:solidFill>
                  <a:schemeClr val="tx1">
                    <a:lumMod val="75000"/>
                    <a:lumOff val="25000"/>
                  </a:schemeClr>
                </a:solidFill>
              </a:rPr>
              <a:t>Parse the URLs on that page and get the document objects</a:t>
            </a:r>
          </a:p>
          <a:p>
            <a:pPr marL="228594" indent="-228594">
              <a:lnSpc>
                <a:spcPct val="12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zh-CN" sz="1333">
                <a:solidFill>
                  <a:schemeClr val="tx1">
                    <a:lumMod val="75000"/>
                    <a:lumOff val="25000"/>
                  </a:schemeClr>
                </a:solidFill>
              </a:rPr>
              <a:t>Download html files to local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endParaRPr lang="zh-CN" altLang="en-US" sz="1333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53" name="椭圆 6152"/>
          <p:cNvSpPr/>
          <p:nvPr/>
        </p:nvSpPr>
        <p:spPr>
          <a:xfrm>
            <a:off x="5695685" y="1724676"/>
            <a:ext cx="672075" cy="6722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/>
              <a:t>01</a:t>
            </a:r>
            <a:endParaRPr lang="zh-CN" altLang="en-US" sz="2400"/>
          </a:p>
        </p:txBody>
      </p:sp>
      <p:sp>
        <p:nvSpPr>
          <p:cNvPr id="49" name="Rectangle 24"/>
          <p:cNvSpPr>
            <a:spLocks noChangeArrowheads="1"/>
          </p:cNvSpPr>
          <p:nvPr/>
        </p:nvSpPr>
        <p:spPr bwMode="auto">
          <a:xfrm>
            <a:off x="6864085" y="3161565"/>
            <a:ext cx="3552395" cy="825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altLang="zh-CN" sz="1333" b="1">
                <a:solidFill>
                  <a:schemeClr val="tx1">
                    <a:lumMod val="75000"/>
                    <a:lumOff val="25000"/>
                  </a:schemeClr>
                </a:solidFill>
              </a:rPr>
              <a:t>Convert</a:t>
            </a:r>
            <a:r>
              <a:rPr lang="zh-CN" altLang="en-US" sz="1333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333" b="1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zh-CN" altLang="en-US" sz="1333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333" b="1">
                <a:solidFill>
                  <a:schemeClr val="tx1">
                    <a:lumMod val="75000"/>
                    <a:lumOff val="25000"/>
                  </a:schemeClr>
                </a:solidFill>
              </a:rPr>
              <a:t>files to text files</a:t>
            </a:r>
          </a:p>
          <a:p>
            <a:pPr marL="228594" indent="-228594">
              <a:lnSpc>
                <a:spcPct val="12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zh-CN" sz="1333">
                <a:solidFill>
                  <a:schemeClr val="tx1">
                    <a:lumMod val="75000"/>
                    <a:lumOff val="25000"/>
                  </a:schemeClr>
                </a:solidFill>
              </a:rPr>
              <a:t>Parse HTML files and find the txt content</a:t>
            </a:r>
          </a:p>
          <a:p>
            <a:pPr marL="228594" indent="-228594">
              <a:lnSpc>
                <a:spcPct val="12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zh-CN" sz="1333">
                <a:solidFill>
                  <a:schemeClr val="tx1">
                    <a:lumMod val="75000"/>
                    <a:lumOff val="25000"/>
                  </a:schemeClr>
                </a:solidFill>
              </a:rPr>
              <a:t>Create new txt files</a:t>
            </a:r>
            <a:endParaRPr lang="zh-CN" altLang="en-US" sz="1333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5695685" y="3017335"/>
            <a:ext cx="672075" cy="672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/>
              <a:t>02</a:t>
            </a:r>
            <a:endParaRPr lang="zh-CN" altLang="en-US" sz="2400"/>
          </a:p>
        </p:txBody>
      </p:sp>
      <p:sp>
        <p:nvSpPr>
          <p:cNvPr id="51" name="Rectangle 24"/>
          <p:cNvSpPr>
            <a:spLocks noChangeArrowheads="1"/>
          </p:cNvSpPr>
          <p:nvPr/>
        </p:nvSpPr>
        <p:spPr bwMode="auto">
          <a:xfrm>
            <a:off x="6864085" y="4261183"/>
            <a:ext cx="3552395" cy="107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altLang="zh-CN" sz="1333" b="1">
                <a:solidFill>
                  <a:schemeClr val="tx1">
                    <a:lumMod val="75000"/>
                    <a:lumOff val="25000"/>
                  </a:schemeClr>
                </a:solidFill>
              </a:rPr>
              <a:t>Search</a:t>
            </a:r>
            <a:r>
              <a:rPr lang="zh-CN" altLang="en-US" sz="1333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333" b="1">
                <a:solidFill>
                  <a:schemeClr val="tx1">
                    <a:lumMod val="75000"/>
                    <a:lumOff val="25000"/>
                  </a:schemeClr>
                </a:solidFill>
              </a:rPr>
              <a:t>certain strings in text files</a:t>
            </a:r>
          </a:p>
          <a:p>
            <a:pPr marL="228594" indent="-228594">
              <a:lnSpc>
                <a:spcPct val="12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zh-CN" sz="1333">
                <a:solidFill>
                  <a:schemeClr val="tx1">
                    <a:lumMod val="75000"/>
                    <a:lumOff val="25000"/>
                  </a:schemeClr>
                </a:solidFill>
              </a:rPr>
              <a:t>Locate the string</a:t>
            </a:r>
          </a:p>
          <a:p>
            <a:pPr marL="228594" indent="-228594">
              <a:lnSpc>
                <a:spcPct val="12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zh-CN" sz="1333">
                <a:solidFill>
                  <a:schemeClr val="tx1">
                    <a:lumMod val="75000"/>
                    <a:lumOff val="25000"/>
                  </a:schemeClr>
                </a:solidFill>
              </a:rPr>
              <a:t>Return the content of the line where the string is located</a:t>
            </a:r>
            <a:endParaRPr lang="zh-CN" altLang="en-US" sz="1333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5759963" y="4300179"/>
            <a:ext cx="672075" cy="6722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/>
              <a:t>03</a:t>
            </a:r>
            <a:endParaRPr lang="zh-CN" altLang="en-US" sz="2400"/>
          </a:p>
        </p:txBody>
      </p: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554879" y="371041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667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Features-</a:t>
            </a:r>
            <a:r>
              <a:rPr lang="en-US" altLang="zh-CN" sz="2667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WebSearch</a:t>
            </a:r>
            <a:endParaRPr lang="en-US" altLang="zh-CN" sz="2667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2" name="矩形 3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3" name="矩形 3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4" name="矩形 3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5" name="矩形 3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719667" y="1908532"/>
            <a:ext cx="5183717" cy="77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1067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1067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1067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1067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1067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719667" y="2965075"/>
            <a:ext cx="5088467" cy="38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zh-CN" sz="1067" b="1">
                <a:solidFill>
                  <a:schemeClr val="bg1">
                    <a:lumMod val="50000"/>
                  </a:schemeClr>
                </a:solidFill>
              </a:rPr>
              <a:t>OPTION</a:t>
            </a:r>
            <a:r>
              <a:rPr lang="en-US" altLang="zh-CN" sz="1067" b="1">
                <a:solidFill>
                  <a:schemeClr val="bg1">
                    <a:lumMod val="50000"/>
                  </a:schemeClr>
                </a:solidFill>
              </a:rPr>
              <a:t> 01</a:t>
            </a:r>
            <a:endParaRPr lang="zh-CN" altLang="zh-CN" sz="1067" b="1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1067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1067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1067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1067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zh-CN" sz="1067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>
            <a:off x="719667" y="3496521"/>
            <a:ext cx="5088467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719667" y="3828942"/>
            <a:ext cx="5088467" cy="38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zh-CN" sz="1067" b="1">
                <a:solidFill>
                  <a:schemeClr val="bg1">
                    <a:lumMod val="50000"/>
                  </a:schemeClr>
                </a:solidFill>
              </a:rPr>
              <a:t>OPTION</a:t>
            </a:r>
            <a:r>
              <a:rPr lang="en-US" altLang="zh-CN" sz="1067" b="1">
                <a:solidFill>
                  <a:schemeClr val="bg1">
                    <a:lumMod val="50000"/>
                  </a:schemeClr>
                </a:solidFill>
              </a:rPr>
              <a:t> 02</a:t>
            </a:r>
            <a:endParaRPr lang="zh-CN" altLang="zh-CN" sz="1067" b="1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1067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1067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1067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1067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zh-CN" sz="1067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>
            <a:off x="719667" y="4360388"/>
            <a:ext cx="5088467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719667" y="4733036"/>
            <a:ext cx="5088467" cy="38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zh-CN" sz="1067" b="1">
                <a:solidFill>
                  <a:schemeClr val="bg1">
                    <a:lumMod val="50000"/>
                  </a:schemeClr>
                </a:solidFill>
              </a:rPr>
              <a:t>OPTION</a:t>
            </a:r>
            <a:r>
              <a:rPr lang="en-US" altLang="zh-CN" sz="1067" b="1">
                <a:solidFill>
                  <a:schemeClr val="bg1">
                    <a:lumMod val="50000"/>
                  </a:schemeClr>
                </a:solidFill>
              </a:rPr>
              <a:t> 03</a:t>
            </a:r>
            <a:endParaRPr lang="zh-CN" altLang="zh-CN" sz="1067" b="1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1067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1067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1067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1067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zh-CN" sz="1067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60" name="Line 28"/>
          <p:cNvSpPr>
            <a:spLocks noChangeShapeType="1"/>
          </p:cNvSpPr>
          <p:nvPr/>
        </p:nvSpPr>
        <p:spPr bwMode="auto">
          <a:xfrm>
            <a:off x="719667" y="5264484"/>
            <a:ext cx="5088467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61" name="Rectangle 29"/>
          <p:cNvSpPr>
            <a:spLocks noChangeArrowheads="1"/>
          </p:cNvSpPr>
          <p:nvPr/>
        </p:nvSpPr>
        <p:spPr bwMode="auto">
          <a:xfrm>
            <a:off x="719667" y="5605372"/>
            <a:ext cx="5088467" cy="38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zh-CN" sz="1067" b="1">
                <a:solidFill>
                  <a:schemeClr val="bg1">
                    <a:lumMod val="50000"/>
                  </a:schemeClr>
                </a:solidFill>
              </a:rPr>
              <a:t>OPTION</a:t>
            </a:r>
            <a:r>
              <a:rPr lang="en-US" altLang="zh-CN" sz="1067" b="1">
                <a:solidFill>
                  <a:schemeClr val="bg1">
                    <a:lumMod val="50000"/>
                  </a:schemeClr>
                </a:solidFill>
              </a:rPr>
              <a:t> 04</a:t>
            </a:r>
            <a:endParaRPr lang="zh-CN" altLang="zh-CN" sz="1067" b="1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1067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1067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1067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1067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zh-CN" sz="1067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62" name="Line 30"/>
          <p:cNvSpPr>
            <a:spLocks noChangeShapeType="1"/>
          </p:cNvSpPr>
          <p:nvPr/>
        </p:nvSpPr>
        <p:spPr bwMode="auto">
          <a:xfrm>
            <a:off x="719667" y="6136820"/>
            <a:ext cx="5088467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50129" y="394559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667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Crawler</a:t>
            </a:r>
            <a:endParaRPr lang="en-US" altLang="zh-CN" sz="2667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2" name="矩形 4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3" name="矩形 4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4" name="矩形 4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5" name="矩形 4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pic>
        <p:nvPicPr>
          <p:cNvPr id="3" name="图片 2" descr="图形用户界面&#10;&#10;描述已自动生成">
            <a:extLst>
              <a:ext uri="{FF2B5EF4-FFF2-40B4-BE49-F238E27FC236}">
                <a16:creationId xmlns:a16="http://schemas.microsoft.com/office/drawing/2014/main" id="{3BD3868C-B844-4437-8392-78EEEA7AE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" y="1707938"/>
            <a:ext cx="12192000" cy="50301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8C96516-252F-4D5A-8C11-16E29FD09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Part 2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6914D07-C730-48FA-8610-90CBFA758D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Yihao Yang</a:t>
            </a:r>
          </a:p>
        </p:txBody>
      </p:sp>
    </p:spTree>
    <p:extLst>
      <p:ext uri="{BB962C8B-B14F-4D97-AF65-F5344CB8AC3E}">
        <p14:creationId xmlns:p14="http://schemas.microsoft.com/office/powerpoint/2010/main" val="136960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C4F5641-F60E-49AF-B748-7AEAA2F734E1}"/>
              </a:ext>
            </a:extLst>
          </p:cNvPr>
          <p:cNvSpPr txBox="1"/>
          <p:nvPr/>
        </p:nvSpPr>
        <p:spPr>
          <a:xfrm>
            <a:off x="3502242" y="372862"/>
            <a:ext cx="518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Input Recommendation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2F4558-0625-49C5-AD97-FCE4414B1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027" y="4417983"/>
            <a:ext cx="6264779" cy="15833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6081F1E-3790-4419-87DC-4F136165E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62" y="1088043"/>
            <a:ext cx="6350727" cy="252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39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0944206-DDE2-4804-AD5A-40F09680B1ED}"/>
              </a:ext>
            </a:extLst>
          </p:cNvPr>
          <p:cNvSpPr txBox="1"/>
          <p:nvPr/>
        </p:nvSpPr>
        <p:spPr>
          <a:xfrm>
            <a:off x="3502242" y="372862"/>
            <a:ext cx="518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Input Recommendation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04BBFB-D997-4E73-A3CE-4FFADBEDC366}"/>
              </a:ext>
            </a:extLst>
          </p:cNvPr>
          <p:cNvSpPr txBox="1"/>
          <p:nvPr/>
        </p:nvSpPr>
        <p:spPr>
          <a:xfrm>
            <a:off x="6374168" y="2401072"/>
            <a:ext cx="4962616" cy="3339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/>
              <a:t>Based on the TST algorithm</a:t>
            </a:r>
          </a:p>
          <a:p>
            <a:pPr marL="285744" indent="-28574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/>
              <a:t>Maintaining a TST structure</a:t>
            </a:r>
          </a:p>
          <a:p>
            <a:pPr marL="285744" indent="-28574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/>
              <a:t>Using text generated by Xiongjin Yue's program</a:t>
            </a:r>
          </a:p>
          <a:p>
            <a:pPr marL="285744" indent="-28574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/>
              <a:t>Searching prefix in the TST and return at most 10 words has the prefix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D8D518B-8955-440C-98DC-CF2192A05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09" y="1464868"/>
            <a:ext cx="5509393" cy="465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86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0C1EE44-7959-4151-9F57-9680B902E731}"/>
              </a:ext>
            </a:extLst>
          </p:cNvPr>
          <p:cNvSpPr txBox="1"/>
          <p:nvPr/>
        </p:nvSpPr>
        <p:spPr>
          <a:xfrm>
            <a:off x="3502242" y="372862"/>
            <a:ext cx="518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Input Recommendation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F7309D-29FA-48A8-B704-041B0FFFE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1670877"/>
            <a:ext cx="4321948" cy="40742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6C04B9A-6BCA-4394-9A00-5F920998E4CC}"/>
              </a:ext>
            </a:extLst>
          </p:cNvPr>
          <p:cNvSpPr txBox="1"/>
          <p:nvPr/>
        </p:nvSpPr>
        <p:spPr>
          <a:xfrm>
            <a:off x="1833979" y="5745149"/>
            <a:ext cx="278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>
                <a:solidFill>
                  <a:schemeClr val="bg1">
                    <a:lumMod val="50000"/>
                  </a:schemeClr>
                </a:solidFill>
              </a:rPr>
              <a:t>TST diagram</a:t>
            </a:r>
            <a:r>
              <a:rPr lang="en-CA" sz="1200" baseline="30000">
                <a:solidFill>
                  <a:schemeClr val="bg1">
                    <a:lumMod val="50000"/>
                  </a:schemeClr>
                </a:solidFill>
              </a:rPr>
              <a:t>[2]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18A696-16AB-4D19-815A-F1C03AB3100A}"/>
              </a:ext>
            </a:extLst>
          </p:cNvPr>
          <p:cNvSpPr txBox="1"/>
          <p:nvPr/>
        </p:nvSpPr>
        <p:spPr>
          <a:xfrm>
            <a:off x="6230648" y="2317029"/>
            <a:ext cx="4894555" cy="222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For processing </a:t>
            </a:r>
            <a:r>
              <a:rPr lang="en-CA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 Strings with average </a:t>
            </a:r>
            <a:r>
              <a:rPr lang="en-CA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 length:</a:t>
            </a:r>
          </a:p>
          <a:p>
            <a:pPr marL="285744" indent="-28574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If search doesn’t hit, the time complexity is O(1.39lg</a:t>
            </a:r>
            <a:r>
              <a:rPr lang="en-CA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285744" indent="-28574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Space usage is 64N – 64Nw.</a:t>
            </a:r>
            <a:r>
              <a:rPr lang="en-CA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584338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8C96516-252F-4D5A-8C11-16E29FD09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Part 3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6914D07-C730-48FA-8610-90CBFA758D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Kuo Han</a:t>
            </a:r>
          </a:p>
        </p:txBody>
      </p:sp>
    </p:spTree>
    <p:extLst>
      <p:ext uri="{BB962C8B-B14F-4D97-AF65-F5344CB8AC3E}">
        <p14:creationId xmlns:p14="http://schemas.microsoft.com/office/powerpoint/2010/main" val="166971871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宽屏</PresentationFormat>
  <Slides>16</Slides>
  <Notes>0</Notes>
  <HiddenSlides>0</HiddenSlide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Office 主题​​</vt:lpstr>
      <vt:lpstr>离子会议室</vt:lpstr>
      <vt:lpstr>Ion Boardroom</vt:lpstr>
      <vt:lpstr>PowerPoint 演示文稿</vt:lpstr>
      <vt:lpstr>Part 1</vt:lpstr>
      <vt:lpstr>PowerPoint 演示文稿</vt:lpstr>
      <vt:lpstr>PowerPoint 演示文稿</vt:lpstr>
      <vt:lpstr>Part 2</vt:lpstr>
      <vt:lpstr>PowerPoint 演示文稿</vt:lpstr>
      <vt:lpstr>PowerPoint 演示文稿</vt:lpstr>
      <vt:lpstr>PowerPoint 演示文稿</vt:lpstr>
      <vt:lpstr>Part 3</vt:lpstr>
      <vt:lpstr>Main functions of the software</vt:lpstr>
      <vt:lpstr>Functions included in my program</vt:lpstr>
      <vt:lpstr>Classroom knowledge points used</vt:lpstr>
      <vt:lpstr>PowerPoint 演示文稿</vt:lpstr>
      <vt:lpstr>Search</vt:lpstr>
      <vt:lpstr>Search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Hawk Saxrl</dc:creator>
  <cp:lastModifiedBy>Ruoqi Shan</cp:lastModifiedBy>
  <cp:revision>194</cp:revision>
  <dcterms:created xsi:type="dcterms:W3CDTF">2021-08-01T09:11:47Z</dcterms:created>
  <dcterms:modified xsi:type="dcterms:W3CDTF">2021-08-01T17:17:05Z</dcterms:modified>
</cp:coreProperties>
</file>