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visualstudio/debugger/debugger-feature-tour" TargetMode="External"/><Relationship Id="rId4" Type="http://schemas.openxmlformats.org/officeDocument/2006/relationships/hyperlink" Target="https://docs.microsoft.com/en-us/visualstudio/profiling/profiling-feature-tour" TargetMode="External"/><Relationship Id="rId9" Type="http://schemas.openxmlformats.org/officeDocument/2006/relationships/hyperlink" Target="https://docs.microsoft.com/en-us/visualstudio/debugger/debug-live-azure-applications" TargetMode="External"/><Relationship Id="rId5" Type="http://schemas.openxmlformats.org/officeDocument/2006/relationships/hyperlink" Target="https://blogs.msdn.microsoft.com/devops/2014/08/18/perftips-performance-information-at-a-glance-while-debugging-with-visual-studio/" TargetMode="External"/><Relationship Id="rId6" Type="http://schemas.openxmlformats.org/officeDocument/2006/relationships/hyperlink" Target="https://blogs.msdn.microsoft.com/visualstudio/2017/06/26/7-lesser-known-hacks-for-debugging-in-visual-studio/" TargetMode="External"/><Relationship Id="rId7" Type="http://schemas.openxmlformats.org/officeDocument/2006/relationships/hyperlink" Target="https://blogs.msdn.microsoft.com/visualstudio/2017/10/05/7-hidden-gems-in-visual-studio-2017/" TargetMode="External"/><Relationship Id="rId8" Type="http://schemas.openxmlformats.org/officeDocument/2006/relationships/hyperlink" Target="https://dotblogs.com.tw/aspnetshare/2017/02/09/azureintegr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eX644hod65s" TargetMode="External"/><Relationship Id="rId4" Type="http://schemas.openxmlformats.org/officeDocument/2006/relationships/hyperlink" Target="https://www.youtube.com/watch?v=iil4Rn854Wk&amp;t=3951s" TargetMode="External"/><Relationship Id="rId5" Type="http://schemas.openxmlformats.org/officeDocument/2006/relationships/hyperlink" Target="https://www.youtube.com/watch?v=0oP73UQJL88" TargetMode="External"/><Relationship Id="rId6" Type="http://schemas.openxmlformats.org/officeDocument/2006/relationships/hyperlink" Target="https://channel9.msdn.com/events/Ignite/2015/BRK3716" TargetMode="External"/><Relationship Id="rId7" Type="http://schemas.openxmlformats.org/officeDocument/2006/relationships/hyperlink" Target="https://docs.microsoft.com/en-us/visualstudio/debugger/intellitrace-featur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2017 .Net公益課程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.Net debugging and profiling in VS 2017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12-08-2017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台北/YouTube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5. Debugging/profiling Azure App Services and VM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Remote debugging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Remote profiling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Log streaming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Attach to Process in App Services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Remote debugging to Azure Virtual Machine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Snapshot debugging in Azure web app (</a:t>
            </a:r>
            <a:r>
              <a:rPr lang="en" sz="1200"/>
              <a:t>only for VS Enterprise 15.5 or later, and your App Service cannot be Free or Shared price tier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VS debugging feature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https://docs.microsoft.com/en-us/visualstudio/debugger/debugger-feature-tour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VS profiling feature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https://docs.microsoft.com/en-us/visualstudio/profiling/profiling-feature-tour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PerfTips -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https://blogs.msdn.microsoft.com/devops/2014/08/18/perftips-performance-information-at-a-glance-while-debugging-with-visual-studio/</a:t>
            </a:r>
          </a:p>
          <a:p>
            <a:pPr indent="0" lvl="0" marL="0" marR="1651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>
                <a:solidFill>
                  <a:srgbClr val="454545"/>
                </a:solidFill>
                <a:highlight>
                  <a:srgbClr val="FFFFFF"/>
                </a:highlight>
              </a:rPr>
              <a:t>7 lesser known hacks for debugging in Visual Studio -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https://blogs.msdn.microsoft.com/visualstudio/2017/06/26/7-lesser-known-hacks-for-debugging-in-visual-studio/</a:t>
            </a:r>
          </a:p>
          <a:p>
            <a:pPr indent="0" lvl="0" marL="0" marR="1651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>
                <a:solidFill>
                  <a:srgbClr val="454545"/>
                </a:solidFill>
                <a:highlight>
                  <a:srgbClr val="FFFFFF"/>
                </a:highlight>
              </a:rPr>
              <a:t>7 Hidden Gems in Visual Studio 2017 -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https://blogs.msdn.microsoft.com/visualstudio/2017/10/05/7-hidden-gems-in-visual-studio-2017/</a:t>
            </a:r>
          </a:p>
          <a:p>
            <a:pPr indent="0" lvl="0" marL="0" marR="1651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/>
              <a:t>Azure App Service Log Streaming with ASP.NET Core -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https://dotblogs.com.tw/aspnetshare/2017/02/09/azureintegration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Snapshot debugger -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https://docs.microsoft.com/en-us/visualstudio/debugger/debug-live-azure-applications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PerfView speech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https://www.youtube.com/watch?v=eX644hod65s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Ignite 2017 Supercharge Your Debugging in Visual Studio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https://www.youtube.com/watch?v=iil4Rn854Wk&amp;t=3951s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Build 2017 Snapshot debugging + profiling in Azure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https://www.youtube.com/watch?v=0oP73UQJL88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Ignite 2015 IntelliTrace in VS2015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https://channel9.msdn.com/events/Ignite/2015/BRK3716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IntelliTrace -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https://docs.microsoft.com/en-us/visualstudio/debugger/intellitrace-features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Acknowledgement (讓我打廣告)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813" y="1152475"/>
            <a:ext cx="26670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125" y="1157225"/>
            <a:ext cx="18669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000" y="1152475"/>
            <a:ext cx="18192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63"/>
            <a:ext cx="18859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大綱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Debugging/profiling tools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</a:t>
            </a:r>
            <a:r>
              <a:rPr lang="en"/>
              <a:t>ebugging tips/tricks and d</a:t>
            </a:r>
            <a:r>
              <a:rPr lang="en"/>
              <a:t>iagnostic tool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Debugging your Task code (System.Threading.Tasks)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Intellitrace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"/>
              <a:t>Debugging/profiling your Azure App Services and VM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Useful</a:t>
            </a:r>
            <a:r>
              <a:rPr lang="en"/>
              <a:t> tools in debugging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Settings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 window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Watch/Quick Watch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WPF Live visual tree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Attach to Process dialog (Reattach)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Useful tools in profiling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Performance profiler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PerfView (standalone tool) - Not in this talk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Xperf (from Windows ADK) - </a:t>
            </a:r>
            <a:r>
              <a:rPr lang="en"/>
              <a:t>Not in this talk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2. </a:t>
            </a:r>
            <a:r>
              <a:rPr lang="en"/>
              <a:t>Debugging tips/tricks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F5 / Ctrl+F5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 (Auto window)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next (ctrl+shift+F10)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+ set next statement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into specific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to cursor, </a:t>
            </a:r>
            <a:r>
              <a:rPr lang="en">
                <a:solidFill>
                  <a:srgbClr val="000000"/>
                </a:solidFill>
              </a:rPr>
              <a:t>Run to click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and Continue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out (shift+F11)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Debugger display attribute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breakpoint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visualizers (xml,html,json,txt,dataset)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PerfTips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Better null reference exception helper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Diagnostic tool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Record CPU profile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Take memory snapshot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Evaluate between snapshots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75" y="1152475"/>
            <a:ext cx="2567700" cy="34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3. Useful tools in debugging Task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27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Threads window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Tasks window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Parallel Stacks window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Parallel Watch window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4. Intellitrace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Only available in VS Enterprise edition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Only available for managed code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Setup Intellitrace events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Historical debugging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