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2"/>
  </p:sldMasterIdLst>
  <p:notesMasterIdLst>
    <p:notesMasterId r:id="rId12"/>
  </p:notesMasterIdLst>
  <p:handoutMasterIdLst>
    <p:handoutMasterId r:id="rId13"/>
  </p:handoutMasterIdLst>
  <p:sldIdLst>
    <p:sldId id="256" r:id="rId3"/>
    <p:sldId id="257" r:id="rId4"/>
    <p:sldId id="261" r:id="rId5"/>
    <p:sldId id="258" r:id="rId6"/>
    <p:sldId id="262" r:id="rId7"/>
    <p:sldId id="260" r:id="rId8"/>
    <p:sldId id="263" r:id="rId9"/>
    <p:sldId id="259" r:id="rId10"/>
    <p:sldId id="264" r:id="rId11"/>
  </p:sldIdLst>
  <p:sldSz cx="12192000" cy="6858000"/>
  <p:notesSz cx="7104063" cy="10234613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0" autoAdjust="0"/>
    <p:restoredTop sz="86374"/>
  </p:normalViewPr>
  <p:slideViewPr>
    <p:cSldViewPr snapToGrid="0" showGuides="1">
      <p:cViewPr varScale="1">
        <p:scale>
          <a:sx n="98" d="100"/>
          <a:sy n="98" d="100"/>
        </p:scale>
        <p:origin x="1158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2024/8/16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2024/8/16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KL-Loss and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KL-loss and</a:t>
            </a:r>
          </a:p>
          <a:p>
            <a:endParaRPr lang="en-US" altLang="zh-CN"/>
          </a:p>
          <a:p>
            <a:r>
              <a:rPr lang="en-US" altLang="zh-CN"/>
              <a:t>versus </a:t>
            </a:r>
            <a:r>
              <a:rPr lang="en-US" altLang="zh-CN">
                <a:latin typeface="Arial" panose="020B0604020202090204" pitchFamily="34" charset="0"/>
                <a:cs typeface="Arial" panose="020B0604020202090204" pitchFamily="34" charset="0"/>
              </a:rPr>
              <a:t>β.</a:t>
            </a:r>
            <a:r>
              <a:rPr lang="en-US" altLang="zh-CN"/>
              <a:t> </a:t>
            </a:r>
          </a:p>
        </p:txBody>
      </p:sp>
      <p:pic>
        <p:nvPicPr>
          <p:cNvPr id="4" name="334E55B0-647D-440b-865C-3EC943EB4CBC-1" descr="wpsoff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8620" y="582930"/>
            <a:ext cx="1219200" cy="676275"/>
          </a:xfrm>
          <a:prstGeom prst="rect">
            <a:avLst/>
          </a:prstGeom>
        </p:spPr>
      </p:pic>
      <p:pic>
        <p:nvPicPr>
          <p:cNvPr id="5" name="334E55B0-647D-440b-865C-3EC943EB4CBC-2" descr="wpsoffic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2045" y="582930"/>
            <a:ext cx="5148580" cy="532130"/>
          </a:xfrm>
          <a:prstGeom prst="rect">
            <a:avLst/>
          </a:prstGeom>
        </p:spPr>
      </p:pic>
      <p:pic>
        <p:nvPicPr>
          <p:cNvPr id="6" name="图片 5" descr="klloss-1e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2245" y="1584325"/>
            <a:ext cx="6021070" cy="4775835"/>
          </a:xfrm>
          <a:prstGeom prst="rect">
            <a:avLst/>
          </a:prstGeom>
        </p:spPr>
      </p:pic>
      <p:pic>
        <p:nvPicPr>
          <p:cNvPr id="7" name="334E55B0-647D-440b-865C-3EC943EB4CBC-3" descr="wpsoffice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106420" y="1894840"/>
            <a:ext cx="740410" cy="4108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 points = 1e5, latent_dim=100</a:t>
            </a:r>
          </a:p>
        </p:txBody>
      </p:sp>
      <p:pic>
        <p:nvPicPr>
          <p:cNvPr id="4" name="内容占位符 3" descr="WechatIMGaf2dcd1896f3023cc927f4b5b1b9d9eb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975" y="1584325"/>
            <a:ext cx="5429250" cy="44100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  Dimensionality     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                            , where</a:t>
            </a:r>
          </a:p>
          <a:p>
            <a:endParaRPr lang="en-US" altLang="zh-CN" dirty="0"/>
          </a:p>
          <a:p>
            <a:r>
              <a:rPr lang="en-US" altLang="zh-CN" dirty="0"/>
              <a:t>50 betas,                                                     </a:t>
            </a:r>
          </a:p>
          <a:p>
            <a:endParaRPr lang="en-US" altLang="zh-CN" dirty="0"/>
          </a:p>
          <a:p>
            <a:r>
              <a:rPr lang="en-US" altLang="zh-CN" dirty="0"/>
              <a:t>Used </a:t>
            </a:r>
            <a:r>
              <a:rPr lang="en-US" altLang="zh-CN" dirty="0" err="1"/>
              <a:t>scipy.optimize.curve_fit</a:t>
            </a:r>
            <a:r>
              <a:rPr lang="en-US" altLang="zh-CN" dirty="0"/>
              <a:t>.  </a:t>
            </a:r>
          </a:p>
          <a:p>
            <a:endParaRPr lang="en-US" altLang="zh-CN" dirty="0"/>
          </a:p>
          <a:p>
            <a:r>
              <a:rPr lang="en-US" altLang="zh-CN" dirty="0"/>
              <a:t>data points = 1e4, </a:t>
            </a:r>
            <a:r>
              <a:rPr lang="en-US" altLang="zh-CN" dirty="0" err="1"/>
              <a:t>latent_dim</a:t>
            </a:r>
            <a:r>
              <a:rPr lang="en-US" altLang="zh-CN" dirty="0"/>
              <a:t> = 10</a:t>
            </a:r>
          </a:p>
        </p:txBody>
      </p:sp>
      <p:pic>
        <p:nvPicPr>
          <p:cNvPr id="4" name="334E55B0-647D-440b-865C-3EC943EB4CBC-4" descr="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325" y="588010"/>
            <a:ext cx="895350" cy="666750"/>
          </a:xfrm>
          <a:prstGeom prst="rect">
            <a:avLst/>
          </a:prstGeom>
        </p:spPr>
      </p:pic>
      <p:pic>
        <p:nvPicPr>
          <p:cNvPr id="5" name="334E55B0-647D-440b-865C-3EC943EB4CBC-5" descr="wpsoff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755" y="1652905"/>
            <a:ext cx="2193925" cy="918845"/>
          </a:xfrm>
          <a:prstGeom prst="rect">
            <a:avLst/>
          </a:prstGeom>
        </p:spPr>
      </p:pic>
      <p:pic>
        <p:nvPicPr>
          <p:cNvPr id="7" name="334E55B0-647D-440b-865C-3EC943EB4CBC-7" descr="wpsoffic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3040" y="1944370"/>
            <a:ext cx="2374900" cy="335915"/>
          </a:xfrm>
          <a:prstGeom prst="rect">
            <a:avLst/>
          </a:prstGeom>
        </p:spPr>
      </p:pic>
      <p:pic>
        <p:nvPicPr>
          <p:cNvPr id="9" name="334E55B0-647D-440b-865C-3EC943EB4CBC-9" descr="wpsoffic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0515" y="2704465"/>
            <a:ext cx="4505960" cy="653415"/>
          </a:xfrm>
          <a:prstGeom prst="rect">
            <a:avLst/>
          </a:prstGeom>
        </p:spPr>
      </p:pic>
      <p:pic>
        <p:nvPicPr>
          <p:cNvPr id="10" name="334E55B0-647D-440b-865C-3EC943EB4CBC-10" descr="wpsoffic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7940" y="2869565"/>
            <a:ext cx="2374265" cy="323850"/>
          </a:xfrm>
          <a:prstGeom prst="rect">
            <a:avLst/>
          </a:prstGeom>
        </p:spPr>
      </p:pic>
      <p:pic>
        <p:nvPicPr>
          <p:cNvPr id="12" name="图片 11" descr="download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83245" y="258445"/>
            <a:ext cx="3150870" cy="2385060"/>
          </a:xfrm>
          <a:prstGeom prst="rect">
            <a:avLst/>
          </a:prstGeom>
        </p:spPr>
      </p:pic>
      <p:pic>
        <p:nvPicPr>
          <p:cNvPr id="14" name="图片 13" descr="download-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02450" y="3357880"/>
            <a:ext cx="4076065" cy="32289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 points = 1e5, latent_dim=100</a:t>
            </a:r>
          </a:p>
        </p:txBody>
      </p:sp>
      <p:pic>
        <p:nvPicPr>
          <p:cNvPr id="4" name="内容占位符 3" descr="WechatIMG9dd6746d5bd2627c077b0bf2bdf2a17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985" y="1906905"/>
            <a:ext cx="5499735" cy="4266565"/>
          </a:xfrm>
          <a:prstGeom prst="rect">
            <a:avLst/>
          </a:prstGeom>
        </p:spPr>
      </p:pic>
      <p:pic>
        <p:nvPicPr>
          <p:cNvPr id="5" name="图片 4" descr="_Users_ianmac_Library_Containers_com.kingsoft.wpsoffice.mac_Data_wps_583795645_下载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50" y="1906905"/>
            <a:ext cx="5625465" cy="43561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Dimensionality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8205" y="588010"/>
            <a:ext cx="5955665" cy="930910"/>
          </a:xfrm>
        </p:spPr>
        <p:txBody>
          <a:bodyPr/>
          <a:lstStyle/>
          <a:p>
            <a:r>
              <a:rPr lang="en-US" altLang="zh-CN">
                <a:sym typeface="+mn-ea"/>
              </a:rPr>
              <a:t>Similar to Fig.7 in Collins paper.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334E55B0-647D-440b-865C-3EC943EB4CBC-16" descr="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130" y="588010"/>
            <a:ext cx="895350" cy="666750"/>
          </a:xfrm>
          <a:prstGeom prst="rect">
            <a:avLst/>
          </a:prstGeom>
        </p:spPr>
      </p:pic>
      <p:pic>
        <p:nvPicPr>
          <p:cNvPr id="5" name="图片 4" descr="kl-loss_di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2650490"/>
            <a:ext cx="4680585" cy="3707765"/>
          </a:xfrm>
          <a:prstGeom prst="rect">
            <a:avLst/>
          </a:prstGeom>
        </p:spPr>
      </p:pic>
      <p:pic>
        <p:nvPicPr>
          <p:cNvPr id="7" name="图片 6" descr="WechatIMGd71047e4fe9e052b2345bc4013fca84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835" y="2644140"/>
            <a:ext cx="4680585" cy="37141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214120" y="2138680"/>
            <a:ext cx="9763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data points = 1e4, latent_dim = 10                                data_points = 1e5, latent_dim = 100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Data points: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,       solid line: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内容占位符 4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953125" y="2014855"/>
            <a:ext cx="5210175" cy="3971925"/>
          </a:xfrm>
          <a:prstGeom prst="rect">
            <a:avLst/>
          </a:prstGeom>
        </p:spPr>
      </p:pic>
      <p:pic>
        <p:nvPicPr>
          <p:cNvPr id="6" name="图片 5" descr="download-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910" y="2014855"/>
            <a:ext cx="5111750" cy="38969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Dimensionality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                            , where 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reconstruction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loss. Then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334E55B0-647D-440b-865C-3EC943EB4CBC-11" descr="wpsoff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715" y="588010"/>
            <a:ext cx="914400" cy="666750"/>
          </a:xfrm>
          <a:prstGeom prst="rect">
            <a:avLst/>
          </a:prstGeom>
        </p:spPr>
      </p:pic>
      <p:pic>
        <p:nvPicPr>
          <p:cNvPr id="5" name="334E55B0-647D-440b-865C-3EC943EB4CBC-12" descr="wpsoffic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215" y="1664335"/>
            <a:ext cx="1729740" cy="908685"/>
          </a:xfrm>
          <a:prstGeom prst="rect">
            <a:avLst/>
          </a:prstGeom>
        </p:spPr>
      </p:pic>
      <p:pic>
        <p:nvPicPr>
          <p:cNvPr id="8" name="334E55B0-647D-440b-865C-3EC943EB4CBC-15" descr="wpsoffic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6455" y="1825625"/>
            <a:ext cx="3173095" cy="4114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128000" y="18256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Reconstruction loss?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9EF724D-A508-4837-8BF3-2E26FC8B54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386" y="3429000"/>
            <a:ext cx="4064000" cy="312505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609BF8B-6E85-40AF-9FC8-4E4CA32AE6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1993" y="3474504"/>
            <a:ext cx="4085693" cy="317055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8B1F8C7-3593-44FE-AFD5-210AFDD57F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798" y="1478605"/>
            <a:ext cx="5635275" cy="426767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E735B38-D7F8-438B-B9AE-D713CEAC7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073" y="1478605"/>
            <a:ext cx="5387227" cy="426767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34FE3CC-9001-4871-9DAF-1FD6701284E9}"/>
                  </a:ext>
                </a:extLst>
              </p:cNvPr>
              <p:cNvSpPr txBox="1"/>
              <p:nvPr/>
            </p:nvSpPr>
            <p:spPr>
              <a:xfrm>
                <a:off x="2645924" y="963038"/>
                <a:ext cx="2636195" cy="3793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versus 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34FE3CC-9001-4871-9DAF-1FD670128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924" y="963038"/>
                <a:ext cx="2636195" cy="379379"/>
              </a:xfrm>
              <a:prstGeom prst="rect">
                <a:avLst/>
              </a:prstGeom>
              <a:blipFill>
                <a:blip r:embed="rId4"/>
                <a:stretch>
                  <a:fillRect t="-9677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E3E6A4B-BF54-4462-894E-4E6CE5AD0CE6}"/>
                  </a:ext>
                </a:extLst>
              </p:cNvPr>
              <p:cNvSpPr txBox="1"/>
              <p:nvPr/>
            </p:nvSpPr>
            <p:spPr>
              <a:xfrm>
                <a:off x="7850221" y="952831"/>
                <a:ext cx="2188724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zh-CN" altLang="en-US" i="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versus 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E3E6A4B-BF54-4462-894E-4E6CE5AD0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221" y="952831"/>
                <a:ext cx="2188724" cy="381515"/>
              </a:xfrm>
              <a:prstGeom prst="rect">
                <a:avLst/>
              </a:prstGeom>
              <a:blipFill>
                <a:blip r:embed="rId5"/>
                <a:stretch>
                  <a:fillRect t="-7937" b="-206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84261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DZiNjM2NWM4OTRiYzEwNDg0MjhmOTdlMDM0MmIwYWM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:customData xmlns="http://www.wps.cn/officeDocument/2013/wpsCustomData" xmlns:s="http://www.wps.cn/officeDocument/2013/wpsCustomData">
  <extobjs>
    <extobj name="334E55B0-647D-440b-865C-3EC943EB4CBC-1">
      <extobjdata type="334E55B0-647D-440b-865C-3EC943EB4CBC" data="ewoJIkltZ1NldHRpbmdKc29uIiA6ICJ7XCJkcGlcIjpcIjYwMFwiLFwiZm9ybWF0XCI6XCJQTkdcIixcInRyYW5zcGFyZW50XCI6dHJ1ZSxcImF1dG9cIjpmYWxzZX0iLAoJIkxhdGV4IiA6ICJYRnNnWEZCcElGeHphV2R0WVY5cElGeGQiLAoJIkxhdGV4SW1nQmFzZTY0IiA6ICJpVkJPUncwS0dnb0FBQUFOU1VoRVVnQUFBSUFBQUFCSEJBTUFBQUE5L1ZMMEFBQUFNRkJNVkVYLy8vOEFBQUFBQUFBQUFBQUFBQUFBQUFBQUFBQUFBQUFBQUFBQUFBQUFBQUFBQUFBQUFBQUFBQUFBQUFBQUFBQXYzYUI3QUFBQUQzUlNUbE1BTXJ0RVZOM3ZFTTJyaVdhWmRpTEhjUlJHQUFBQUNYQklXWE1BQUE3RUFBQU94QUdWS3c0YkFBQURSa2xFUVZSWUNlMld2Mi9UUUJUSHIwbGJsLzVJS3lRa3RsYUFRSjNjL3lBUkV4T0toTklOVW9hZ2J1NUFXVnV4MEMwVllrVUpFeHZ0eG9LVWpneVZVdkVQSkZPRldCSUtEbTBwZlh4OTlqMmZRM0syc3lIMUJ0Kzl1L2Y5Nkg2OTV4UFhidzB2dDBXQ2txZmg1V2NDdmJoUmNpVEJMWVZsVmZiMEtvK1NBT0R6dkFyQnJ1WThEZHY5cUhYRU5lY0hBSDdGaWZUeGlRR0FOZDBocmowMUFGQ01FK25qbVN1QXVOb0RjYlVIQ0lyLzRoNVluL3c4aDdoRnRpcm9zWnhvQ1ZsYkt0Vm5MUzFnckt5a2Z0MU5DOWlMNnFtZUV2RFYwMWNjNzd2amxUZDkrcmhqekVGNnNTTEVmUUFXK3JYU2pya0h4MFIvcEYrRGFHa0VBQ2JndHFWdWp1ajdDQUQ4TmJZRFdaa3VSZ0RVNkZTcEd1U3FacVEyN3NFNDBhWHk3aEJ0cURicXNlbzkzeklDWGhEdEs5Rjg5Qmc2ZEpZQTBOU21EVUJCd1ZBMzZTUWVZQkg5WmcwQVBCdDAybXJJdElSWm9qVWRVR0JEaUR3ZCtKWUpzRVYweEJwczRnSWJRdVFlQm9ZSmdOdlhaczJpYm5Ddk9hWFoyaDZLRnBFbUM1dW1HUkNkaDQ0MTZvV0cxaklBY0kxK2hKNk9Pdml3UzdZTUFEell1dXlkSXhyOGREUUFjSXBGQmlBYVF4cjNvbUVBWUdpWFhSR1hTMnpvRFFNQW1pTjJ4VFZZWVNON2Q1MUhEQUM4QVBkWnM2ZnVQbm9zKzdRYTVKbTRKUlFVQUdIQmdTMDJ6OFFVSnhyRERMQ0pQR3UwZHhWTTJIVXh5MmRpQU9BZThBdzY1RzRvd0F4U1U0YnZtQUdBYVI4cGthMnRZQUtMbWVRTWFRQWc1cGNDQUZaUVVDelJRRzlIcFFQc1J2U0E0Y3BKSUUvcTRkOEkvZzRTVWdacmoyYzBDVUdSNGY2cGRBTTdvMlQ2YmdqTEN5cEhUYzVxQW5ETyt5T3NGdXl6dGsrd25DQWZOT2xwd0VTVmV5eEUxbC9TdDhQWFZmZ1RuUzRmdnNmUXRMTGQ1Y04zbnVMWUY5NmtrN1puaHVXYW54enlVdTEvTGpHNnBka3k5SEpsK2lDc0IrU3VoRnJaMnZKak85OHJ5Vi8yenM2cUl3RzlTbUNYSEQ5Mlp4eXFFSjNzOStsRlE4OFUvWU1STy92WldYOGJicEVhcS9KSnFaNTBOYkpMUFoyaXp4dTVxdDNYbGM2YzFHSTduVEx3em51eE9QNWtKSzBVMWJ3OTlHSnF4SUl3UFJCaXNUaWlISk9YdjhuYVA3Y2pNWERhKzBuSm1Fb3NpVHJPZVMrblRQaDBpSTRtc01hOFUyeHRKL0FjNW1MM3hHeVlJNGQ1R2ZvMzZTVzlNb3pIRDMxNWRnZE9md0hHU3hoRmxQTEFBZ0FBQUFCSlJVNUVya0pnZ2c9PSIKfQo="/>
    </extobj>
    <extobj name="334E55B0-647D-440b-865C-3EC943EB4CBC-2">
      <extobjdata type="334E55B0-647D-440b-865C-3EC943EB4CBC" data="ewoJIkltZ1NldHRpbmdKc29uIiA6ICJ7XCJkcGlcIjpcIjYwMFwiLFwiZm9ybWF0XCI6XCJQTkdcIixcInRyYW5zcGFyZW50XCI6dHJ1ZSxcImF1dG9cIjpmYWxzZX0iLAoJIkxhdGV4IiA6ICJYRnNnUEVSZmUwdE1mVDRnUFNBdGJHOW5JQ2hjVUdrZ1hITnBaMjFoWDJrcElGeGQiLAoJIkxhdGV4SW1nQmFzZTY0IiA6ICJpVkJPUncwS0dnb0FBQUFOU1VoRVVnQUFBeU1BQUFCVEJBTUFBQUIrTjhXcUFBQUFNRkJNVkVYLy8vOEFBQUFBQUFBQUFBQUFBQUFBQUFBQUFBQUFBQUFBQUFBQUFBQUFBQUFBQUFBQUFBQUFBQUFBQUFBQUFBQXYzYUI3QUFBQUQzUlNUbE1BTXBtSlJMdDJWTTFtM2U4UUlxczNWYVdEQUFBQUNYQklXWE1BQUE3RUFBQU94QUdWS3c0YkFBQVRha2xFUVZSNEFlMWRiNHdrUjNYdnZkcy8zcnVaMnhWSlJJUkM1b1FqQllYRXM3RkpRQUZwSmxGT1FrSmtGNGxJQkJ6MVJNbUhTQTZhVmFSSXdYeVlWWlNFazUyd2kvZ0dIM1lqQlhEdWNNWUJiTUlkVVk5d09DdWN6V3hRVUNTRHNvY1RKQWNwbXNQR1pyMWpYK1gzcXV2UHErcnUyZTZlM3J0YnVQNncvYXJxdlZldjZsVzlQMVU5ZDBGdzV5ay9BdysyeTlPNmxQVXZ1K1U3cFhJemNHSzhXNDR3aGFxL2xsSjVwNnJvREl4K1VKUWlHLy9yKzRQc3hqc3RPV2RnVHJSell1WkFxMGVmeTRIMWs0RHlIeCsrOS9tTEpSZjc1aXRWemxEallGQ1czVndrbk9lUi8yNlhaWFhyNmI0dGgxSk9KV2ZFQ2cxZzVuY25QTzM4UTF3UUcvbVJYY3lob3hCWitCOFg0eGlWZWxMKzY2VWticjBreVdhVDgyRnIxZ3R3YnQwb2dPeWdMdDc3dlE5U255KzlpWjU3UGtEdzN6b1l4Nml3K0lkdmh2Z2JaU1NlRmE5S3Nwa0xGMmtLaExqQW5raldYTDdRTHNENWxPZ1V3UFpSbTBLTUI2cHlGZ1Z4MXNjNFB1VnRFUnVnb2hKZkZWdWFwUGJubUFKbmpiZFE4UThEM1o3dlhSZmxER2pNdlN2RXk3WWZsUFp0NmJoQlBWRXVjTnJrWTA1VHlhRG9USFFQaWxJdy9KRVFyOWxpZlZPSXY3SEZZd1poUVpXUmVKSFBRTkJQN3BKeFlhNm55MjNYdUo5SWlNZFlqM1BIZVp1RTViYjQwREhXV0pTKzRTcSs1QmVuc0Z4MTdOTnJUQ1VCSkZyaDVlTUVDL0ZpR1hGSFlzREl3aXBVRXZTNUxXVGNjNENMVUlueGJZUS9GT0tIT2VodVI1U1pjcUxQaUJmNGFLcFJTVStzYzZaRjRETlF5UzRuT0NsRThYM0tHZHc2ZUY2STZ5VjZuMU1oc0NLdFJpV25ISGRRU0tyVGlJRWRnbG9reWl2WTRYVFRDL0NER3lVNmJUaXVKS2hHSmZNOGppMG0xSjVuT1lPZ1dXNWd4Ym85RXV5bGNtNHdGTXRjbkdwVVV2TldPdThCOE90V3ZBcFczQmJDTzNIcmlTbWlCY1laNE8rc3UrVWpMalZLcFNVMXoxQlhvNUpnTk1uV25KdTBoMFpPV2tKekJ2OWVLbTVKbVc4eDdxVFVIbGxWdDFSYU11OE50eUtWckU0d29qZ2grRkgyTEVSdVdnTEVVOVZsSm1EK3p1eXVLMjhwbDVhY2NoTEZvQ0pmRWl4NWJObG9Qd24vdmNYS0xwaElTNExnTGxGcXNibDg0OUszd09wWDBocU9wcTdjOW01NHl6bjB2R3VyWEFnNjUyMCtPK1FISm1va1NLUWxRVUJoY2RzeW1BcjZHZkQ2N2xRY0NoQ1hURXVhWG1wY2tVb1dQUmVsQjFJakZVL3lzWW0wSkFoT1lCcXp0NVhtblBQOVgyRDIzcHk0MDZJaExZblAySXN4OGhkZ1JTcUIvVmxPRWFUZWhGOW9welNZcWtSYUVxdWtZeENtQmI0S25YeDBXaWI1Nk11bEpiaTJjdGxYcEJJY1gzWmN4bFNxSTV4NktVMVZGblhQTTV4b29ZMnpZakdtaFo2TWNOMHdMWk5jOUV1bDVEN3BIMVZXcFpLUldFdUlQVVBNZHhQVlRzVjJJaTBKc05qY2ROWWhLRjZZajRSNG9qaFpjWXFHYjRLQ0s5K1BMdjN2d09WVWYzdjBlSWRWM2VXNzRkQmJwYTF5N2ozWVRwN3V6RzRLOGNJaEdrRkNrOGdMRVFTN1o4Tk0vbExnWWwrSUx3eEtrUllpNmdyblJEY0kvZ3lUR1htcmNqWVU0Mmk4SGdTL3FYZ3YrU2xDRHBYODJ5OUZtQ1QxZkRaRHlFWmlaaGN3RVM4T010Qk5kWlJJU3dLNGwwcDNTUkFzYkdKeEhDcUtrYWtzRUhveHprZkUrRU5CcmVza3lyaWkrMnhRYTcwU2ZGdWJsVlYvNXNKRGQ4azVwWXo0NVI0Uld1R1gvR09SeFNpUHVhQzB4TGQ0UTlTdFdNNVZRRmlhM21LdGdxdlBBM3JuVmQ4U3RCbUNlcC92K1cxcHBtYkVlcVExMGZMdEM4bksrYlI4dy9VR1RCQi9PREtEVDdsc2dpdFJMcWRLYVVtSHNTRndOYVhPUXlsY25Ca2RHbWdVNXVrVElDM2hweFFZV254amZaVnBDbjZ5VFhTclh6SUdPeFE3VkdPZjhCQ1Y0UGJDZWJKT244NjRCNDlQZ2loUDZFazV5TEtWUmtKZDFOSHlxdlE1UEJ5ZnVqc3ZMV25wUlFyZG1PR0VTbXNVd2x5UGU0eDhNeEZPVmdsOW5TREdGL0ZIN0ovSDh6SEQzQnNCNXBiVmZCUDRmOG5LbVNDNWNyOFJDOXE5MVBJUlNwWFRrdGJhVC85MjFyTmJ2Qk5NODQ2bHdvU3NxVkprYnBPQXNpVXJrWXpvWTVTRTR3d25xNFErcXZ3RitFZWdUZjR3Q0V2RWp1TG5RWlV2WlI3Q250aGh4RkFmMUg1ZEJlWGFBN0RKOFlSb2JsZlJVOGJEdm1QUzJJZTlsNXpKSGRsMFkyUWNmR2hHaTBHdVNJYndwaDJYY3poUkpmVklFV0R6SmFiT1liVEFZdkp6R09iL09hMlpoWjd6RVZlTUJ1cnlWL21aUGFIaFU5andmOElSVnRGVnhqTjV0SnlKZ1J2TVFBVllvdVpUcUs0MjZxeXlxZWNMKzhWZEowRTRVU1hZSkkvR1hYYVROdC9JUWdCOG0rWk1uK3Y5c3RPWVhZQmsvdTRESno5NXlxWXYxdklnV0wrVGtaeUpVSkgrL0QxRHl3bGlpZ1lHZGRYT1I5RFRjOWV3T3dJRGozR3gyTnVHU2dMaFJKWDB6WHFGMFQvclVyb2w3TDk0SXdaMEdNL0g3ZUo1cGI3eGNxYUJBZ3FqcHQ3NGtmUG5IN29ZcWVqeWxMaDg0ZnlGenl0Y2pPYnloUXNYTCtzUkd4YVp3THZBKzhnTzYzbGFVby8wem9Bc1JoTVk3VURKdHFsbkZzTmRkdVdkcUJLY05tMG9kQXgveDZYMFNrSkYzN0RZNDQ3WGxsbXNZWXJXdkZieStJL3B1aTRLOUNpVkRIbEJIdXpMaW9OZGpYL1kreWdQNjQyVUVBSjNQdmI2dXFIbUJuYkxKQnpHRWlBTThLUVBHUnFOcDhYemtwNUZ4eTU0bFkvM1oxOGE4R0lReE5xVGNjMlcyektoQkEva096ZTY1MlViOHBuWFFjVi84QjNOWXhWKzVtMERYUXFlZ2Jndi81d3A1Z0FvOG5oZkRyemlLRTVhQWpuTnNpTER0VWI4VHR2UHZPQkIxTWRxV1BZRHQ3Tndna3BxRVZNMXN5YmdBQTFkY3hsSmxjam9mOTF0bUZUQ0V2RzNiYkR0MWtGNGxvQU52Wk5sREwxQWR5UUt4ZWQ1TXFaSllxZTJZUS9ZUmR2blN3MGoyaUdTcnJVME1GZlhZeTdGVklJSms2d2tyVE16ZE0wa0ZSK3pwYitFV3hzaE1HdmJ1a01oTWxJKzBxWWJjR0drU25oQzNOeGZkdkF4U3FlY28vQWsraXpodklONlJncWpOeWxQUzJEbW1UbHFxWG1NN1BhSFlkdUlaUVhad0pVNm5MQkxoaXhxd0pSYjR4alFBZnFXeTRqeUllek1HKzZVdVRpSkVucndvMDNzUDc0dHFLYzFRL2VzMzZzTjlBM09vY0E4cG1iOVVLd0VRaCtDcFQ3dEdIWEpUamg5MFhGZ0dZVHgvSk9WVnJqNFZrRkhRMUNPeFpRUTBJM0xvWW9XWTlZVTdKRFJuYWhaN1hBTk8xSUpaampycE5qZ09VQXZtWlpnUzdPOUdaRHdIVTJ6S083WG9Ib242VDJFbENKZHJIVlM2ZytwZ2x6cGorTFZZSXJlTTk2Ym1FYnhxb0tKTXJPL2FyUlRTQ1VJaDJ3T2k4VnJJbFBxNWo5MzZTOTcrckF2dEY4TFhlQTFQYTdnaDUzbXJPR0dFVDZvaFh5alV0OXdxWTVVVEo1TWtFNGdid3d5bXpNYmZnT0NwVDMvckdhaXl5d1FZQ3NYN2Z1ellMdkVURUxMYUtlUVNqREJKZ0dsd2R0Q210aTBTK1Q1YjVFTHZMN2pLQ1RiYmRlVmtFL1UzYjE3MzE4SHJxUFJlQlBmTXlGbVpua2lTcmxHbnBaZ1hKZ045WkRCMmdLOHlteS9TVXZJTUE4MFp2eUdnRm1HQzhnN0J2blF3VWNTZVRFcWNvR1hscGFBZ1YxZzZENFUrMHFJRTlyOEdxRmNSMk9ySjBDNXJqb24wR2Mzc2JURUhSZUZsYlNXV214azFyQVZpcmlXakFzQ1AxQmF2YWZKRmFza29MdkUzQmQ0S1drSjJiNnpuTDhSdnQ3L08xNHZZWWpZU1ZST3FzaDMxVG1KUTFZYnpJZ3hxNENaWERERmNsVTFyVW13YVFsTjdNRGxHV2J2a3A2MTR0TEVYM01wdlpLTzZtZ1ozcUJGa2VPaDliUHM0a0YrRnF0SWI2RnlxbTFuTjhkVWpRUzl5ODB2MFNaK1l1RFhWbEtHR1RHV25jZFc4anhGK3VSUVQxRVFJSVo1VmZXS09mQm1DM2pPVUZ0MlNnQmFZZmRjcDJzYk5HUmlWVExXTjd5SjFramVPeVV0d1ZJeUl5TnNZekMvTmw3M3FGSHNjaEdUelg3TmxVaUlML1BLQ3U5TFlPWWYwNndoTkpzNkNDbUgxTGRXeDZZbHBKMjJwb3ZmTkgrOHBtVlYwdVRyOWJEQnczeGVVM3prMTF0dHpqUUxIcklZSk1iQmpuWlRENHgwZzVwbW8vdGpET2R2c2JTRWtrUW5TTCtLaW96SHhwcE9oOW1GSlRzQmxFaXpyYjZwVm10a1Z6V1FWeFFyN0NodnJZWFpLZ201c3ZxSm5NNlZEcEdlN2lUSWZhelM0MkcyNUlkOTQxNGx3NUJKdnMzVU9VclF1MEs1cGVSVjUycUdQbER0WjdBdXE1UlNJMTVMdjA1TldQazZKcEdtTjdiT2tiV3k2TGl0ZU1EdmJDbFF2Y0pzbGZUZHRFU1pkS0k3ZC9tdlhTNVl4Wnh6N1IxWUpsNUhQZ0dWbXl3R2lkc2h6cHFEaVpHMlVmRUdNd1RlaXVFNDBSbHZTOEFwVjUxbk1Fc1pUK0VqbDY3MENYV3BDaGd1YTNyZ3YrTkMzM3FObHZYcE1DOXl6Vmw1UTAyZ3FvQ3M5OXltRFNGSTczYXF2aWJPNjVzdHd3ajdyMjBLUWZCQXJpTjZDSG1kRWNtNHpsdWVHQ2t3TU1abEJ6RXVHRWVUMHVaWG5jUGM1N3pxOUVsemxVTjUxREV2YnhFUU5xcmJCSkFPdFN2SFZHdE85aDZLRGdmUDZ1cjRQVUVsSVR0ckF0OWRUVmpyWDhQeG55NnBOMmJISUZCVm5vc3NOM3ducWliWFBGWEVhVWtOVW03SW92c0hqbWJOcmNrczBWWG5rVjFlVWErUjNBdDN5Vk5yV0hHcmtwWU9pQUVvOGJDN3JYbnUrMFBEWU8wZUF3WG85QzVwNmlOOVZEY1oxaHpZTlgyZkJJK20rbE92SEhPUVNFdk1IcmVzSWhMK0k4SmNMOWdXUUV0NnRFNXRXZ0VyeExuaVRjT1pxZzVhb0xSa0tZNXRZLzFJaGxoM2FvSlh6UlJoS1ZrM0VOcElMWlpnZ2twNmRwZWd3ODhaaWJkM2FQR3VtTElFNW93bWRmMDV6TUprU3dFMU90YU92bERxYVBMNGpZNS9pQURtajdpL3RCZ05sOTQyK0ZBK08rcFRGU25EbDVKYjYyMUlvcVlORHhEdjdzZzZXa0RLa0d4clcwWU5YWk9peEdpWVc2M0V1S0psZDhuUXVuZW8xWnFsUHNESU40Q24yVlpWckZQOHFXcFJMejh0Z2FSZmRESG9JUFA2VFA5UkVyUHROYUhZTmVzdTJjWnE4a1liaktRd2lCMS9IVVJoUjFMdVdjRmFZcXltRHY1NFhiYVNkZGlSRVAxcCtDRUt4cHBsdU9hc3FwdDJ3d1NMY01CWXZGdUdwd1NHREVPM0pLTk8zUksvSVRoM1NlOUM2RGx3TWVpNFlhTUx1OXhJZFNhaFErK1JtbUt0aFg3aXlUQjFsUU53RDllRG9LWldMc1J1eDExZzl6eXFPb01KdXliQm5oQnNSU2UrcG9hdGNHS2NKa0lseFFMY0JqR0l0ZHBSbGZqQkxUd1lGTDVyS2lUUUVLKzVGVlI2RW4wN3VabUxna1Z1dlJ4OStaOU0wSkdXUEQ5dXl5c3phMzBORitsb1RDa0RvQ3lwMEZWbkJwL0oxWmh2cUdSZXpXVXQwbkZIVCt3UE5PVjJiS0lXeFVqdkYycVpjL2NFV1NEWENZU1lSYzBpMUlwZ1hnVkIzV04wNHVYb0VRVGJ2cE9TVEs2QWZlWUZDdTFmY29ueWVlb3RLSFZVd2I3MlVIcy9pbGlFZkVQRkNOTFJXTngwU0Y2UExLZTNWVmtia2txdTZuV3pxa2FHdGJ0bWVqa2paNjAyK2xITExIYTBuVFI3SUViOEtvYk1RNUVyVk5aTythcGErU2ZFbUkzcDJRNGQvY3RnejNRVzRLYzcxMWpKZ0l2OTlKODAxRDV4ei9QVTFmaTV1Kys3Nzc1N3YvY3c0SU9PSVRQQXR0WmFhRXlCYVpPT3hwYmVZMEVHellMdzBOOGRNZnpTb0hRSkl6My9XRzdyWURVVGlpOHhqazE4bGp2VFBOamQ1TnNBeG1oWDQ5VHZ2ZWY5bUFrOGYvWGMzUVBVbXZLbm43dWJkRkNQcENwbU5zWHZheHIxSHRHU2NKN0lkeTZxTmVNMG5JSXQ3L2w4MjJFWUYwYmFPVFpTbkFrNUdrTVQ1ODJtcUlDRlRSakhnVjk3Rk9WNWJPTnZhRThlQk84V041YURmdzNkb0djaEVwZm9XSU9uTFpRcnJtdUJvQjc3N0pKdllvL0VlbGE4dUJzOHRabjRvTU00S3MyS0RNdkFGQnlBRHV0ZlNMVE5SNnd2Z0pmKzR1TU9sUzRZYjRIcDl6Y20zUW12YU1UZ1JOb2hHQzJJSnhLZEc1cEtnVzF4SVA3RmNrU2toYzQvTTdBMWdCYStMLzV4blE2ZitGaVlnWmtWbC9CMUp6MFBYYWE5VXhPWEg1RkZmUEdwRlBjcHlmZjNITFlvd04yMzNUcGFJeG5QVENpNHFCbFk2ZFhXV3dBNjhISDJ1QmdxU1hOeFJ0NWh2TnRhYmFuMng4STUrZnZUaDhYanY1cmFCUnpNcTZ4aE5kVU5Nd1FYL0sySHh4OXpQamFYelhkNUhvbkNobGRjUWxiQ1lYM2FDbVlZbVNCMHI0WEg3TXFkeTNDM2JTU0NIR1dOdFdod1lzQ25rVzc2MjJhUHN1dlRMSlV2TGNzZUQxNGxsNkdadWhTbXRYZXdEWjNTbmwwRmM3V2pXckVsTktqeFIzeHI5bjJGRWRib2ZScjNkbm92OGJTRVFpNG5NeXduYVV1RllwYTZ5M0lmV3pzMUJHOXhWakZKY1NiRzBRQmwwWVR1VTNkNjVBeFczUTBQenp4OWx5WVJNcXo2cVlmbnBya3NnSzJoRjMvU21WaEhBL2FuN2RGcjJjNXVHbDNMaTRVbS9tTm0rYVJDeElDSmVuRFhZdGU1Q2JIVlUwUHdGZ1BOcEduVkUxZlIrWmR1REtyOEgxa00weU1DbkxRRWZleXhXTDVrbC9HdmQrbjBVVDhucXZCUW1obDdqMWlZTmZTZENVOUw1b3RGTGF5TG13OWlkN3ZoemduLzRMRzRURU5LZ0daNFREcGt4d2JGK1dWVFJDelZRbmJwUm5VOExlbXlEQ1diM2Exc21RMC9vN3JIUUhRWUdkZlVFc2RUaFFYdGtWYlA4UGxwSFkwcndYcXlPUlc4SUY4RnROOU5kdlFOZGloUmVEZzNoNkFyUkNmdUNYS3Z1SDFPUDMwdHNoSjArcWlmV2hWaG5HYkczcmc5WnV1cDd3M0Zla21jekdWbXFvemRyUVJ4dktFOWh1OUs2Rit6dkRhbGJGMWlIbTVaTGlmNXpObnFLYUhhdjJObHZmekdRY3ltOWxNWTFBMTd0dmdNbGIvejlOTlBQL1A2dHdQaWUzYktmbytFSEt0THFRVFFhMTRYczFPNzRnWTh4enhmbG5zWlo0NWV6OFdLeUhIanB5M3B3cmhBdDZuMGJLcEcvV0s3S1VhNHpmN2lYbFlacnA2MXQwYkc1dGlBNVlBNUdLNm12WXVubjZ1Vll6U1JTdjZnK3Z5RnkvSTBHbjJNTHoyQ1gxdnJiajJWakRzVGVkMzZSb1NIc1NkRTZQNVBDWEZPbVl3NDBaU3ZvdGJmRC9jSEZuZFJmTVVXN2tDcE13Qk4zRThOdFRCNW0wMFg1M3IzcHhMbnFKei80T1ByREcxb0loOVdlUWQwWjJCei9OWkJFRHdWcHR4bUE3RjNnTVlLbjlETmZDcmsvR1BFQ2lmeTRoS0N4bjIrbU0zNDVwWHZOeFhUQVNlbU5ZVFRkWDljcUJkKzdhRm8vT2xmSEtUTDI3cVJYbCt1dHV0L0dsR096VTgyMVVrL2ZaeG1PaGFtem5PbTZmM0hoclpiWVdiVk9FYkg0cmV4QWhlcU81T3FxUXpvTmg3dDhSRHRtN3RWeVZuVFgzMEZ3ZjhEOTg0QVVnOFl6WmtBQUFBQVNVVk9SSzVDWUlJPSIKfQo="/>
    </extobj>
    <extobj name="334E55B0-647D-440b-865C-3EC943EB4CBC-3">
      <extobjdata type="334E55B0-647D-440b-865C-3EC943EB4CBC" data="ewoJIkltZ1NldHRpbmdKc29uIiA6ICJ7XCJkcGlcIjpcIjYwMFwiLFwiZm9ybWF0XCI6XCJQTkdcIixcInRyYW5zcGFyZW50XCI6dHJ1ZSxcImF1dG9cIjpmYWxzZX0iLAoJIkxhdGV4IiA6ICJYRnNnWEZCcElGeHphV2R0WVY5cElGeGQiLAoJIkxhdGV4SW1nQmFzZTY0IiA6ICJpVkJPUncwS0dnb0FBQUFOU1VoRVVnQUFBSUFBQUFCSEJBTUFBQUE5L1ZMMEFBQUFNRkJNVkVYLy8vOEFBQUFBQUFBQUFBQUFBQUFBQUFBQUFBQUFBQUFBQUFBQUFBQUFBQUFBQUFBQUFBQUFBQUFBQUFBQUFBQXYzYUI3QUFBQUQzUlNUbE1BTXJ0RVZOM3ZFTTJyaVdhWmRpTEhjUlJHQUFBQUNYQklXWE1BQUE3RUFBQU94QUdWS3c0YkFBQURSa2xFUVZSWUNlMld2Mi9UUUJUSHIwbGJsLzVJS3lRa3RsYUFRSjNjL3lBUkV4T0toTklOVW9hZ2J1NUFXVnV4MEMwVllrVUpFeHZ0eG9LVWpneVZVdkVQSkZPRldCSUtEbTBwZlh4OTlqMmZRM0syc3lIMUJ0Kzl1L2Y5Nkg2OTV4UFhidzB2dDBXQ2txZmg1V2NDdmJoUmNpVEJMWVZsVmZiMEtvK1NBT0R6dkFyQnJ1WThEZHY5cUhYRU5lY0hBSDdGaWZUeGlRR0FOZDBocmowMUFGQ01FK25qbVN1QXVOb0RjYlVIQ0lyLzRoNVluL3c4aDdoRnRpcm9zWnhvQ1ZsYkt0Vm5MUzFnckt5a2Z0MU5DOWlMNnFtZUV2RFYwMWNjNzd2amxUZDkrcmhqekVGNnNTTEVmUUFXK3JYU2pya0h4MFIvcEYrRGFHa0VBQ2JndHFWdWp1ajdDQUQ4TmJZRFdaa3VSZ0RVNkZTcEd1U3FacVEyN3NFNDBhWHk3aEJ0cURicXNlbzkzeklDWGhEdEs5Rjg5Qmc2ZEpZQTBOU21EVUJCd1ZBMzZTUWVZQkg5WmcwQVBCdDAybXJJdElSWm9qVWRVR0JEaUR3ZCtKWUpzRVYweEJwczRnSWJRdVFlQm9ZSmdOdlhaczJpYm5Ddk9hWFoyaDZLRnBFbUM1dW1HUkNkaDQ0MTZvV0cxaklBY0kxK2hKNk9Pdml3UzdZTUFEell1dXlkSXhyOGREUUFjSXBGQmlBYVF4cjNvbUVBWUdpWFhSR1hTMnpvRFFNQW1pTjJ4VFZZWVNON2Q1MUhEQUM4QVBkWnM2ZnVQbm9zKzdRYTVKbTRKUlFVQUdIQmdTMDJ6OFFVSnhyRERMQ0pQR3UwZHhWTTJIVXh5MmRpQU9BZThBdzY1RzRvd0F4U1U0YnZtQUdBYVI4cGthMnRZQUtMbWVRTWFRQWc1cGNDQUZaUVVDelJRRzlIcFFQc1J2U0E0Y3BKSUUvcTRkOEkvZzRTVWdacmoyYzBDVUdSNGY2cGRBTTdvMlQ2YmdqTEN5cEhUYzVxQW5ETyt5T3NGdXl6dGsrd25DQWZOT2xwd0VTVmV5eEUxbC9TdDhQWFZmZ1RuUzRmdnNmUXRMTGQ1Y04zbnVMWUY5NmtrN1puaHVXYW54enlVdTEvTGpHNnBka3k5SEpsK2lDc0IrU3VoRnJaMnZKak85OHJ5Vi8yenM2cUl3RzlTbUNYSEQ5Mlp4eXFFSjNzOStsRlE4OFUvWU1STy92WldYOGJicEVhcS9KSnFaNTBOYkpMUFoyaXp4dTVxdDNYbGM2YzFHSTduVEx3em51eE9QNWtKSzBVMWJ3OTlHSnF4SUl3UFJCaXNUaWlISk9YdjhuYVA3Y2pNWERhKzBuSm1Fb3NpVHJPZVMrblRQaDBpSTRtc01hOFUyeHRKL0FjNW1MM3hHeVlJNGQ1R2ZvMzZTVzlNb3pIRDMxNWRnZE9md0hHU3hoRmxQTEFBZ0FBQUFCSlJVNUVya0pnZ2c9PSIKfQo="/>
    </extobj>
    <extobj name="334E55B0-647D-440b-865C-3EC943EB4CBC-4">
      <extobjdata type="334E55B0-647D-440b-865C-3EC943EB4CBC" data="ewoJIkltZ1NldHRpbmdKc29uIiA6ICJ7XCJkcGlcIjpcIjYwMFwiLFwiZm9ybWF0XCI6XCJQTkdcIixcInRyYW5zcGFyZW50XCI6dHJ1ZSxcImF1dG9cIjpmYWxzZX0iLAoJIkxhdGV4IiA6ICJYRnNnUkY4eElGeGQiLAoJIkxhdGV4SW1nQmFzZTY0IiA6ICJpVkJPUncwS0dnb0FBQUFOU1VoRVVnQUFBRjRBQUFCR0JBTUFBQUMzZVQ2ckFBQUFNRkJNVkVYLy8vOEFBQUFBQUFBQUFBQUFBQUFBQUFBQUFBQUFBQUFBQUFBQUFBQUFBQUFBQUFBQUFBQUFBQUFBQUFBQUFBQXYzYUI3QUFBQUQzUlNUbE1BdSsvZHphdUpSQkJtbVNKMlZESitSaWhNQUFBQUNYQklXWE1BQUE3RUFBQU94QUdWS3c0YkFBQUMzMGxFUVZSSURlMldQVzhUUVJDR2p5L1pmRmdRUklGb2pCSWgwYUJFaEJMcFhFQ2RnRVFIT2xjZzBTUVZCWTBqUkJHcXBLS2djUlVoMGpoRkpEb2M4UWVncHJGN2lnUTdBUUdCNFIzZjdkM003TjRoZXE3Wm1kbjNadWVlblYxZEZLWFBlVkxQK1BhamJDSTgxSlY2NGh3c2g2VnA5T1hHMUN6TExtM3ljeWVHdWI5VjlVSVVuWUxtcXBNOGhmUERPZUh4RENRNytSUjdyZHdMR1NlZ0VDVnNvNktWa003RmpoS05uTTFqOHk4TDlJa09wUDQ0MFZmcFc3dEw5RjNHbUhFVjA0VG9wOVJIUzBSektxQWQ4TCtzSXMrSWZxbUFjazVqK1VVVndZYnNxNEJ5VGtLL3JpSU5SSVlxSWgyREgxUDh3VzBwVWJiRmo4bTRhZ2Y2QmovMEMwUjdLcWQwdWdZLzVoS2liMUtpYkV4cS9GSFU4MU1VcjNqNEovckRRcUF0SC8ra250SU84dkZQT3JUMHpERCtvVjZTZWFxT2xkTUIvQkUrcVRSL24raUxmQjgyNzI5cC9WMGl5NklHdlkzbEtjSDZkKzZrQmgvNTBvYU8vYjFuQkhZTFhVcXU5Wnh6c3ZFWVltWDl3NzIrWS9SbkVXdVptSFA1Y2hzNkp4dDNFV3VibUhONWJXZTdjU21RdzgydCtmaDVlOFVGOWx5MTlzQkh6UWlLN2EzRmFpdDZQbjd1d0h4TEdrMjlkVmpib3NOOW1PR3B2MzAxcTljUDRlOUQvM0h5ZlFuUk9GSDVRL2lCWjV6aXVEdHpmN2lyOUNIOEtFRjBqOVlIOFBQbnRoenVLTkw2TlI4L0RwRGNjYTBmNk0vbnRGMUozK2J2Q2RSWkRTaC9yaWpIMUJONytKbkFWcGsrZ0w5ajdqWlZmd0EvVm15TDlMb2VILzhSQzB6bDkvRW45bmdxdlljZkM1cmJTT2tIRmovU0w4cnFEWC9nVjZjSC93N3FkT0JWbFI4dzlrUTZ0TTVvV2Zoc1NqM2YvYTFpdnJaQWRMRndVMHZxK2VKcjU0SkdrK2hhN2psRDZnZlFyMmNUOVU5b0hGczg1cHoreGVON1dKN295dVpEUEJzWG9LYWJMcWtZbmI3SFl2V01YZ3RaYmpyOWU2V2wwWTAzdzF3akRhZVhzU3I3djc2S1RyRy8xYXBpOWw5NWRrSk5WYVR6ckEvbHZ4NmV0cjc2N2duYTVzSG4xUlZ2TGhUbzVEMFdhUFRBQ3gyYW5wbS9OWDk5bWc3L0FQTWhQOWpDdlJxVkFBQUFBRWxGVGtTdVFtQ0MiCn0K"/>
    </extobj>
    <extobj name="334E55B0-647D-440b-865C-3EC943EB4CBC-5">
      <extobjdata type="334E55B0-647D-440b-865C-3EC943EB4CBC" data="ewoJIkltZ1NldHRpbmdKc29uIiA6ICJ7XCJkcGlcIjpcIjYwMFwiLFwiZm9ybWF0XCI6XCJQTkdcIixcInRyYW5zcGFyZW50XCI6dHJ1ZSxcImF1dG9cIjpmYWxzZX0iLAoJIkxhdGV4IiA6ICJYRnNnUkY4eElEMGdMVnhtY21GamUyUWdVbjE3Ykc5bklGeGlaWFJoZlNCY1hRPT0iLAoJIkxhdGV4SW1nQmFzZTY0IiA6ICJpVkJPUncwS0dnb0FBQUFOU1VoRVVnQUFBY0VBQUFDOEJBTUFBQUR5WGdod0FBQUFNRkJNVkVYLy8vOEFBQUFBQUFBQUFBQUFBQUFBQUFBQUFBQUFBQUFBQUFBQUFBQUFBQUFBQUFBQUFBQUFBQUFBQUFBQUFBQXYzYUI3QUFBQUQzUlNUbE1BdSsvZHphdUpSQkJtbVNKMlZESitSaWhNQUFBQUNYQklXWE1BQUE3RUFBQU94QUdWS3c0YkFBQVB2a2xFUVZSNEFkMWRYWWdrVnhXdTdHNTJlbmVtZHlZU1JJTFE0dzcrZ0pFZWRnMVJvbFFiTllvL3pLd2F4R2pzVmxBaGlEMUIxQkRRN3F5dXJGSFQ0NHNFLzNxUWlMZ3ZQU1RCUkFQcElXaFFINXlKa0dEeVVxMHZna1o2dGpzYnM0bnI5VHUzNnQ1N2JsVjFwcnN6MjFOMzZtSHEzSitxUGwrZGU4OTM3ay9WZUo1THh6MWZmL3pValMrNnBQR0l1aDRWZEZ4UVYxMVpsT25vejhJSGZxWUszRDBma0dBdUtnQ3pIQ0RKRjFaVWthdm5xY2MvQjdPOXBOUS9jdHVwSlFMMitsdk9uYnY1S2g5U2YwdVZ1WHVHR2VlNTlpMGhldlV3NDFuQWZXNmRGem9wQStFeVYzeFRpT2RWK2hnZy9rY2xuRDAzaEZqbHlwZUYrSjlPWDRtRzZudzdEWVN3R21MUmFyVXdvdTZsR3JkalFrdjB1TWJUc0JwcnRWMzBSRjdzb3V3Yk9pVDFqd0FoYTdVSGtWeHhFWmJST1NlRXBrUEtwWjdYTWNXVW5ETkpGNlY4cktOUkRNQndIRVp5bTZVZEZCRzN6WE8xMjBLY1ora1pJSHlCcFIwVTBkR1d1ZHBOSWY3TDBoUzRHdkpnQmU2SUwwdUhubmNGRURwT0YwR01EbjI3MzFHM2RMd2Z4dWdRcnRYeW5XMmtGOTFwa1dtYXh1Z1FybFZzc0hwTnBDc3M3WjRJbTNISDRwRm5XV0V3RUxXSk9rdTdKOEptbHF1a0dJYWhPSWFrbmdGZytRNkpzSm5sU09CYWVSeEtJYzJiSElKanFmcmtpZWMrN25tdzJSelBEdGpvRVBsdElPendjbmZrM0dPaTU0dlhlTERaQnRlNlpROTVDN0dvbFZmTnVMd3BYbHozdnR5dncyWWRycXB2dFZxS1NyZDRzVHZ5WGFKUHdBb2wySXhyVFhSWU1obFZJZDVvVWk1SlU4VVF4OEdMdmhWbmUwU0hGWTBFZnVaQ1hhZWNFbXFSdzV3Q29NRjBPRk4wZGpJUkxQZTIwQ0orQ2gwcXF6MWJGTDFWcHd4bmxPM3F1R1hUY2l3ZXVkYStyUGZvMHovSFFORlJMK041SmhZRjFqZ2RvdUdHUis4VHlwcm0yVGdpSVk1UmNRcHN0c0cxYnNHR0ora0F5UE1kWHVLVVhEUCtFcUtGdzlldDlrNUFyRHNGaXlsYk5JUGU2bUE2UE9Nc0YzcVlYTkp6VFV0R3BFZGcwV0haMlhnR0V4T1hsRVZmamc0UmxEczZROVBVZmMwRDR3OGVIV0wybXcrazFFTng0QXh2VW9yVVJHUzl6VFdHYXpXZ2FBVmpuWmU2SXRPd2ZTTlM5bENNRG12VzZCQVZLNjZnNG5yU0xMWXl6V3dNQTF3cld4QXR4aWFMK1YyeUxNTnVlamtOTmx2aHVpN3hWaHNiU2ZGNjJaWWJiRzRKTnJPVWhYbExPb09hczBucDdPd0xzTnRGcGVVU2N5eklvOEZVUlpYSmxjUmxuWEpJYUJxR1FEdlVteElJQVUxYW1GWkw4MnhyRGdIVHFtNmF2Z2FiTWNmaWVlaWlyTlhTa2tWRlgrYVEwREs5SzA2SHM1d081VXppcWtQQXRLcGwwL1pnc3hMeXYxS1BDbXRXcTIzQ2hxYk5SbFZjT01HR0c1R2VqYkFaTG5XaWROVnF0YWlvaVRPcTRNWUpNRlRiQzZTUmNycnZMWmt1Q2l3K0VOYmR3R1JydVduYUhxeUVzcndlU3dGU3lWUkdTbU0zdVE1SVhUT3NMMG82dkZMTko5cDBTSUYzR1B3Y1dYY0FGbE54Vmc5c01WOUR1NE1QcUZHZ1RZZUVONXgzYTFiWTVRNklJUEtvSHpiRDhXOXRQdExhcGtNYTc0ZERxYVV0QjJBeEZSRnVMc3NrUWFENHJWeUpTaHNLa2t4VEs1VTk5Smh6dlhFcEd2WFdMcmJFSmMvTGFVcUFUZm1lZG9Yd0N0VlBvd2VSL1ZPYmNORVd2WTB1MmZDd2NxWFRSVGJxUUlWQ1pOSmducXE3ZE9URFhjN2xpOWdPaERYNnJuUTAvLzdKbjN3WVRkejB4NTkySWpCd3V1UkxweDFjUVF6RTlkNzBaL3NyWHM0WEsvbmlCbURRd0Y4ZDNMVjJQTy92dk9XaXFndkg5SkxvaDZIYlhhSlhsTDJNaUVJZDh3cERWWWdidkx2Rm1rckh6NjlTVjRUbi9udS9FSyt4Witsajl4VmZkNi84OVR1WHJ1dEk0WkdIejhyejJlOCtJcy8wNTFoQmlPUFMzZW9zTHRBc1IreHc3dldNNmQrZjZMMldnN0xsSC83aUtqZ25JYTQ1UjhjcEgrSStlSGZCeGlpM1VLbDFMQStMT1JiZHhPcTZtU1FQdGFGVnAxUkpwL2FIUUhNNUxDNS9FTzIwdmorUUtSU1l5OUdUcjVSWDJIZEdiTnRoRU0xbFdiTjM2a200ZTI2eXlWZENRUXl5NGk2Y0ZNM0w4VFZHUkFtTEtmWGN6UUlmemx2YW4yYkxyMWFCbzRuWVMxSkFnWGtEc3dMcEtDcXVkdXdsS1JUUnNMckRxemd1eCtnUWFNalZWQnhIeGRXUDB5SEsvUDNGaU8wWUhRTGhraldyekIrSGszSXpSb2NBVWJaV0JweEV4WlVHSERVam9MSmJTZENxeU1WemdnNDlEd2lkbTVzYi9PaVRkQ2hiNlQ2S1RKTjBLRWNYRGs1ZERiSWkwV0VuVnVnbjNXdXNoa3ZKRkRyMDBEWDNrUTNiYkI5blpCbUthZlpSUDJ3bS9TYXR5ZTBqWHdwbXNEWnZ3bzQwR1NXWFJWenFiWU4xOVpNUkdqbWZlQkNRdkVIdUgxOGJkTEI1cmVSMWs4NmhQamNYKzFGNlEzTTdscGRNWXB3ODZNaFVFNmV4NEVaTS9WbmtsV0o1eVdSdEVMNms2MHBlUE1FY2pPY1RkTmhGWG1WSEhld3ZibGx3cjkveDRnbFdvQllaLzdtcWhmcGIxcmE1ZU4zc3B4c3BiY3JuVThSVGZxWjYxZWhQTkVoU0h6a2ZIZExrQzY1VFl5dEpoeFNMaHhTWmUraEh4ZVFUR1AweERuTUZmblJYRDAwR2ZwSVlhRXRPU1NwVnhuNmo4dTdZOEtGMDd2eEdYYUhmVlhpNG1VS1lSb2R0bEcvSkgvN0l3cWM2M1YxQlNBNHQ5ZEJ1TExYMEZXUXFoR2wwQ0ZjYTdoU1RLSGNINGV3Z1hiVWJHMVJoM0h5Rk1JME8wZlZZVkxvN0NBLzc2WnIyUHFoYTZlVTZwOUFoT1pxUytiM2RRV2p1TjJtcGthUkRESWw1bE9NNndpQkpCazNHaG5qZ3JpTnNLZW96alFmZGNOR2tuRWZvRytLSVVKSHZXUjhLb1JQand4UTZyTVhtdXdlMlVqZkdoeWwwQ0t0V21Ba0h0MUk4aWtHSDJndks3N05IY3BJTzhXMDNXNytCTm5SamZKaWt3M0o4VW1NZ3dqMHl5b2cvbTZCREdOVTI0ZUJXT3VKUDdWSDFJRTZITU9HeXJZdmpOZ1FkNnVDZWdHRlBtdzZGSTZDT0kvUnRPa1JJMmx1eFRlaDRLNlcxdzVKQk5MVWs4T1d3Mk9HMkRXbjZ2cUlSNVF0Q3ZFV25sT0Eyd2dBSVZ5TW91V2NRa01ZN0ljcmNSZmlkMjI1R284VG45ODk5SHNjdnJnWSs4UTVsT0haMkYyR0w0RmxINzVjTW1CWW5pdkNocDIvNzJJbjRVcGhXWlFqaCt4OHRpdXUyd29xUFdlaEU3NjIvNnFUZVlaSUk3NWM2dlFLRWR3dXhNUExYelNhSk1KQUl0MU9mOURDWlI4VHpNTlB0STM3TGRKSUlqengrSHpDV2hnR1RWaWRYdUxaTytjRm90NWdrUW1qWDVQeEY2bzV3UFBCY1hkYk9tMFdKWWE2ZU1FSTAxSlZoMUVxcE0xMWNqbklMZkNvdHBhYWROV0dFbThuRlBsdWZ3YW5UZWprcFNDeHJENzVxNG94ZkdIOERkbUZPNFdpSUY1UTR4SG5DTmh4L0o4K01XWXFZRlplR1FLYXExTkpDT1ZXNDYyZTh3bTBONTBiNGdmQTlXbm5CN0VnYm5qWkhaSmNSZEVxcGlySEFka3IyTUZuK2hxN1ZHRnJuM05sSHZ3cUN1dlZmWit2NjZzc3JZQ0tzTk40dnpMQVhLTnBEMDBVTjhNSWpaZEF4bmlJN1hEVTdOaDJlWnNGZU1IUXJyWW5qQ3lmZmMvTEU4WW4xeGU3WWRGalZucFQyT0kvaWFYWjQ2THRjUERZZDVqakpqOStaZHhsT3l1M0dwa1A5elFYY0ZOTk5LcnBKK1lrOXpocWJEZzh3a3NGV2kvVTl4akh3NThlbnc5cTh1V2x0YUZkcXJwbVVCRG9jSmQ1aWFwVXJPcEVyV2d1Z09qOFR3dmgweU5vbGJwTFpSdXFOVFlkNUU1UjZtMk1IZmhPd2NwSU9jL2dreEhYM3huNzYxemZHUHhOeFZJK2NzSWU3MTRuVnoxQVNkRmkzMUtGWjZoTkNmTkxLdkowKzlZRzU2Nm1Pemo1SXJ2UUpYeXpjZEVkWlhQWTlPdnBuUnhjS2ZEY1dMczhYeGJYcjN2ZnNiY3dQMHY5QytMWlluUzZhaGNBR0hOUWgwVHRPTWVha0lzelI0ZUVLZTZPTE4xMElseGtlNEdNRjhIa0ZWYnVYc1BHbkEwRWVRUW4vYmViQ3cyZC80OXRQSXlyT3pBbDBhQVdVemVqN0ZmRC9hMXJKUXVoSXBub0JROWlxNEl0dXNCL21TKzFiNk11eUljVG9FSjhVaXFLdnBsRWJYTEFsdFMwQWpsYmJYNEg0ekttcmJ2a3puc2FxenM2Y0FPMFhtVkl0dmVKK3dIeTVveUR3NVM4NmF1eWQraHh6VU8waDNoVUo3N0FIZjBHSGErWm44V0pMS1VwQjNBaEZQSVM1VU1JdUMvMXlWcDROZjJmR244dUtmdTB5bmtDSFcrYjJvSTcxS0lYbU94K0tKdk1vbTlJNXFyR2lWcGFiS2RTdmgwRHdGKytYUmUxUmZnTWhITUxERnlreUFNSnRWVm5Tb1VxMHRPbFZUbmJPRmgxaUlXcGVxYWFCb1dtcTBCeGpwSklxYjJpc3lHa21YbFZUMWZiK2JOSGhrbG1mOW9Bdy9OOTRzUEp5cE9kc3lJc3lGWlNZOHQzc0RwNHNPa1FqTlY4K3d2NjdNSDRwbW5rYytOSVZoWXZvVUIvdFdHQ2tDL1plc09nUTdWSDFPRGt2SVFjUHFLRUhFZFU0SFNvQURWYWc4akp5dHVpd3lkK0JCUGRMWkFoYjlDQ0NmWXZlZkVXWmtLRDUxak9DS0s0R1ZGdlRlVDVuZjJDWGpCY3doaGhBaC9LL0lhN3IyMlJMNkRJNnBNMU1GYTBlYkNmN1lka3dCUHFwbm55eTZCRDdZekpydzAybUducWNHVGw0N2FoMUluTXVnbzJHdTYyZWdFV0hGTTZwZ3F5ZE9SM0MwUmhYNmdVaCs5Tkw1cXVSMWdQcEVIeklyc3dXUnVaRzZKL0htZkV0Zllya0plZ0t1Mm5EenJKV2JOR2hWODVzWUFvNjFHRWFkU1pERnZTUmh4SVFJbERURGJBMmlBNDluNCtYTTJWRGREMHlWSGdFekpGUVNDUEhGc3FsVXBVcTY3UnlkQmhkU0YrNXVxVGtqSjJoLzd4V2FaTTVFdmtKQkNJQWRFNDlpTERvc0s2dms5R0Jka0VzT3d2aXJJazU1VWVBRnJWUzhDcXlVNEkwdEhrWTJMemxXVkI1V1YrWkxhRWJPc292U3EzUUNFdGFQWlRJd1JNUWhvTW9PYll5ZEtnak9icWl6VHFvdmtNMmhFMDU0cDBPaCt0SUdFdVVvd1JhcWVxcGNLdHFHT1VkdEJCV00rdEt2WUxrc1prdzhHeXlDSTdlWGFxVEZkQlRWUmNEMkJKbDBkSGdyUlNWbFozRDBnejlMVW92Znlqc2FXaHJhMG8zMkN0a0RnZ0tJUnB1UlpVSG1rS1FBMFpaVXdVWk95TVNKVHFjRFJzZnVweHVwUTBsSTZaUkNBdXN0N1YwR0lEcnU2SmZ6eGd5cFE3VXArWVZsR1FHVERHblN2Qng5a2pVL1pCZTVhMnJjbCtTWlpqQ2RPbWJWWDdXemhqSGs0RUtHMUl4V0ZTWkMyMVRLVjFWYkJHd29YQk9WQmMxbUcrYXVFN25aVVZBNEFKTSt2OVlsUFhncUNiNjY1R1Nhck1UdlZVWWVpUVU1UHVOc085Q252YjFaVm5CWmZTQUV3VENHUlZ2bjFhUk45QzhYOVZDNDZ5VDNMekF1UC9vaTRkN01oY0ZnWGthVkM5alI0RVFubFk4am02NUtoV3NLcWlVS3N2ZWVVWTh4ZW53a3VkSHorQ004a2taZ3hhcDB5VlBVNTVUeWdWaG4vdWI2RzJwTE9LQzh4M3ZuK0lHaEdhTEtoZHJoL2YzTzVUNnJSRHZVN2xaUE5PQ3c1bmV1bEp0cWlnKzdlV3czcnVtY3VqOEY5SHp4ZHRwdGtsbkI0dm9mdWQvN04zekF5SGV5ZXRtVDI3aVgzWW9yd250NEVNWDRETC9ZQ3Y2cE4rL1ZTNDhhY3ZTWk9sTUViNUg5TDlrMTgxY0t2Yzc4U0d1VlA2K1l1L1ZIWjZqNVNxbnd4VmtUMzNtM2U4YThFNk12c2dwd1FRQjRKZTZVNm9QcVN5blE3WjJPT1RWRGxRRGxXaVN0eWRMSFZCK0tCWGhoTXpvVURIb1VGZTZVc21pdzIxWHRCNUZ6M1k0OXlZdkNVcWpYSm50dXJmM055SUZXNHdzckxYRGJBUFlTVHZNcDBhVHhCaGE2VmxGejVvczNla2UyUzd2NmcwMHZCdmFhNGZaUnJDVGRwc2FJU1FkdnZLdE5EdmRJZXZsQmRWS01XSTBETEdmNkxDc1JreFlQdXRvYzlocmh6cmJTYUVwenRkSjhidXNiMXRZVzJtY3hHV1VQaVRlY0FjbWNwNnd2MjBSekprYXprdFZyQXVmeEREd3d4eEpzTXBUcnN0UFhYMUNMRnp6MStGZy9CODcvbW9vMFRLbHdBQUFBQUJKUlU1RXJrSmdnZz09Igp9Cg=="/>
    </extobj>
    <extobj name="334E55B0-647D-440b-865C-3EC943EB4CBC-7">
      <extobjdata type="334E55B0-647D-440b-865C-3EC943EB4CBC" data="ewoJIkltZ1NldHRpbmdKc29uIiA6ICJ7XCJkcGlcIjpcIjYwMFwiLFwiZm9ybWF0XCI6XCJQTkdcIixcInRyYW5zcGFyZW50XCI6dHJ1ZSxcImF1dG9cIjpmYWxzZX0iLAoJIkxhdGV4IiA6ICJYRnNnVWlBOUlEeEVYM3RMVEgwK0lGeGQiLAoJIkxhdGV4SW1nQmFzZTY0IiA6ICJpVkJPUncwS0dnb0FBQUFOU1VoRVVnQUFBZThBQUFCR0JBTUFBQUFYd3dGc0FBQUFNRkJNVkVYLy8vOEFBQUFBQUFBQUFBQUFBQUFBQUFBQUFBQUFBQUFBQUFBQUFBQUFBQUFBQUFBQUFBQUFBQUFBQUFBQUFBQXYzYUI3QUFBQUQzUlNUbE1BcSsvZHpabG1Na1NKdTFRUWRpTEl3SllKQUFBQUNYQklXWE1BQUE3RUFBQU94QUdWS3c0YkFBQUtla2xFUVZSNEFkVmJYWWhjU1JXK01kbnBjZWVtRTNWRkRiSTlKcXlvdUhSd2dncks5cUFSQk1XWktGbFlrTzFCVVZrUWUwUUZmOEJweFFmeHdRbkNQZ1NWRGlvb0tQU2dvdWpMOUM3NEVJM2JRWVQxUWVsZVJZS2lPNU5PZG8yVDNTMi9jMytxenFtcSs5T2Q3bkduSHRMbi8xVGRXM1YrNms2Q0lCNHZWMnlNemp5NG50Qm4vSE4zbmJrRmVPWTE3Umw3dE0xTC84QmViVXZNQk84N2Z2ZkpzVjdOSStkK1FITVl2ZXo4K1hNbnZrL2dPelJ2aHNEY295ZStSODcyenRNNEZ6bit3QXo5ZVUzZmhRbThPZVpVL2doNHZ5YlF4UFB1SlRPYUI2Sld2ZE9iSGZFb2ZGNUl6WDhXU0R0Rlp2czdVT3A1NHdIWVRZUHRDM1FJYXpVeHJhYlU3WDF4RzhEVEM4WlRkVVdwOXh0MFA2Q1hZTXNaUDBmd0dJWUduU0dFd0w3SXpOKzk3Njk4UjZuclpnSVZMSHpab0xPRHFuQjBuSnZISzljbmp0Tm5CcmVVZXBZWmJ5aDFpNkV6QStldzhEVnV2YjlQanJYUG1sTC8wVWhBUjIrUG9UTURLYlFNdWZXWEtuV0Q0ek9INjBydE1pY2RUSWloTXdObGFJR2JFQlBabXBrNzF6Q2R0VXVNUEFEZVkvaXN3QjBSV3NoTGM1K2lTN0lpT210WDJlcmdubVUzeHBnQXJEeVVyZFNTb1FXQzIvTE1aYXNXYzc1U1l1dklOQjRFWFN4OFdHeTZqTVI4Vnp4U3FWSVRhWng0ZmFYK0syVW14dFNJdjB1L21jTllLT2ZVTFp6enhvTVhWdklPTGZ3c1NudVl5YlNLTnhqL2pqVHVZbjBaeGVuSVR5ZTR6aldVZXIzckw2RTRhVHdJcUhiS2xCK1A4VStZZXJoQVpWdVV6QUVkK2Fsc3VLTjQ2dG5yanZ5c3lhblJvV3RMMHNUWUYySHJWZm5hVFZrMzBHTi9MbCtqRlBjeTdPUjF1RTRhRHdKcUU5ZEtHUzhoOUJTTS9UQlhyaUhUK0FZVWp1Y3FsR0wrSFdiZW15ZnBwUEY0NGNVeEtjOG81LzBHTTNnZkoxaHdDUDR5bzlWWWw4eklZNExGejN2SFNlTUJiWUlMWXpyS0ViK01zL2JXYlA2QzlFWXhoeGV3MllwNUhEcGg5K1lKQkVITFNlTUIrck9wWGtaUWxMay9jeFowc05xR1M4N1hERG9aOURVWUtZcXBOZmNCVTJLZHdpa3pjNmE4OHNhZXdRVmtwZkhPRk80aGZvWUZGR1pSdkkxRk1aRWd3TEdmNmhzUEFxb2tudWxaYmhLMEw2b0dkRWlqdGwrd05QVWpzRkVZbyt3T2dheGpLdE04NDJRU3RhTzZQaVRJR2RzaWJkZVVlcTBqTWhZaC9BTUtvTFZDRmJ0RElJVk5MTHp3aVJWYWxnSVZyR2h2WGRKaXJNblRPQ2FkbDN0OStoWXQ3R0FIYlZsRUQwcWh4WjdQQUxRU3FoNXJPYVJxRXhOcWV3UWFwbDZwWU4zZVdpdjgvTmV6eGxDYXpIUWp4WUxBQ2kwUnU0YUZXL1pzdFFsd2VoVTMzT2RKYWZ3MG1hdCs2V04xcFg3c3RmdzRoRElHdXlDR2F2YkdzdTMyWlljUXNSdndZY3ROQWZjZlBrcmplcnp1azM0L20xckNBY1F0VlU0b3NRMXZ5dzRoWXNQNHRMb3o2WTdDN1o4bEthcVBsMmcwNERhcnRqMkV2WkF4M3M3czVTVVBKaGFCVFRlTjAvM3VWTm9qMjFjUWVCS3NPV3YwRmVjbnJrNTVTbTY1WUp0cHlBNkIyRWlscG1qY0hwMDVlL2JkYjZrL0V5c2VWaWVYemk3ZGwxcHBxZEdwcGFXVGRTT2ZjakorM1pJS1p5M2RYbUh0am5KNGZvRm9UWWhDeXlXTFJ1OWdNYVVOZ05CSUZvNXBHaVNxZHlPQ2VpQ1ZML3AxMnRSdHRyM1FKTnd1TXBESnB6WTBweVd3OUNpMFhMVm90TGhWVFh2aWN6aVlULzRyeFRmeGdyN2RTN0VnL0FlRW56UzRabVFDbjRiQ2p4aTN5ZE40WS9KMFFtMW9YaFBJWEJMb1MrTXRtRmczY3ZQaU5mU3RNa1J5alZZMlpNMFFhOTNWd25DOXJKR3hnTWN3YWY0OGk1Uk5hREdTSytiVUVSRWZjYzNNZ3BXYjdKazRYR01rQjZJOXFXT3g3TVozbkl2UEhEdUNWUys4NkJIaVZKYUxSQWd1VmUvOHBLRlB2S1NWL21hM2pJS3J4ZklCaWtKYmlRaDJET3NManJFRG4yL0Q0dUw1ZVlvalM0aWoyMjRhcDZCK21zbGdNbGRUZE03Sk41eWJTaFg5Vm12R0pIbHJhd1gwaGV5N3FTYVhBRnFsT2hOanFNa3lWMEtGYy8wK2lMUmhaaFoybnpXcU1RU3UzUHUyZ0l0VFdYbTlsOURwYXRHSTlPVXBNNHhDaU1yQzRsN1VtR21JQXh6UjhlelN4QnJoQXpPenI5NGNHdFVZWWx5YmxZRlh1cnhQT3lhOGJRZ3N3MEFHbWNyQ3d0dUhWTmVYeHV2V0p1anE1M0FYTzQycGhhNFRJMUpPeHUvOENvcUNvV1p1aWxQZG1uaXJ3eUNWaFIvV2h2TUJUeHFuQm4yVmErbVpWUnR2NC9RWWRtT0VLOE1wQ3czWTZ4bEtoNmR4K2pTZVZFcEdvanhFWmVHOTVjUTlhUnhIWEh6QVFlVitLemJXOHNRZGNNZTZFcDNEZnJxL3h5YUg5NzlyVUhEOVhVSzVmdHdwQzQxbEMvS2s4YWFWU25VYS8rMW95OUlHcXJrdXkwZjVQVlltYnhyd2twYTFKR1ZTSjN3UzkzRXdNb2JveCtrMnZWUVowM2ZTT09YVk5UMFRBRWpVeTRUUDEzMmQwM2hwbkVvWGViTWswemdkczJSN2tVc3pOc0hJR0xJTXNjcENZOEdDdHAwamlqMGdOeHUyL2dYU2FvcEhtOW81WmpKeVNzcitwVmxaWDNWa0dxZVQ5NEpQdjJRL0R0V0NyeGVwOGFaelJMdThUaU94alRpTmY0YVZHYWwyekYxbmFDNUk3WWw5MHlEVE9KMjg1M0p0RkRQTE5hY05FVnBnRlkyaDNEdkJJRXJqT012ZUJjYmM0dWxBNGh0WWxSTnpzV05ZMFFDTWg3cFNaaDJoTXRjUmJocHYyaThjZjVpQm1ZWFlDTXVPQ3hES3AvR2ZZMUVQT3lZMnhjbmFnY3hpSlBNcFI3SThJYnFBR3ViS08ya2NMOXpPV1hVNjh6L0ZqTHhSeDRrUldmNCtDZ3VldXFvajdPSXh4RzNDbkl3eldVWXo2TVZYamhSTTJreTd1dUxFS21TWVcramEveVMycEZZeFNWNlQvRUJXSlEySHUwWmpHL05aSnZUSWJVT2NBQ3E4WkxiVGVFdXBOMWgra0dGMks0MEg2RStSMmhZTGFNazBIbjRybzNlUzNYaXdnNFZmSWk4YjdHa1FQdTZvTnZHaTJ0bGFjTVJDUzRDU2I2OW5TV1B6THc5UVJtNTREM21hNUMwbEN3MDc4TE5sRVNQVXFvK1BwUXZ2WHZWSmowRWpsemtOK2tDRWxsK2p2WEdtaHpSK3o2Z2QxVEdlUTU0bStkd3AwZVBmZ3duUCtDdFdldHpROFJ5anJiN0Evb3JiY01lQy9GOHZFaE1VMjNTRitMc1BBbk1mTkRaRmRQbUEwOHczUjJJQjNIYlJmS0wyZTkyVnF2emlMeCtDY1hYenV4Ly9aY0tGa3lpcTc5elpFWSt0SVp6Nkd2VHdrWFAza052Ukt4KzZlUEhpb3lmZUJmaUd1Mjd6QnhOZDN4cGJwbGRIVVR0MFZ4ZC9JR1p0cUJFWmtQdGtwSnFkcUtDcTFGZU4yT1NRNStzRmpGRkF0OFo5YlkrVG1ob05JL0tHNzVEWCtEYllXZmJvVTFMbGJhZ1I2UmozZW1lamdyMHhESnQzMEpvYSt3SEZMTGRCcDhxT2oxUHYrUVRYMFhDVXhnbERsSE0zb09hU1JOT3pZUllhVmh0S2d2R29QbjJsUjFCNDVla2gvVVlEamVXb0xydWtsRFhCTDFrYlRxQUhsU2lOUjZxQVJKOU9STU1sVFBYb1h6bHFkaHNxMlM3MjcxZlUzK1I1Z0s1Z0tjcFR2ckJWU2hQNUp1MGFzSVl0UzRlU3ZDWWR0WXI4aUdHM29WcDZuNERMSjRlVGVjSUdQNTFvN2hnd3RVVkpQb1dEdys1SndIK3pLSFV0b0cyOGVBQWs2dFZrTnA1REx0SjR5N3o4RjgvOEo1NEpYdk5Xb3V3NTVPQzJ0ZW5wNUNCdDd2OE10SlFKV1UzekVKSlpnYXZuZDhqZnNHditBUU5xTEpUM25VUE8wL2hBSitNRHRrVC9kT3ZLRkJPb2VYU0JHMHV6Tkg3VXVxcnptenN3Vkp4ckU2dnBpNlNZT1V2alljMS9TeWprRHhDQ2ZqdE40NWcxcXJBTGZQSW9NQk51T09DSmpjc2NTRGk4aHZVOC8rVmVQUG53Q3dvWFU5L1VLd212ZFhBWmZBWGoycTlXd0ZyVG5JTU9ITUZxb3RHT1Z0S05rZlNMa2VZbVFpYjZIL1IxNDY4OThhZGRaNWRPanRhanBheU1UcDNCMzMyOU0xbVh2ZkRzdjhUM1A0ai9BYVRrWHVhRWpyci9BQUFBQUVsRlRrU3VRbUNDIgp9Cg=="/>
    </extobj>
    <extobj name="334E55B0-647D-440b-865C-3EC943EB4CBC-9">
      <extobjdata type="334E55B0-647D-440b-865C-3EC943EB4CBC" data="ewoJIkltZ1NldHRpbmdKc29uIiA6ICJ7XCJkcGlcIjpcIjYwMFwiLFwiZm9ybWF0XCI6XCJQTkdcIixcInRyYW5zcGFyZW50XCI6dHJ1ZSxcImF1dG9cIjpmYWxzZX0iLAoJIkxhdGV4IiA6ICJYRnNnWEdKbGRHRmZhU0E5SUdWNGNDZ2diRzluWEdKbGRHRmZNQ0FySUNCY1puSmhZM3RzYjJkY1ltVjBZVjh4TFd4dloxeGlaWFJoWHpCOWV6VXdmU0JwS1NCY1hRPT0iLAoJIkxhdGV4SW1nQmFzZTY0IiA6ICJpVkJPUncwS0dnb0FBQUFOU1VoRVVnQUFCTEFBQUFDdUJBTUFBQURVbk9rRUFBQUFNRkJNVkVYLy8vOEFBQUFBQUFBQUFBQUFBQUFBQUFBQUFBQUFBQUFBQUFBQUFBQUFBQUFBQUFBQUFBQUFBQUFBQUFBQUFBQXYzYUI3QUFBQUQzUlNUbE1BRUZTcjNlK1pab2t5Ukx0MnpTSTdwdDZnQUFBQUNYQklXWE1BQUE3RUFBQU94QUdWS3c0YkFBQWdBRWxFUVZSNEFlMTliNHhrVjNYbnE1cWVudW1lbWVvMjlwQVF2RlJGRGl5UmxWU0R2SWtTWktwWmU1YVFZR3BBNDJXSnNWOExhNE5XUzFTRFlCRVIyVlFySDVEQWk2by83RzRrK05BRld1OUNMS1diQlV6NGw2b05HeWxvdGRRUWJJbUVMRlZJSG1ERFJ0MTR1b3p4ZUh6M2QrN2ZjMSs5NnE1NjFWM1Z0dS83VU8vK1BmZStjODg3NTNmUHZlOVdGSVVyY0NCdzRCaHo0Qi8rNllmdnZQQ3pDVHI0a2p0aWNWZHBBZ0lEVlF1Zit1Q0RqOFViQStrakorUnV1eUQyWGp0eThWRHdDRGh3VmRBMWdXQzlWSWhMc2VoZlByeStGV0xacCt5Q2xhdUovZ1VoM241NFhRcVV4dVpBV1E3aTd0ajFUSVZUNG1sSXdDUGlta21ZL0o2WFhSTFpDZFhGUjZKb3NTVldzcE1JTlNmbHdLbS8vbjJNNDVXc1pIS3RkeTVUM1hKMkVvTk4vK0dIdTBMY0dFd2ZNZVhsL2Y5QkpmTVRrQml4cFZCc1h3N1VoVmpmdDhBK21VL2NrSEtGVVh4cW4xSmpaNTBTNHVteEsra0toZXEzVktnczFyTFNDUFVPZ3dPd2hzMk1kQXF4TVRjdHNaR1JSbG8xV01ObjB0SkhTYnRxclBLWlNhRGpLQzJGTXZ0em9DTXk0NW56VmsrVnhmYityWXlWZTFhSTNiRXF1TUs1ZUUxSDh1SzZTdzZoNlhPZ2xSMk10S3cwRmNWUERySG5aN0xEdmpOV21uSkNMQjlpbndLcGNUbVFIYytjM2JOdExZa25iWGp5d0ZKMjJOZFp0YzBMVWJMaEVKZzZCeGF5NDVuTjUyeHZsN0tqYlV2REJUWXp3NzRGMGJOa3NrdW5KUkVDMlRrd0FaNnB0bTJ6eGNQMFpFWFpZZC9jczdaTE1JVXJOaElDVStkQWRqeHpsdm1hZGc3VjM1QWQ5bld1V0FZV1JQQTNXR2JNSUpBZHo1eG5LMEhsUXpXRm1XRmZqaTB4d21leFBnTitoaVkxQjdMam1ZYWRFMFpSN1REQmUzYllkOXJPQ2FOb1BvRDNtUXA1Wmp5VDR6N1I3STZubElmUER2dUtUSWxDRmFmUURrblQ0a0JtUE1PMUE5WmdEaEVvWjRkOVhJbldEM1UrTWEzaGVPRzBreG5QbkdTckx1Y0VtK1pQekp2c3NDOXV1c2E3d25sRFhHb0lUWWtEMmZITTFrWFh4YTFEblJSbWhuMkxmZGVseFRBcGRNeVlRUWg0SnVOaVRHWGRkamNYaTFVYm1Ud0EyTGVjaWNvSnRpZml2SERyQXBtSWhVb1RjU0E3bm1IR0QwUjZFL1hDcjV3WjlpMHg0OWNLbHREbjZwUmptZkZNbmltRVR2WmRMbW1QbXhuMmxWY3RPV2ppcG8yRXdQUTVNSWhuY2wrLzBML3J2WW1lL09qeC9sZjlwSG03WlNZNksvb2JmdVpFc1JUWWQrc2Q4YVZmVDVqSHdzZmkrOXArUTdVMUcrK0lkOWh3Q015QUF3TjRKdDhTQXA4aXZON3J5eU5DM0N2ZWhwM2tUb0RtYUZKNGUxVmMrczRuSytKN1h1a0pJNE93NzNZaDltSnhyY2NKWTFON1ArNlhvdWd6THJYYXhKYmt6NHYrUFIrOVdkem91ZlFRbWo0SFdnbU1tNC9GTzN2UnJVSzBXVi8rVWV5Vm9wOFhsd3V4ODJ3WGdmblBpZjY5QXBkYitXV1ZNZ2VCMkZhOXlxOFUvVzlHdVk3WFRLRXIvbm1VYS93MHV1cTJHT1lJODNmRnZUSDFxZTJSQ0pGcGMwRDRqb0pDaXhSVEZEM0J2WXR3ZjY0amJmUEprOEo1Mjh0WG9tam4ydmR2K21IMXNBY1JzRzhOemRucng0SVVVMVNvY2lkc1hTNU9Mb2hTTEt5M1BZOVY4WUo0L1UydmVQOWh5N3J0U3dpTXlBSGdHVytIWGwyb3p5UGdRRml6SkZvS215LzJ5MHl3YXV0UkJFSERkY2tuWWF0bERXejZpM3dRNjI5SlV1ZlpPd0N0MXFURXJiZXhyeUxueWRzUVU1ZjZWVkdpN0hETmlnTUpQSFBhTHMzVW5iUmdFRXV5ZnkwTW1lMG80Wm5vVmEvN3lxOTlBMEo0MlNZZlFxRGp1N0VhUm5sQ3drcUdmRXQzRDMxejIrTWw3TXMvK0pYUHZXZmp2UGlwS1JydXMrQkFBcy9VaEFGUko0WDFZcmZNSUcwSnR6MWU0aG5kNDUzRGRSbjVzQStiRkxaMU83RzRxRVBvdHBKbCtOZmRKNDBFKy9TRnpWZzlFdzczR1hEQXh6TW4zQ2doMkZiOXdTRHFrWjFqRGliQ00rWTY2K1ROSkUxeTkyRmZ4Ukd2V1BqZXNpOUFWZUUvMlI3QlBuTjFuTHlacEhDZklnYzJtWG1KYUV0d1R6Y09HNm5WZzB1RThpQWZnN3drbmpHUlE3V0ZQdXhEUDU0enpYU01GbVdKTlEyMnFBekJQbk9kTkdyV0pJVDdWRGtBcVZtMkRjS3VXR1NDL1pkcXRvVnhOdDRFQ05hdUtTenhqSW5VRGxNOStMQnZ5eGc5dEZVMmN3ZThEbTNkTmdUTDlDS1NzRS9INXAyaXMva2hNRDBPZUhqbXF0VlNVV1RsQ2ZiUFFCZHNqckhHcG1oRkRKMnR1eW4vNUYzM1lGOEJKOWxZa2xhZXF1NTE2RG9CeWprUml5SWcvUTFiTVFTbXpnRVB6M1NaZG9CZ3FXL1ZPM2FpR0MwTndUUFJKbk1FNUxyTnlaNENyYXhaQ3BCbHEwVFJqUEprUWFlWjcraWpJYkNQWGd4TkpmZStDM3VQTmkzRkVKZ0dCOEIrNThhQ0pYVGFBYVpRVFJCakIySzJYTkRETTlFT2M5Ly9GMnVsTWo0QXhLZGtxNkxKaXpaUzF0TUl1TThNMWtPZlRURHlZQittaGF1eUlrN0x1djlPMFc5YktpRXdCUTU0ZUFaR3o2QXBhVXJrOWdXVWtIZnFUR01Jbm9tS0x1TjJCMzh5OXIvajdGd1VWVG01dWhZV2xGalZ4T0Y0c3piWmczMzRxbEJsUEN6K0JndUkxYjFleHU2RWFsazQ0T0Vaakp1ZGdFVVlNU2xRMEE1Mkc4TXdQRU0yY3BtYWY4Vi8rOWVDU3dMdjBqLzhhZXIxR1ZtUkYrU3dEMGpKemxPbFlLOVN5ZGlhT2F4V0RvRjlzSkVTR2k3S3BaL294R0dpUU43YkVFN2xBQ1JpeldaQU82emFDRVJPZXFyS3pOWU13ek13aFhMNDRmc1NkdzBSTEtqRDlNdGFNdE0waytRSXRheStqS0tXa2lKWWFkSFVwZkVBNjZZaWQyTmh6VkM5SlR2NkFTdjluaWtYN2tmUGdVMkdaekFVYnBCb0dWQmlySW94S2RnencyVE13ek9FcWtueG5MajNybThBdGJYVCtnMEpTTCtjOVZYVlBOZ0hpWDNhVVlzVnhpTDVOWWxiVHNaODJBY3lVbU4xKzBvbEZwMW1NM1hEL2VnNDBHRjRCbWlLemRBeHBOSUVJbkZidHo4VXowUVlYdFBIWVlKMXVncEtLVmYvZTZhbXZudXdELzFUM2pUS0pNbGZ3MzNKekNzUWJyaVdQVGNXdlFXN3lOZVdNSUpwSDFDTnlBN1hFWEdBNHhtWUhUY3BKR2NremZNeFBuYUZlVGllcWJ1YXd3UnI1QWZ3WUYrVlR3ckpCRjRHblMzbWdoZ0srNERPTHFMc09RTWJGNVJsSDdrYm9lQkVIT0I0cHNnVUFYMHpMNGNFV3NxcXNTVm1LajA4RTFYY3FFMHNXR2hselR3VHBuWldYOHB2NWlXVWF6QTF4a3dsWDcyRVdWWjRiTXRPR3BuTk5PVEQvYWc0QUNudzNJOE03OFJxWUxDS1k2M2NGaHNidml4SFRnSHJzSnhZc0RhZGlpUXZKME5zZ0gxeVBsRWJCZlpCLzY2QWJXNnhxZXZrOWFqWUdlZ2FEZ0RQT0FkRG1XRnpPNlJtY2tnMW9DbVdUVTIrTEJkQnNWZzM2OFNDMVdFT0JqNy93dzVXN1dkcktabW5ya0NobXZXbXlITmprV3V0aEFKdTEybUZUWG1wYXJpT2tBTVFHd0lpNnNLSTdwb3dQcnhSNDRzWDMwN0xQRHhqUlF4VmdHZHN6WWtGcStYd211eUY3Ukx0dlpDdlFkV1paQS8yV1JHaktuV3BhWUgzMXpXQkdudUhkRks0SFJVSGx0dzZvRVJWcTdZaGpKajBOc0Q4V0dYRVpDelBZRDRoWkxjYmZXTEJZdXVBZEJJUmMyTjFOZUNLbFRLaXZ1SUIxazJmeSs0ZFFWSlhXbWVvdkxiTzc3Z0hNVFhDL2FnNHNLbnd6SCtROUJ2T3draXpJK2Y1RUN3ejMvZmNXR3k4OFUwRkExK1RDaGJxRSt3NzNhWSt3ZEpKVkVWaGFaMDNLQURCa25jRXQxakx0VlhLMUJkVUZia1hRT0N5VHZFLzhqSGx3djFJT05DUjlxNmdCZytSRmR0S1JVZGdDZzBLOC9DTUoxZ05mL2pibGtxR2dJWjlPMWVvTGlKMlZrRHpQQldwT2hUVzRMQnZsVFdIemhJRjFER0NWV2VrV01FUVBBb09LRHh6VmkwRzFoUHovR1ZxRVNoc1Y3Y01HYU94a2xlUm0wSmdkNlBWcEY1cDYwS1piaHIyZGRhb05zQ2JYYWdrT0s1UVZNdE5WS3RPcEhNTUxrWlVlQU1FWUtSTFJBaFgzUlZWQ2VIMzZEZ1F5N2Y0bkVKUk8weXc4TUlyMXdNQ1JyQTJPWjZ4UGdoMERraG96Zlp4VWxNSTI3c0NZdDBTVVlSQmM0SUY3ZFNtUk9adFIyTjJhcEczSGFVeU5WVVJMME9Kb3JqcUhLNnBwUEI3UkJ6QXVCR2VXVktLUUErcGJBc3ZQQTJ2OUx3YndZS2lhTW8wL05Rc3lrRmtVK3d0bXd4Q1FtMGJ5UkNBZUY5R05lM1lVSkl2eVVBdmFyTzRaVFVXMUp0ZHFKbG5hcE42OFFhcXhRU3JIQVJMOG5FYVA0RGpaTU8wRngyS1o5dTAycldqWURFV3pCSnpZekhweWNYaUFWTnZjbE1JcWRuQS9pbU4yZDNuYUdUVlZsVXpTeFpqMVkxMVJNYWMxckd5ekhtaE5qUGdaV21xU2xpajR1WmJKNGJia1hBQWsvRmRFRzYxSlhYb0w0clJCUU5vWktWaFp1bGxOdlhQaWNhcUxFZy90N2hKR21LVGFpdzBBeXBuOUJyQWpsVk9NSUJLVm1UdlNpaERmMGxvaFEybzZtazNvY2hWdGZxQ0REWmxVZm9TSXdpV1pzV1IzeUFFRUtXY1hJQkRZeFZyVjdiRVhrKzNYdFFHaUFiUjRwMzhYdEY2dDNDa2dqVkhxRE9wWUcxS1VTbytwNXJIcks2cFF0Q3ViMUVoY3ZTdnlDQ0UwS0c3OGhzc25NTEpFN3JhQzFld2ZrbnpSZlBrZU4wd1FoQ3NzOUlUaXA2ZFZ6NVJxUW0rWlhvS0M3aE00Zm8xNWlxZGYrcTAzdVpFbXNBS0laV2JWTENLVXJBNjIwUUxRaDhiODF3V04yUS9LTFd1cG9lblJNVmg4NmkyMW5nclplTENTNkNGRUthd0pKUDIxMWhYTCt0Q3o1dmJ2RkhmeDdQSExSS3M4MGJoUUNrb0JqZU1oRkd2SzNKb2J4YXY1bmpteWNqOGorbk5SbjNvSjV4VXNJREhTWjZhbXR5V1hpV0hjZDdXU2VTZG9uY2hWM215d1dGZmFVNkxYcTVpWUQ1dFZ5enBhdnVCOXpuemJ0a21qbnVnUXVENCtGNmJCRVVxZHNUS0NrOTlRdlJMcnMvejR2cEc5Si9GV3h4NEJwNzVTWFIxYjRQSy9FQ0l2M05sRVpwVXNGQi9JenBoQnhyS3AwUlU5ZWxLdXFtYStGSzBVTnZydVRrRzdPTnlJWDRUNVJkcTRrWlRGNXh6Z3JXZkh5dG5YaE5kN2RqZnptaFRmMXc3U29jdTNPeVU2bUlzZmlQS1BjS0FDM1VjeDU1VnhSdHBXVzdOUEFmTytpeFVyLzlSOUxJUENSeC81bDJUQ2hhV21xL2tLZzlZbWcrTGF4dlJMN1FjdnFPY2ZJeXprL1l1NDRNSkJ2dm9VSzh2OW5KLzBoSjdKVk45VkFmcFZlWXdNWFhwL3BJN1luRlhpYWNjajNEWDduWXFmT3FERHo0V3k1YzhXOWR5dDEwUWU2L05WbmQ0cmJyWXMvTS9sSUxCdVlUSm4vd1hlRmZwdGlvMXZPVmVmcm03L0d3TTZDejJQdUxLeWRERWdnVlFWM1d5VHU1UXlMVjQ4N0xYVHY0T0dtL1k3aWROc3R5RS8xZlVKZkZianMwd3JKZDFpYnExajZZS3V5OG90eGRMa2NHWGdoK3g2QnNTeWV5WnhVK0lkZDEySVphUDdKNTQzRDdoczh2K0JTSGVQbTY5QThybi9yZjRlMTRrLy90eC84L1RlOW5nZUthSlNvc1BQZmJkZHcrVW5WaXdvbHU3TjlxOFQ2OTZYTnlYRkYrVmovZEErWFlSVmJ1eFB2MjFleDc5QTFZWkpZeFVkSnlUbmhVd3diSmI3RFpKdEtMME5KN3ZrZjBrMGhXZVpxakJvUUpKVnZiRzZ3SzhYV3l4WmVMc3RMTFY3RnFmS2VHWm9UUW1GNnlocEFjeUVyQnZJRjh1TnE3clpPdVFTeWxHdW5wbElEM1hlcWQ4enJKYkl4MG9NNU9FUmZjK1JYLzQ0UzdmQWpKdWYxN2VsK1lwUDhPRlZJNW4wbDV2L1VqVEZDd1A5bDFKNHlsNnM2YlQwemI2bmVyYW1VZjEyWUg2VCtoWlp0NGh1WUV5TTBrNGI5VXdOUS9zWUJkTXgrMU93Y3hheXBaUDQ1S1l0UHdBbmhsQ2NKcUNsWVI5S1YyeWZyQ281ZTErVUVVcmRuRUllOG8yRXRVTHNWRmlyWUc4Uk5FcFI3dmVpNDJKOHpOWk8zQlZMNzlpRjh1cy9CZURlQ2I5WWFZcFdBT3diN0JMRmJQQUdNV0Q3eVRlZGRIV2RjN2Fnb2JJZVR2akxETWZtc21kNGYyVWVJNjNqazFydXp3K1JqZ1hyK25TZWU2NkhJUEM1RVU5UExQUGcweFRzRHpZbC82SVpjdDBzOHJEeXVHWm5GR0prL2FrdFcyS0ZobW1NV2t6dkJmOVZ3UXozeXNaZTNQR1RnS3dDTE9ja2NpRTFYYmN5MjIyUTZSU25LSmdZZFg4V2RNSHN4M0N4TTE5enBpSlJUZjNNSG5rbWpQcnBMUk90R0V6S0hEV3JXa3ZPYStHVjJSR2tZb3ZBM2lLOVl3OTZhemFpc3laWk5PT01QRElYbHRUcnpHUjlqOHE5SnMvY3NGYWJMMVp0NGg5UHRiYjRKOGw0YnAweWdEdkV5bkNnWGZkcWFtNXhIdS82ZXpORWl2bVNNOHF0R0FlU1hkZ00wVVhqOWEzQmZkYXdkZThQbG9sS3ZXQjN1aGxVMHZDZkd1ZEFPM2d4c0Q3cURCUkVTQy9uVWc2M0dqSE5yRERtT0YvVk1oYXJPclhlMmNBUTJIeEoyYmN6Q2NrcitvZXcrendZR1JuR0R6alhpZlpDekFrWTIvbXJNSjNPMFpHSWJVd01lYkV5NkFuSUJ4aWVXZDlKanNDV1Z4SnBoMW1IQnJScUJZR3NhTGk3cEJHTmpVVHVnbExKNHN2ZnBMVnFucjd0YzdxQjZjQ093a2R3U3JOSUxqcFF5eE1kMWxYeCtwUDU0b3REc1d4WmlNSEJmSXBMK2xCZGZ4OHZBeTYwd2oxVE40d1BCTkZONzNpNHcwaHJ2M3k5Mjh5WlEvOURzSFZnb1dRczFiK1dSS3MxYnp5bTZkWlFsYUtnaDFQMVo1bjArOHkwOWFKU2pPSUpwMGYzSmFNMVoxYzdGQWxmQmJySTFjK2xlSzVHYm15TE5neXB0RHpsUXpETS9Kb0dvdzdYZTN4R2hxOU5IQ1JKbDdtMkdJNDdIc2xMWk9mcXZhYkI3VlI5TmpWMkhibGF3a3I2WEptRU1vbFppRlE0Um5kV0tldnUrNERyNVpjN0lEUTVJSlZFVnJwNFp3aUo5MUQ4Y3dpL21YdTduc2V1eHYvNjlZK29HK1pzN0duVkUzWDRJUjZoNk15SFBibEtqamNOaGF2Y1dXSGhEeWxsdU9XTTd1amFFaFRreVNmVGFoUEtPN2RiUFNLUDNQMWxzWUJhcE1MVmwxY1g2YkdYeTdFWjEwbmh1SVpWK1RvUXBBbjJaVmNTL2ROTnJVZjdFdjl4OWlVRGk0YXMwOTUvRzFHa3lzcDVXZVVOTWNBQUhVaHV4dUxLK1Y5OTM0a24zUnl3VG9uL2hYZ2JlNTJvZjdFVURkUTNrNjJOTTE0dC85UkNQdEw4SzF0eVRXYloxcmRwWTRaWWpBeU9zbk1DeVl1dlRGSkhXSHhUVE4zMFcxQTE2eG5heTV1dW5yZGhMaTZuSlRRNUlKRjM0YjI3d2FxK1J0T3ZueVp4NllkeHRxU3VGVEZyS0xFV3M3YmpXOHNjZHhnaTQzUTFrVlhlK3RZVFFwcnJKZlV4MDBPTlYybkR3NHRzbGt3bkVSckI5Y3dKUTVCc0tKWGYrMkN1UFRvTHhxU3grR2VmK2l4dVA4Nzc0TGFPdVNyem1iUmxYVkxQQmV6ZEpzNnMwQlNqanJNY3oxV3AwNDR4eVMrbzNIckRBY1RPUXpCT3JpVkYwNkpIZUhRTEROK0FERzk0L09RMEMxK1p6SzdzWmFjc3dhK01CYng2YWZFZ21DbE1HV2ZKUFl0ZFo2OXdKMnMwL2w5bXNxZWRacFBNWWhNWmpjV1Bsd3dGMmFXVFJNZTRSNEVhd1Ftc1NMcXF6S1pNRyszek9Bb0plWnBZYVVuQ1JhKy9uai9YelFaaFI5OWZ1K0xNdm9qK1gyQkRDNThZZTgzWk9EVUYvcmY2Y2tRZnM0bHZBMHBicXhiNzRndi9Yb0NLUlErRnQvWE5qVFV2YlptNHgzdXViR3BRd05Cc0lheUJobjVML1IvMDgrSFc4RWtTRmZkN1ZWeDZUdWZySWp2bWRURHV2ODg1aDVWc2RlMDlENGhSQ3llUmZTMDZLc0F3ZzBFeWJOeWE0eXZTYTRaUVVudXRJQ3krWW1sSXdPWXcrL0Y0bHFQcDJKVGV6K21hZlJuWENxNS92S2ZGLzE3UG5xenVORno2UWVIZ21EdHc2T0ZMb1pyeFN1QWwzOURKeFF4V09mZzdzVU1WQTY0VjI3U0NMNzkrV0l2K24vNlUxeFFPeVhlMk1QWE10czRSdVB0eS9oNFk0MWFPTnR2NXVrWW40WDQ2UjQrd1RQd2I4dUdxSkIwWTYzS2dQbkIxM3JmakhMKytZV0ZMcFlmY28yZlJsZmQ4ckg4Y0tFcjRNekcxVGExUjdvSHdkcUhUVnRQOWV5V0dsUE1iZnVqcGNlZGE5Ky82WWZRTFcyVGZVaDMrRXYrbGtqZFlzVzRSczZTczFqVVBIRURnWCt2UkdjVGNKbytudWs4dFN3UEN0dWdPdlExM0s0SzZOK2xoS1BneDhxL2h4TTFWbHk1dXJTZkM2SVVPN0drRmQrQ2VQMU5yM2ovMk85T0VDekgybVFJVENiY3EwZEw1N3JCb0tYSGsvUXE0enRMKytsaWtrYTJlSzZyZGVDQzhYU2U3dmVJVkN4S2pTdnlHRHZwQjJpMVNZcWVPMDBkcGRCYjZVYXl0aXJ2NW1kVHFBSTZEblArTFJrOHo1eHZtTmMyS1hIcmJlenNSYm5pRzlNalFuV1hLSHZrS3dqV2NGYWRKSEdwT3NNZ1MxYnNNclJjZW56VjY3N3lhOStBRit2eWNESVpjaDYya2xCNVRsV3ZQeUR2TmZFbThtdVVzVDBFOFFMaFBXaWF4czlrWnRGODNPaStEcEhwZEViNXNnckozNFlwQndrcm1mU1dmamtnWUU3ZlNSaVpmL0FybjN2UHhubG5sVTJWZmU5QnNJYXpSMDZKaEJVa1ZiQm0yTTQvbk53UmV2eUhFY3Q5UFBXUEdDbXhOMWlIZmUzVVVicXdvS2Y2SGRHbnVXaEwrUS9rdkJSU281V3FkYVlsTEIrS004OEluZHE1cmR1TTdjT2hybm8zMExiUmtoR2R2MkV1Yk1icW1mQW85eUJZUTdtMFFLODVQaUJ3ektXaUhTTkRmTWNablcreDczVWV3elhrb29sZTR0cDBTM3RsSlZqbnBPVWo5U1NiajlVMm1DWFNWQTI3SlFZU3MwYVVJQU50dXR1TGZlNkp0SXJyYkVWYlhCTFY2N3A0MVRYdWZiaUE4eklzd1JFQ1FiQ0dNdWtNRFNaZTRGMnZSTm00UXIwZFp3Zlp3cTBoVW9Wa002Q3VsVUxzaHI3empFeXZYMVRaVUUvYkNMWFVYZ3E1V0ZteGdnQ3ZnaXlHUGw5MjFPVGhQa284WlNKS1dmVUtCYWdLc3NRYWM0VHlIV3dueDdPRlFiRDRFSGpoVGVJL3RuYnBNZFY1bTRhLzNvNHo5ejlQSGdrYk9SRkRoTkt2MzdhRlRBQXpBZ1dha05EYWxhbXhsaFE5Nms4bzFDMXRkV3lFZ3o1M2xpS0RlOVBRb3J2dnhvS01XN0VyR3l1NjZaUWNtckNWK1E2MmVTZnRObitmUUJDc29jeXBiU05yeVFFU1ZYREhlTFdMYXNoVmF0Mkp3a0wzczBOSmpwYlJjSHU3Q3NvaFlQODlwcVZIL1ZNOUlsVXRTVnR0akNrRVNtb20rQ28yS050Y3dFK3JKa3dmaDdnZEMxYWVxZzdlZDUwQWVUdllRRjFUemIzdnd0NmpUVXN4UFJBRUs1MHZTSTFMK0NrTFFUZDNMWmtwbGJlRGZ0Tk4zSGRNQVZkbnZCQWdrc1hKNTlSZ1NxdE1WSVFiZFpLcFpYbmtwVlJUeUlSQVNSa0QxdXBSWVhQaDVWZ3pZVHBZMm0wZmdtQ3RVQTUwbXZtT25xOHJjaGhKcCtVcEtuRFQzbituNkxlcDR2QXJDTll3M2l4SWkyQlVoQzIxWklhVzR3OThvMlBuWGV4MGNGdHByQUFVakprSzVGcHFQZEpzTW9ETUdmVUVrbkxuSXFUb29pWVBzeTB4UHU2UU9IZEJmRW8ydHVYS3k5ZG1tM0pnZkJXV2s2RFNCQ01QUnFMdFZVbmxZZHA1bDYvdTlXUnMyRThRckdHY2tYL3lna21oVzJxV0phMWdjZndSRlIwd2FUR05NSXoydnVtUUF5TTlEMnZId1B5NnFwRjNBb0NFaFMvalo4N1pUVWlrN0d4U3NEcGMwS29PVGNsSjVpcFJSZ2w1UnhCcWI1ZVM2UEpnSkZnaE0vUS9hSjl3eGw4VlR2d2VKRmppUlhncHhpNytCVmdGRzJGeHRPTGNrdFpOSHY0Z0tMYXNPYnZGN0U2QzJhTkZLOGJEa2Z1ZkJzK1ppbEJQZHRSMVd0RmhjY2lZMUZnUU1OTVpXWWk3c1lDVW1KMXNhSUdLalptVC95eDB4VFRud1VqWVNPbDQyZEhQVituM1REbHpmeGx6MXYxWDhic3M5bWVtaUwyakh5KzZpNDBkeG1yVjhrSUdUbXJzNitFUG1FSTdYSVZmOVN1TUhRTy9NYlEzZmZ3RFZYRjl3NitON3RoUjF6bGwxM0pSd3lmQUtLOGExN3FnWUkyMmRGc1FQU2hDTzQvRUs3SnVhbnN3RXFaUWdybXVQbVM5T05DVlhBdzZRNjYyb1dudVE4cTlvSk4zemNQTGYxbE1zTVFJbG9jL29zMkVrbkFVeGc2UjYxdGZYKzBsYWhmWnFPc3NIQTlxQ20xcFE1a1FMS0J1NThiQ0d5QzFtcW9UcXprdmJLY1ZSUkJwR29JZWpBUVowbGphRXBMTnRGaE1sMmM5MXcvZ2J0dUdwcm03ckJkUGlBbFd3K2tEelJHODhqTGs0UTg2MWRkd2JOSTd6SjI0Kys1N1B2ZDdmOWtiSUZWbW82NHpzUTNMRkVObnBkMU9DSmJueHVwdzIwN3p6elhVWG1KdVdoQXg5Q0lQUm1wWDhUbWx0OGp0YXFZWXR2dy9HeW9qZTAxYktBU0lBOHdIcmhsaU5KYVBQK3BPYjB6S09JaUZHOW9Fc2RwQUZpQzE5UjYwTkFKTFlDeEVWeTJkS3A4VWtnbThqS3d0Um1TWUc0dmNyeGRsV2ZQZURRcTViUVdCZzhBN0wvdmlDK010dGNPbW4vNmt4aWdlL29ncWc2OXZWbTVoNmorZ0NneXQ2a0FXWk1QT0xpQW0yMVF5TVN0Y2NzaWNsajd0Q3JUY2ZTT2hZY01qWWsybER5TkI5UXFJdXpXRzdyNnpsQ0JZWnREUzdtQ21lVDlOdGhFc0QzOWdjNDAxU0taZzFqdmtJT0hoc0pRZ0ZuYlVkU0p6WXdFRXFjV2FoR0J0dW5ramVUbEYyOUl6TWx4emo0bFh5VUluSDBZQ0E2eWdwdHVQVm1HSzBKSzBnU0JZbGhVcEFRd3lNWk5meG8vbDRRK011TVBIdkhTR2NIRlFTeG9xdmh0THBtSzR0M1UyUEZCUy85QyttSjZwZ251SFJmbjhUMzdIK2l3VmJMbkpKb2hJcHdJbCt6QVMvU3JKblJQcmxJY3I3WWhwbFVPL1FiQWNMd1pEOVVFY3NhUzJJL0RkV01URkFjMldJRGI2ZnF3ZFpwY1NSQ0F4ZHRSMUZvYTdyWU9RTWVWSmdIQTBkUnJkV2d6L0FjZ3pBQWVSa3g2RXFwdHNBdUZkTVhXTFhtUGdCVElnbVcyZDM5bjNaUXFDWmRpWWR1K3lNZEg1ZXB1bVhSYVd5UmdPcGRrV3YzQi9PNDNRR1B1eElGaTdhU1NRQnRGWlRXU1Y3ZEl3ZWYrVjJzVGdsMWd4dGc1SXlveTVzYnBhM2NXdXdwS1RzYWg4a1ZHSnV0TGFRMmd2NjFUL1d3eGVsTUpCc0pJY1lYRk14NU9ZQnE1UW1UVFB4a2U2dTVwVUw5ZTYwVTFkUTlzU1E2L2tmcXdpbjdleHppQ0lyRFdWY2tySk1ka2pxNEU2UnV3QXBNemdvelJpTkFFNTNhYWFrQXMzTXlEQXRVR3BzWk5PZExSSlNYVFZWdVZOL1lBWEJMNkEzd3p0K3I2NE1nZ1dZMTR5Q01OQnBtTHhOU3hEL3puaW5DZFlEVDFjdDF6RDdvRXJyTFFKbnNEWURibCsyNVRSOXlVakg0bDBSTXRXczFobkI3enpwbHpWakRrUTM3cEpsS3RTOUJBN3NsdDRJamZMZ0pDb0NHcjJkSVVHOC9SV1YzVWkzU0NTUkFHNnVVUlJYSFVtb3lxRi93YkI0dHhJaExYcG1iTVRldVRySGFSRjYrOUdHa1pTRldtdHc5aE1DT1BSYUpwb1V0ZHFkdFE3dWdoYWx2QWJtZEEvUnRpdFlxTktjR05keEsyelJoR0FRVGZsTEJySTFuSnFqemswY25iYkJOVkU0UTNjMExzU1JYSFZiWHNxN3Y4R3dmTDU0Y1UyRlZMZHBJRXhsOTd6WHJZV0NCbEFMbXVVZndvamUyYlFlbExXNkJlSXJiTFMvOWhFSlBlbk1nVmZSdXNjYzF3ejRKU1JldFF6d1NvWFRmZ1VWbENyVzZLcU1HaE9zS0NkMnBSSTIrYmxYVXFuTmY1NUQrdlZWRVVtV0dYYkcxM1p1d1hCOHRqaFI3U0dhTkRBbUV0L3BWTXoyeWtwZlpPK1JzWTFCNXR6a28wY3BZMTlRYW5zdWtvNUtVSU5lVzRDZEpLMmU0dm0zN1poelV6aEhXY0FXMXpYSVAweTZPa05EN0V6aGRCMjJpeHVXY0dDZW5OdUxDdW9xSTYyMzBDOWdwZzI2WTZyUERpelVSbnlOd2dXWTBZeUdLdUJqSnNzbzZYMFNWVy83SlNUaS9VZmhkYTNDY2NuZmZXczhpaEJqRGViNXQ5Q09rcERidWdrclc3T0dmdUhjWVl3eTZ2cklFK0hVNERVYk1CTm9ERTcyNFlJdUxTcXFpNVpqRlZuamJPRGRlaFA1dnM5S295aVRicmpDb0tsK0REK0wrd0dDUWsvMVk1bVVHdEl5NG5HS203cXVzVk1xbWdQZXNPT3RNa2U5MTV6U2lQS2RSOUE5UjBoVlFxa1NBdFVmVlVUUlk2V1l4aEZLaXF2VGE1cnlyTHVHVjBURlV5cGhwWVZLYmdsbVFvaVJ0aUFxcDQyaGhmUFc5VWtsNEpnR2Y1bHYyTjVnM1RIT2E2Q29FOUtTTXZ2RlMxR3h4RUl5bnprQ05ESDFoT09TS2FMYjVyL2oxSlBRSS9RR0hkaXJiSE01NnNFb0kyZU1pcUZtbHd5MGthUlRTbEtSYTNZWUR1YmxDcjNJTDlGaFdqeXNTS0RFRUw1M3FqSUcrU2p5dkFUcGhxRXV6SDdudDBBQUFxYlNVUkJWQ1JUZ3NiU2JNaHd3L3Q3RWRVOFB5R3dSZzlwODArZE5qQUhKa0c3cmdwdmxzTlZRdjRrRjF3Q3k3citLWFhJUWsycXFvSjRuOFpZdDFpQVhZRWs5S2l3VlNrVU9XUEFFMFdLVXJBNjJ4U1dabHVIeXVLR2FRYnlLYTN2S1FGNkpWa09QN1cxeGx0MUdKelFRdWdKbHROb3BvNjdCNHpsZUpFTVFZaG9FTWpBMmV1VVFxeHpUMGJtZjBkdk5xKzdMQU9OWU10bURYVE5BdVZpVjJHcWp1ekltV3V3elNRTHVlcUtJUjJMRzQwckZMbUZILzJHRTdSTUFlbHVJSGxxNmhUdGh5UGNSZytuTG5XY1hLN3laTU1KTlo1N1RvdGVybUlsZGM1Slh2QmpHZmFOZlpjaU0yODlrRlQvaEdKeDhTZlIxYjBOU3ZpQkVIOUhkMzBWN1JDWWxQSHYvMFI3TFBJdDFRUXdGblJoVkZuRmVqS0oxTU8yUjVDMHArZEkrQmFyL0pCOTJQQWVFdFdGMTJNak9tR3JRUG1Va0xIUThrNVByNGt2UlF1MXZWN1h1UkN3R2xxSTMwUTBDalZ4bzBrQlhNRkJxdmd3MlcrRFh1cUduR1liUXZwRDgvSnFWS2hlLzZQb1pSOFM5RzhwN3FwcnZPVlNNb1JhSktzTFg0LzNMcXZLWittRHExK0NTK00wVHUzTDNTN1dEVTI0SnA0cHhIOGJMVlE0cXFMUEQwdW1DTzF1dUpLclBHRGpENHRyRzlFdnRNd0VVNlhuWTV6RmhPYnN2Sk5nWkJROUliN1l5LzFKUyt4WmN2Qkg2RTdCZmpvbnZxVnVBOEVVV2xZTUJ1Z1BIajZoWEZRbWMxT2hFZHFOZFRZR3dCRjdIekZaOHQ3bExpUXZaNHhJdmlyNkYrQmxhcG82T0lHdkt2K1E1ZC9SQ1k5T1EwbzMxby9GbmhEdlhEWmw2VjR4eHBRaWtMNnE4aFZRak9hdElDYmU3RldJOG5lSXUwcDBVb1dkazhqZFdIOUZqeWgrYTBQVnhDOHNxQkdzamxhc05zOExCTUh5Mk9GSGNsMGNBL29hTHcydlA4WGxicXpGaHg3Nzdyc2R6eWtkdG1tZDdoTmVDeCtyN24zN0c0ekliWS92L1JzWi9WQjhud3JJR0tBMHVuTjdmT20xckN5Q1c1NTQzOXE5MGViNXIzcGMzT2UvRGlZWFlpTlJQTVhWYnF4UGYrMmVSLy9BWk9NT0tWM1gwWVlUUWxiQUJJTmdHVTZrM1hFVzhXLzY2UzM1d3ZxN3NWZ0pqRXlQUlk4NnVHTVdaUklObmN4b2tKM1BGTE5KSzJLY09CRGJtbzQvVHpiNkxiQVg5T2ZhN0ZsKzd0OVc3LytxcnhkWTdwU0Q4UGdzbzBuanh4NW8vYVIyQ0F4a0hFMUMzYmhtRStTQnhSSXBvMFdYbk5oNFoyT3gyczVQNXkwY3NSSXFlR3cwMXJ4NEl3MFpYYmM1NzI4VTRSUnFRQWdEWTFXQjJmMmVWWmpYM3czT3VyTkY1aUZ2SEk4czQyaUNsU0hPRGNoL3BnYTNHT3IzTi9WYmNoVTdPTEhWWFRhVEJZNlJZSW05ZC8vWmN1Ny92cnBsdkx6VXpadkYzbnVqM0srSUc4ZERaODJwbFExL056aGpaNFhBRGExRlQrZlNpNW1EalZYNHRIQXdlMWhLZzd1eG1xbWx5bmJWbXcvVFlORlRWZ0FIODZhYWdoVldlejF0V3k3RWFySDNsZjUwMnVaUE83Q2pzSHR4TjcxaGFJbzFMS0tzcHVjZWVpcW1DcyttRTlYOVRNOGNudHJsYnF6MFluTUd2aTI2c21rbEZ4V24wckttbThZRmE5MDIvWi8wek1NSW1NMllVYUFtbXRTeS8xR2g2d3U4ajlDc2xjc3U1VWhENU1aS2IyQmVyeG1uNXc1TDVZSTZERWJhZysrOVA1dE5vZmg0S1NWeEJrbE1zTnlpYjA0ckxGcEt0UTZXR1hUT05KblQySHdJL29DWEIyc3BjaTNhMURqU3UzUmpwYlpnT3BxYW1VaGNiSkZmbnk2TWdaMEtEb1dSVmIyU3VYTmNiSjNxKzlCZkoxZ01UcDB6YS9kMG5oQjB3YXl2MDFvUmVCOFZzazdKMDVQUHVCZURaUjFGVUxteFVpazNSbWRYUjVpOVpUdk9TWlg0cUpDMXNhblhHTHVqdDhCcVR6OW9CYXZmZG8xM25LcVBqNFBOTGlxUHRuODJsdXN1OWxsZXh4TEtGWlp5cEVFdUNJbUc1cmp2UFpIblIrR1pNcXhsRUNzYUJpUHhaYUYwWlJ4a0NmMUdaaGlieDM5YjBYV0RBNVRZcWR2OVA0K2NVc2NieWd3TXd4LzRPTFFmemZ0clFFZlpzenJ6RGlUYVdYU3ZaQ0luR1lVdDBJS0ZrSnZQRG9PUkVmNE1DcXVqcDZyOVpwTFM4WXpQOXdzZnVQUHViLy94TXVzZS9OaHRFOTNoVzBGTTRwVHZCVDAzSFlvL3NIdmx1L3AvYXFiUnRRcnpEaVRicTdHZE04azhMNDVsWmMzbHNsQlRFNWs5REVZQ1ExWnd1RzJjV09yeVNCNnJ5SHdLSTRBaE5rd25zUkdvYWNLenVwdHZCb2U2c2FMb2Y5MzczNmZXT3l3WmF5Q2QwdVRjdnU1TFZnRXpBTFZoRDNQTWQ3ajBZVEFTSlhKZnY5Qy82NzJ1NlBFT3BRbldGbk1nQTRPdHpQb0o2dWFVeE4xWjl3VHQzL3BnRjRKMTMrLzljWHBmQ25xZWtaN0xVaUZQbjZWb3JpV3VPM014RkVheW1zK1BZSnBnVmV5a1VIN1FPK3ZoekJuY1V0NCtCanl0UWF6a05hUXY1Vkd4WHJmL1VRalVTM0IyU01tUmtrZDl1K2p6T0pRbVdOaVNaSjhJdnNlcFRlTnRvMzdnakVGODVjdCt4a3hpOWY2bGUvN1AzZmN5RnZuZE9Hdm1lbjd5WUF4SVZseXFZdHBVWW5uNVdUT2I5V1d5WUlwZ1FaYjBkM1FnalZteGs3TEptc3BhdStaNms1WEVOT3MxUnVWWC9xSEg0djd2dkF0cTY0VjRwUWdXWGlXM2FvaGx1QlI0UDAxT25HVmZIMHl6M2F4dG5iWmI4ckpTZUVIVVN4RXNiRHRqYTZ4UTJMTjlwOHFqYW9Eak1oNmRGNHc1bTRTaktZSzF4SFpnMHdjQ3MvVTNMSXc2ZjUrRUM0ZGFOKytjTllkSzkvbEZMRVd3ZHJ6Ris1Z3RaTTNpMFlwTWU4NmkvUXh0L3FDWG9kSUxyVXFLWUcyNWczbnd0Smkzck16eW9XL3V6YkwxMEhaV0RrakIrdlRydnZzZU4zNTF2blpGZ3JXZGxYaW85K0xsQUFRTFg5emljcDhxZFpLQ3RmcmlaVTk0OHF3Y2dHRFYrdS82ZnVIOVlxK3BhVURPM0dvN2FheUxXWW1IZWk5ZURzejNuOWdyMGVQck13a1JxbmlDMVhXSDExR3hjQVVPak1RQjdNZFMyQnk3Z2pSSWJ3WEJHb2wxb2RCK0hKaTNYdmFLV2JzWkVDeTdJWHMvUWlFdmNJQnpZTjR1UUJUTnVSTVFMQ1pLWFMvR3E0Wnc0TUJ3RHB5K1lmS3dSS2d3dXk5S2Zzd1VEdmZBZ2YwNWtIdXZ5Y2MrQmlWa3ZpZ2h4dWFJcG5DNEJ3Nk16SUZZNzBqMlJja1hzNUdKaFlLQkE0WURGZTFqYjNrNktnaVc0VSs0WitRQVBPNFN0QWZCeXNqQVVDMmRBM1c5QzlrWExIamVkOVBMaDlUQWdaRTRVTmE3a0N1ZUtReUNOUkx6UXFIaEhOalN1NUJyeVcwelFXTU5aMXJJT1pnRG0wSjlUOWhKQ3RicXdYVkRpY0NCb1J3Z3dWcEdiajBwV0ZlR1Zna1pnUVBwSEhqcHZWKzJHVHNRckI1aU1JblAyTVFvdG92VExpMkVBZ2NPNEVEVkxCQ2kzQ1lFYTBQZDJXbHJTRncvZ0VqSURoeEljSUMreHIxbzBraXd5QlF1ZVI4L0k3RmtTb1I3NE1Cb0hNQW5oTzRRQzVoQWVacTA5MTBoUGxpZDZ0bjhvL1U3bERybUhNQWhSUTVQbGJXN3dmc1NtZzZlTytZUEVicDMvRGhBR3N2dXZhcHJCeW5PYm5BZkh5TmlOOVljdi82SEhoMVREdUQwTHdmTkd4cGJ3Zm81V2NLTzVlZmZGNlBIbE5zdm9tN0I2cjNkUG03TGFLOHVPd2NFQjYrRjdWaVdSU0V3SWdjV3hFMnVaR3hPVysyd2MwQ0F3b0ovMVBFb2hFYmtRRnl5QmZIL0NQcjRqeUx6TUN3eFI1Y3RHZ0tCQXdkd1FQMWx0aXdFczNoZGxlYm5qbTR4N1hVQXJaQWRPR0E1VUhRK2RweVYvRE9WRHQyMWEwcFVBblkzckFqM01UZ3c3N3lmUUZadFhiTmh6eDNGREhGMURIS2hhT0NBNWtEVi9GazhQMngwVHVnRHNDUDRJNXFCVjRFRDQzTmd4NXdlZlpWTi8vQnZjaXVLMUZhd2hPUHpOTlFBQnhiRjcwbytMTVRNM1k2TkR1cDRXNml4dGNDbXdJRXNITmdTWDBLMVhNMGhMRVFoWm10RXJHeFBkcUJZdUFJSFJ1ZEFvU1grNVY5K0VGNzN2K0IxYmhiOWIwYlJyNGgrazZlR2NPREE2QnpJZCtFWkZlTExmbzFIOEI5Q3NlaTMvZFFRQ3h3WW5RT0ZoeTdzZmZzWGsrVi9lR2Q4LzU4M2s2bXpqUDkvQWsvUGRRZHZyTDhBQUFBQVNVVk9SSzVDWUlJPSIKfQo="/>
    </extobj>
    <extobj name="334E55B0-647D-440b-865C-3EC943EB4CBC-10">
      <extobjdata type="334E55B0-647D-440b-865C-3EC943EB4CBC" data="ewoJIkltZ1NldHRpbmdKc29uIiA6ICJ7XCJkcGlcIjpcIjYwMFwiLFwiZm9ybWF0XCI6XCJQTkdcIixcInRyYW5zcGFyZW50XCI6dHJ1ZSxcImF1dG9cIjpmYWxzZX0iLAoJIkxhdGV4IiA6ICJYRnNnS0Z4aVpYUmhYekFnUFNBeE1GNTdMVFY5TENCY1ltVjBZVjh4SUQwZ01pa2dYRjA9IiwKCSJMYXRleEltZ0Jhc2U2NCIgOiAiaVZCT1J3MEtHZ29BQUFBTlNVaEVVZ0FBQXJFQUFBQmVCQU1BQUFER2VWRmdBQUFBTUZCTVZFWC8vLzhBQUFBQUFBQUFBQUFBQUFBQUFBQUFBQUFBQUFBQUFBQUFBQUFBQUFBQUFBQUFBQUFBQUFBQUFBQUFBQUF2M2FCN0FBQUFEM1JTVGxNQVZOMUVtZThpcXpLN3pXYUpFSGFtUTRSWUFBQUFDWEJJV1hNQUFBN0VBQUFPeEFHVkt3NGJBQUFQQTBsRVFWUjRBZTFjYTRna1Z4VytQZFBiODlpcG1WVWlKb0hRNDRvdVdaRWVIMytDU0s5b2xCaTBsNVVWaVNZMWFQWlBsakJqRElvUDZNWVF3Vis5K0VPSkJIdU14cUJFZXhUeFFRZzlQNElZUlhxeVpyTkNYSHYrS0ZHVTJZeHBOenZaNUhydXJicjNublByMXZTanFucDd3aFpMMTMyY3V2ZDhYOTA2OTV4VE5jdllmandlcmdWYVQzNXRQMm8veGpwN3ZIdjdOemE5ei8yVHZ6YkdXdTVIMVR5dWpqUDdVZjB4MWxreis5SVlLN2t2VlZQTWR0ZjNwZnBqckhUSWJQZFBZNnpqL2xUTjQ3OXM4dTdqUy90VCszSFcydVBqck4xKzF1MGFzMW5kdld2TVhtTldNSkI3YTFZOHBEL3UrSzdad3FlamFDdWZqTGFOYTh2NE1zdEtrYWh3aXRmR2xjZW9YbVBNN05uZFRVdmZ4bit0aG5HdUNtYWZlZXJqTjQyaGpnWC9uVlNyV2U0SUZKKzV6K2RIRGxIQnNhZ0JzemVLbk16Mys5Vm1oRWpxTzNUUlZxOUVsWHlXOHhNK0g4ZlkzT1AzZEQrdytlY0svM1pVYTFmTEtKSGsrQnBXWVk2ZndWVlpQc2l2MUJpN2hWK0s5RnoxQnNnYmJJRVMwMzYzMW84dW8wWFNKb1NWT1YzQ29LL1h1RXUyRmVrOTZBZEpYeklQUm55UjUyOHIzZkc5V2o4WGV6ellGVmI0Ly9vUXp4S0o5K3RIdTBjL1Q4aWJrSGM5MU12elg0bG8rTmx3azh2eFRKS2drL3hGYThwdmNyNEQvOWF0Wm1jMWRHVG0rWTZ6bXpabWlHU3lJVlB3Uk9rQ2Y5bk1QeHRkbHdWL05leHZaT0dQZVJXYjJmTjg1MG5tM2NoM2EwYXYyTkwxUVE5WWhZMVlHZFdSSVpKQ2xlL2UvMTBndDd1bFpvUHpOcnJkTGI2TWVtVHhuRjZwUlljTnRxVUhyWHQvNXhhekJUOTRpTjdFbzQ5UC9PZ04vbXA4WjlpVElaSUgrVHRna29OTnppOGpnM0RBM0c3UDhjQTN6aWlWTzMxb3IyVDdQSjhXRHhHMUJnK0dkY1Z3ZnlPMSszakZtQjJTWExnSzVnSE5wNHpDQjQwNW1JcHlOMjlXOUlMRmdSbGl1TkoxdDVWQUU0dFpMMXl5ak5YMWRMbEFUZ3FIUHp2TGRNNFczNlVOMFZxR1NPcktOU21EUFVDYWxiUlNkWDdNMXFodU50MEY3dkIxYmZrQjZoVmc2VFAzV016T2FvcGdBZFNDMGFZd3AyRjVpMDVVNUQxejROa2g4WHpsM3VSQXV6dU5aa1YrS0t3MG9qNVh5VURvcE96UjNucjRoNzloc3hhejI2RWZCUnI1YWp1ZC90WmgremlDekpsUXZzeWpPNFJvUjBkMlNLYjRrcHFueWpGSkUveDQwREVkTmJQemVqMHp0aEx0VmdNT2Y3YVo5Zm1pR214Ym13UFZFam4vNFdOaFU1MGJkQkVwMlpBaGtycmU1RmtIRnEybW1jMHI2ejlqTEs3UzdoeHl5WW9wV3dNNWg4WHNIQTg4QTlHM3dydEtqWmp6ckhaalljM1dZb1RDNWd5Uk5JeGZrZ2RtMTdRaThBbFBVTzZZOWFJNjIyZFVpYkdJNTJtNmhpOVp6QjVBREUzZzIrK2N3YXpVWWs5cmtDRVN2cXExbXdabXpjN0VxcUdoM1RiK1Z5anE0WlhBK1VVOVFtb0ZpMWxZZTNwb3VQOUdaZDJLQzhEbmVsQ0hFdTZJbGpORUF0dld6L1NFUGxjV1FEU1Z3d1ZjaXV3Q2M1ZjFKZXhnVDZCR3R2K1N4U3pFTXZwYWNBNTYzRXBZczh1QitEWkhtdW9SVUNGREpNUUNORGhDd0JhQ0JUeU4yd0tsRHFBME9IQ3dqRlJOcVdneGk3ZFdXQXM5d3JBT1YrL3NHcjFFTTBReXc1R2liYWdZYW1hQ3JTa2ZuRXc3ck9ianBsYk93ald3dkM0ZzAreXpZTE5JSHM2b29rb3pPbnpqeXI5UlhmWTVReVN3T013VDA0TEtwcDc4WUxERkxoaFhVblZWTjFTSlFYQzBxQ3ZwRmVpYUJkZmdpaDRiMGl3OW5JT2NDaERCY0J6UzF6a0xHU0lSekdvYlZvVEtzdGFnRUd6STVhaFpRMEt3NXMwVit0TEVCY29zMUY0elE1TGJiNXBScVhrc3FKd3ppd2IxNGlKU1BtMGtJa1RVRDVkZ3RtWW1Ma2tuc28wOHNhQlByd21vb3VESVhKaThSSmxkSUJFWktMbTA5d3luUXR2UmlLaHVYWmNsa2tuUVUrOUhMYWdZYXdCdTF4blFwTWszTEgzeXh1ak5jNVYxc0dRU1ZpbXpLMGhIRWQ1R05MSm1td3hlZ04xRGtuZVdqS3htaXFTQ3dodTZnN0dXdEFOUld6VWhic1VOSlg3aThmZFgrWTljR2lkdW84eVdPUTREUzczOXZLL3pMMnl5dXhHeUdJVXlSVEw5OU8vMHRBMjZPZFFGSGxqVU5TMFFGRG9RdHMzeTdrbFk0ZGorV1ZLSnFwVFpGb2xnZ0ZueExPMTV3QnJ4T1ZmcGcxalJFU0FKNWdabHpJUE93S0VGeHhIMlpWdXg0aHBFNzVmdXZYQWFNRzdabmVuVUtiUGJOck9MdldieDN2eTI3bU0zOVpKaUkwQWlkUkRSclhZRm9XVkM3RzB6T3IyaDlheHNNQWFSUEJ3bmlMd1dTRjZnekZac1pvOG5uMEdPTUFJa2NoNVluc1N6bmhLTzQ0R281MUphQXZIcnZ2elEvUytBTjd1ZUVrZzZER1cyU3BodDlneHY2Vmg3MUVhQVJNNHUxaUVtQ2lKZllSS3dnUkJ5SHZJZitueWovOEI3NG81bE9YUGtoekxieUlqWlVTQ1IwSXJ3T2g5amhCQm1HZEtoeUVtWHZibGRJelJ2d2d6VEdDbWRnMXNXYzlpRGg5ZjJZTlprUGlOekRkSXdDaVJTSDlpUXdCa3dCNFRyUzVEeHN2TWYrU3RHQkp4THZNcFJCeTZXWTJpRjVzdFl6cFFqekNJdXdScWdtcmxtOE5Jb2tBaXRJQjlJdDNyWTBkYkJxZFdCUktpNmRBSVZqRXF2TUVjSVR2bXgxS3FzbEJvdlBGTm1LWmUwWmwwNFVIVVVTSVJDOE16cU9GY3FDSW1ERGRhbTZ4ZzZPaGRsYi9EVGluU2p6dUdMUFpoRitmbmg1eGdORXFGZmxkdnJUd1E3RmZ5YVFjSVFUcUErNm5xRGUvNCsvK1lQNnZhRWhRaXppTXYwMW13TUV0aWttMHNKQWVETElkaXlQcHBsZ3VwcXhLZ0pKMUFmSzJyVGU1WjNIMnZ5dTNSSHNnSmx0bUg3QmluWldUY1MwUHpkMUN3bXc4TE9jbTU5NkIzRHJIUUMxV1NkTUVTYjlIY1BNZlpHL25iVmtldzhHbWFkU0VEeEc2d05KeGtXMXVDN205WVFuQzlDczdWQTZKOVhMSVRac1hLUWY2cEdrZ3pXa0gxVzkySzJsRmFrNEVieTNQdHVoZjEycTA5Rit4Q0RBT3ludHBnUElWblRUbnhqSjFDOC9aZko0MEpvYnFlNCt1TEdIbXV3T21VV2RnQmtaMU5qMW9sRUpLeVBwTXBzMGVGYU9wa2xUaUI4d0NZanN0bnd1eVd2cjhpaE44dVUyUXB4dEZOajFvbGs2dVNSRjhEZDNPcXRZNThTTU5ocVJMUUU2eld5Wm9rVENJR0VUSVdGeG9DQms1Yktya3FaM2JhWlhZeW9Pa3lERTRrWUtGVm1UM0VjV1lWNmlqVWJzYlBFbllWQVFyN3VhMHFiQUpmVmJjOHRIR3JBRTJXMlpUTzdOdUJ3Ym5FbkVpR2FKck9lTTByMVlRZUxlRjNFQ1lUdVhWQUZQTFpRZWNlYjNyQm5vQk5sRmg0TUZBajZyc2Ryb05GRFlSY1MyWlVtczJlZGlWWW5zOFFKWkNVWnQrVzFlWjNWa2NNd1dQVTFsRmt3NWlodnpFVm9tTWJoUWlMSFRaUFpwdk5Gb1lnVUlqRVljUUxoNWIvQUxIUGtVcWtwRlRra2cwNlpYVUJmbXpEd3NudDlSZERuM0M0azh0SVVtWjF4TzB2aWhWTWJQNGd3TDg1cHlpek9SV2hjMFZZNkgzaGhGcmFFK1ZuZzJXUWI0V1lxbzI3Tk1tRFZpVVNPc1Flemd5S3A2TGoyWFNoYUFBeXJySWdmUkpnM1J6NVFBY3pDcFNocTVNN1BVcExtWjhrM01nQmJHZlVCcWJURW5VaWtURHl6Z3lLWk0zRXRlbC9BWks2cmJ1Vm44eVE1dmhKOFZkSFdRc0RzbG9WQWZ0UU9kRGlQdnZLemtDZzJXVGlvaUUweitlRkVJb2VOWjdic0JDRWJuVWhhT3E0dDRCVUpPLzQ2NitnSFBjQXlRWmh0Qnlpcm1sbm5SNTlKODdQdzhCZ3k0ZDRaMDVDRVh5ZVNIc3dPaUNSbjRsb1M4TWwzQ3ZaN3NBN21IaUMvTEhScGFwTUJ6SzVKN1pMOTBCME14amV6Z2lWSG9XNkNhWnhJNUhqeGEzYkE2Y3BtUWN6aDE0bnlQZGdFV2k1aTNDSTJjb0R5bUdnc1lXWVhSVXZDdzJJV2dqQnQveWZTdVhjeFNLVGVhVEU3alQ0NW1jVVBHdkFtdmpjd3kwVk1XOEhackhxWTBqWE13anBmbE5vbCs3R1k3U0JIQzF5dzlTRUdmKzkzbHF5cm5FaWtURnJNbmtLMnQ0TmluZUFqRGxpNGVybUlhWU1QRkFNbFBULzAxbnp0bWdHeng0UE9STDhXczNDUFY5VjRzSWtRaFZUNzNtZmlYZ1NpVGlTeUt5Vm12WkpXR2o3YXhNbllBeUtlZ2xscVNHbVB0eGQxRlpMbFFaK0pQdE5qOWhVOURSTmV5a1ZWclE2MWdjSDlzT0lMTnhJNVMwck16blovL2daNVBQSEV2ejlxQU1BVUhXazk2Y09YMitub1FMTlFVa3MxZFdiQm1HSzdCUEdLSWhvMnpVVkY4Z0RuS2pDN1J1VGRTS1JJU3N3MllFNXo0Tm5yY2hOdW1BY1JwczIvTk5kVkQyT1I3eXhMVGVDckEwVjNTbXNXakNuZVN5RjhWck5POWZ3dU9WREoraTBCUk9wU3VKSEl5OUpoRmpURkI3SU1yQ1ZOWnBzWXpva1hXU2w4OTNEZUdEL0M3S0lGYW9qcWRBTjBlaEpkV1BEVi9TM1R4WXhrOWl5S0FjbFR3TnhJNUNEcE1OdUdLZEd4aGZTclNqUmxjcTg3cjdKVE96VWhkRGZuUDFEQ3hqZEk3cy8rOWFtUFBPUkxqVzcrMG9mK3FHYW9od0VMZ0Q2bTJnWTV0MkJFOGhRd054STVaaXJNd3ROTGppV2ticEN6WGRCUHV1Z3FMckpDNmZLdjJGOSt5L2xidEd4VHl5Um50b1AxMFc3THRCOHdPdXhmK2NMZmQzUk5oQnlQUkVKS2hWbHdiOGl4ck5rU1hvR3dxRk1vWmdkM2RvT3hlVjljc3ZON0k5clFHd3d3aXcyS0VlbTcxT21lT1BxVDREaDhValBMenZQdVB4ajhCMmRkZk8vN0hwU3hmKzM4eHdSRTRqbzNFamxpS3N6Q0prd09wR3Y0bmVFa0NSVmtUblB5NlVkK2ZIc05pWnF0Rzl6ZkRkU1JZdkVXdUprKzcyNE5QeVJsMW8xRWpwNEtzM3ZvT1JNdVJCKzlOS1E1VFgxeFM2ZHR3Q00vcEp2VExaeitpbi9IdzBPdVdLR0paeDRBVWRzajNzaWEyUTRQd29ZMmVyNUp4c1lRWjc3dWdtaHAyYlNQVldtYTdHQXhTS1RHV1RPN0hlN0NIUlErMEZmMG1qanp5YjJkWnRBaVY3K1FJMTVYREpLUk1Gc0tROWNwdmZIREN5K2NWekJrbWJkZk1pSTJIZU5VeWhQZFk1Q01ndG1DU2gvcUFzeEtYOUZyM3NCM0M4c3B2UlhYSTZkWU9IQVJEeGFEUklwa2JBM3lLaW1BRTRmRk5heWRLWmZVTGxjZUtxbzNBMlZZcXEvaHdlT1FDSm1NbWUzb3RLMHBTU2NRNjZmS0xSVVpWVE56RGRSVVE1OHI2L2hTK3JFQjdzbWMyWFpvWnNXZk1jcFhNbUoyOG9vZXFUTVIraEdGZEQ0M1FDT25WdlI4TWxRY0VpRUVMd0MzaUhDcUZRK0ZYaVVWRjlJdlR0RjgwK0dYakxQbUpxRGVzU2hTWnlBV2lkQVZ3cDNWN0hTZUMxZWhtS0dzckdpOEUxZ01kQmxqWTdCeUp5WXJIc21GNXg2QUxOV2w2Kys5Z09WVExLK2d0MDE1bFVpazl4M1Bsdk4zRGpIMkMvNEozRGhXNVNZeHM3Rkl3QktvWXlzYi9aczR5aTZGNGNzZVRpQmtUQjU3bEYvYXpFYWI1S1BtU1d3YjU1Z0xHOXM5ZWZqb0k0ZFAraG5aMm9QNFA1K0U3N1pxRXR0ZVR1RGY3dk5QZkhWc2lXVXRZZ3ppSFBQa2Q3RG5DQjFsV3FWa0x2dzhxWGltNTRWaktqQ3BQWjFBd2F1SHBFR0NiTFlkMklZaXNWVmpTcUpUclp6MXY3SmNOU1I1NWZtSGFzNWw2WVk0cVhpOU5tNVRldzkvMmVINE00YlhLL2dzY2VVaVMzUWVPV0ZaenZ4Nkh4djlkNzhLYWxGSHVLcmwybmx3Qmp5SEsxZjQ4T0RqWEx2Q1pzRDdvbTc1UHl5ZEp0TEJvejN5QUFBQUFFbEZUa1N1UW1DQyIKfQo="/>
    </extobj>
    <extobj name="334E55B0-647D-440b-865C-3EC943EB4CBC-11">
      <extobjdata type="334E55B0-647D-440b-865C-3EC943EB4CBC" data="ewoJIkltZ1NldHRpbmdKc29uIiA6ICJ7XCJkcGlcIjpcIjYwMFwiLFwiZm9ybWF0XCI6XCJQTkdcIixcInRyYW5zcGFyZW50XCI6dHJ1ZSxcImF1dG9cIjpmYWxzZX0iLAoJIkxhdGV4IiA6ICJYRnNnUkY4eUlGeGQiLAoJIkxhdGV4SW1nQmFzZTY0IiA6ICJpVkJPUncwS0dnb0FBQUFOU1VoRVVnQUFBR0FBQUFCR0JBTUFBQURCUTR3Z0FBQUFNRkJNVkVYLy8vOEFBQUFBQUFBQUFBQUFBQUFBQUFBQUFBQUFBQUFBQUFBQUFBQUFBQUFBQUFBQUFBQUFBQUFBQUFBQUFBQXYzYUI3QUFBQUQzUlNUbE1BdSsvZHphdUpSQkJtbVNKMlZESitSaWhNQUFBQUNYQklXWE1BQUE3RUFBQU94QUdWS3c0YkFBQURja2xFUVZSSURZVldPMjhUUVJCZVNDQTJjUWdnQ2tTVENBbUpCcHlDRHFSekEyMU1RUjFYZ0dpY2lvSUdpd1pSSlJXdFV4QWhRbUVqMFZFNG9xRTBOWTM5RDV6Y0pieGgrT2IyNFozYnZXUUw3enkrMmNkOHMzTldTbzhMSkVaMjU2RnhsRXdWQWMrVncvVVNyRGEvMmo1Zlo5emxIUjczRW9nSC9TTWpsRG9EMERXTGVRcmxsMVZLNWhvd3U4N0hXc05wVWVFVUlONHBQdUJRblNqUUdrOFNwVmJtZWVtNExRWkVoMzdBTE5FM1h3L2tMdEZQMzhpcFBqSzFhMFMvL1FEVkpsb1Job0lDSHBhRjZUblJYMkdReWp4TzBCUW1FSE1nREZLcEltQlRtQlpnR1F1TFVBbzB3TWUzYmdtTVVJbzB3SmtjeWNTZ1FBTUNWb24yeEtKQzZSWm9nSE9ONkx2QUNBVmVTWU5TdlhBTkx5U2dJUS80NHlHa0dOS1FINm04bWtJYThub3RmMFJNdzFodXlta1Y5U3ZjRVJvVXJsVyt3NEJvWDZ5Z21TNi9RNWVvbUpFNW5MSm9tNjZKblArYmFybkVmYUM4dnBPd0REZ1BSUzdkbWx5WjU1eW1oUm5ZU211SmEzKzNFTEFJVzZOZ2N5cTN2YkhUdERDQnJWV3dPWlczZDRvUjJwRkZIR1lqcElHSnRwMXQ3blU5dTd2dTBCQkdZY281RDRib2FoMHlwWSs4aUY1SUE1ZWpwbVkreVQ1L2ZKS0lKZ0d0bUVHMFNwT2tTVGJHMnVCeFdvb3hHZ1lJK01LSG1LOWY0a2xOdk1ZVm82Rk5sT1hBV2RQT1VGdXUrY1pvd0VWMUpZMSs1SEg1Qyt3WU1VSUQzN21SdTVlMkRBcUgzRFhpUmtnRFhwVG12a0pwUzhPUWhoVVRNQXBwNkZvV3pqcmZhU0o3dXA1TnVWa0FFNjZnbDhOZHphMXhTbHZ1U1VBRHA2R2ZoNk1CbWNlTFhKcE9HS0hoMlRTSGljbVd3ZzdtVlVab3dKNHRjNzczMmFhV3dMVTVVa2pEQ1hjT0U4VVRqTXRhRFdsWUMxK3NVb3RFV3pvZ29BRmJGcnNVa0VPYmgvQTFZSU9tWHN2L3JkdjN3UjhDOGVYQS80eElCME9TbGswOFVyTG5MUVZQdXU3cFJoeFEydGNpZnhzYVU4RGNLcEYrQVZNYlM2dVdCWDVMTHVsS0xTd1JYWmZRWEVNaTdMWWpCR3dhU09WclBYb0J6dEVOeHJ4OGZCOG5JTHE2OHdCait5TGdkTnNFaTZsS1dZY05QVWFMa2I0UlFLdDBUZS85Sk1DVTNudzd0aEF4VjQvNXR5WEFySFRkalFOWDFGQ2xXMUY3cVhHNDMyRmY5VjBwUWpwcXByUm03Qk9WN2xBYm1xL3A0bDdvaTFscWx0ZEpJK1lPYlVOYnkrMW02SXhZYXJaS1g3ak9GMEY1cGlGZDRjRlZZOHZQODRZaUdwNGIvZEFkV3RvT0huNDRRN1JTNksxdTZBOUdET1hadU12WmNhaitBM0ZYYXZWdW1TTXdBQUFBQUVsRlRrU3VRbUNDIgp9Cg=="/>
    </extobj>
    <extobj name="334E55B0-647D-440b-865C-3EC943EB4CBC-12">
      <extobjdata type="334E55B0-647D-440b-865C-3EC943EB4CBC" data="ewoJIkltZ1NldHRpbmdKc29uIiA6ICJ7XCJkcGlcIjpcIjYwMFwiLFwiZm9ybWF0XCI6XCJQTkdcIixcInRyYW5zcGFyZW50XCI6dHJ1ZSxcImF1dG9cIjpmYWxzZX0iLAoJIkxhdGV4IiA6ICJYRnNnUkY4eUlEMGdYR1p5WVdON1pDQkVmWHRrSUZ4aVpYUmhYako5SUZ4ZCIsCgkiTGF0ZXhJbWdCYXNlNjQiIDogImlWQk9SdzBLR2dvQUFBQU5TVWhFVWdBQUFXUUFBQUM3QkFNQUFBQ2dLdmxkQUFBQU1GQk1WRVgvLy84QUFBQUFBQUFBQUFBQUFBQUFBQUFBQUFBQUFBQUFBQUFBQUFBQUFBQUFBQUFBQUFBQUFBQUFBQUFBQUFBdjNhQjdBQUFBRDNSU1RsTUF1Ky9kemF1SlJCQm1tU0oyVkRKK1JpaE1BQUFBQ1hCSVdYTUFBQTdFQUFBT3hBR1ZLdzRiQUFBTlRrbEVRVlI0QWUxY1Q0aGtSeGwvbTluTjlPeHNaeWE2Z3NtbGg0aVFITFNIRUhRaGt0Y0lFVzg5S29JZzJuMHhFUTlPNHlHQ0NOT3VpSXBDTHdnZVBOaHp5Q0ltUW85R3ZIaVlJUmU5OVNCNEVhSDdGdlF5czlPYmFHSmkrZnZxMWYrcW5wN3RudGRWUXVyUXIvNjlxbC9WKytwWDMxZFZYVmtXMzFYZStQdlhidGIzNHdPNU9JSUJJN2NqWC9nQUQ2cWZ5Zk12eXBSMG5uVU83NDRBVkZGZ2xlZk5UanBnQ3lUZmZlSHpRSGNnWWYzODdxTzhFWSsvUXU1ek9kTHVxMFNaS2Y2enpzNU1FTmNCODBrWjhSMEUzcEdCZEo1MTlxWUo1Z1pRSHFrSUNqVlVLQkVQNVBkdEU4bzFnRFJrNGZjUWphNlpub0MveXRoL1RCZ1BNVnRRYXVsMU0yUjN5NFI4eUd4QnVjcllXMlo2QXY0Vmc1WUpUdDhSRkNLK1RnSTREUWc5eHU0WXdhemxDRXEyeTlpMm1TRytmMlNOdGl3REwyOVpxRzR6OXA0VkVUMHdzRWZiT3VSZ3h3SUZZYjl2UlVRUDVQWm9Xd05rUzFBeVVBb2JSNGRwQUpoQnk4aEo0Njl0dkJIZE80dVdBVEJQakpsbjBUSWdOeGs3amQ2MUJvQlp0SXlzTGNiK1pid1IzUXRhUGpKQkFKODFmeU50NEV3dVp2WVkvcEZEQng0dGM4anZ4b0EyclU1MG9abmsweklYakRTMGpPb1g2czkzaUE3dW1aQjlXczZ5V2lKcS9rL3I3Q1BzWGhla2EzMTAwcGJIWmh2Z3p4M2R6a2xlVmhEV3hxdlphbjRMdFB4ZnMwNVhXNlkwaUhjQ3hsU2x4cDREbUN2M1Fjc1c1eDR5VzFDUWlXYS9CR1Q1VzBMVHlYL0cyQ2IxcEhSOVIxQVF2d3JJbHZESXZFdDlBa1dEVjdnSE9FZG0xU0FRUzFDUVJoWnJmTzN6aEUyNkhDam1QbnUwNVk2Z0lCZU5TSGQyNFM4djgrY1JOUU5URDVvMWs5eGFnb0pFYXBZbDcrWUx5L0pydlFMZ0xWb20zZmpJZ2JHQnVJWVR0L1FnREpGdVVhbEx5eUFRVzFDUTdRUng3U0o3dEY4TVBrbGE4RnFqallUQXhiVWJhSWFicCt3d3BnczVuQjUyeExUbkNBcEJ5WjIxbUxMaGhjb2Y2aUdHZFJWcnRJMThDcVlSR1gzeXF6TjJMSnF5NFl5MmdTTW95RWFLa2lVOG9WNG9PWTR3eUNyMm5OR1dPNEtDZlBnUTBRa0RRMHl0Uyt4cTlOU0tFQzBmQXJMOEtMS2x5MzZlR1BMYW5FM0xhTlZrMlJEZCtvYWFNREpOZHp4WGlKYnJDV2dZVGNhMlJETkF5NWJ0SEtCbGt2eUd5QjdyUWZLNkl5cS9BQzJEeEwzNWNOblEwYk5xMFExczBERHJIeGxpTHVMN0NiQXlmZW14d05OenRJZUJUOEVRNVcyelZUSDhwcjY1NXl6UTV4NHQwNEE4aUFIVHJCTWdIb0NXMFNocnY4b3NhV2wrR0JsS1pXaHk5S3RmRXBVSHRHWDBlM3RwMEtaVmhGNld4aWZJZzdUUXExS0Y4R241U2tDem0xWndlZkVnTnZtcDBhdEV5NzFUVVp0UHl5MUgweXNQMW5rbFkvako2UU85U21oSG15SS9DTVF5cXpKa3NDUE9LN2k4TkpoN1VoQXdUVFJRVWV0STFEYlNNbFBFb0pOM1JGclVoOVlaUU1QN2dGSS9FSGdRbGgrQXgyRC9Xb3E5eUJIcDBaS3lUSlBLRVZhRDFObUczS1pscEo5MUlvRzBxejJSdTJhUUE1cTZyMG5ibGRhV0d6cnZhcE94RCt0Z1RCOFVDMTc5S3ZzRlY5NTcwbmFsZWJHdGtGVnJqSDFNaGVKNjBKbkhoS0QvTGtZaWVubDNVK0FaQVRMQzNGWCtWazlGa0FuUGlCL0V1UVo0TlJEQ0kxeUgrUEUzdmdnNVlPeWpyN3dBZC9jbUFMTlBGZWhUK0syeVNTZjdRLzJUV2ZaOU1NUmZPQ2tNQ0svbHpuNlZBbGFKQWVTVmMvcXExTmdUUkJwWjlyb0ZsNTA5OCtzeFJVOXp5ejlQOTg5UG56M1dKVGlyTDArK09nM1dPZkZrMlRndXZmTjBEdjcvay9OMERtcFMrMUkvVCtkQUpoWS9VbkVVYXFoUW9oN2FqempRMkZJOFQ2ZlJGVDZvZ1VvNW9aaGErdDE4Nk95NVFnK1F5b3JidWxUQ2ZXM2RjRWhFZkoxVXdJVnh0SXlsUFo1ak40RVZqekJVR1FzdFpFdjYrZk8ydGgycytHUUMvc0VORUxWYUlFa0dwZ21FVEJxcHFSYnh0QW95TnJPazVuZG9HZkJvL0xWVGcybmljV2taYVhuaXpIem8wRElnTjIxcjEyeGdFdjYrUThzQTFYTFdGSkxBYVlBQVBtbm15dGlCM3dxWmxNVFRvK1gwenRNNS9lVFRja0xuNlJ5c0l1alRjanJuNmNLSStlbWRzWk9XK3lUaTVJZ2FETkJ5SXVmcHBuYkxvYi95VExOZnlocHozMS8rb2cxRnZvd3p0WjF4RThEQmNtRmRBaUdMOVQwWlNQQ1orNU16S1VydTdPSWpyN3p4N1duT01INzk5eGFPSWJuZGRFcWh6YUZUSjg0UHdoQ1k1c3FWcXNBT1liWUJLQTBmb3hPek53MndQNTZkTnhjTTBsTFIyQ25qQkhGdEo4NFBYc05NUDhWaEtiWkU1KzhRWW1rZFNNWkZuYXN2MXllZjZaUlkveHhGOXdLZk1WZHJNV3U4SjgrK1BrZkI1YjB5OGltWVJtU3hPYjZlVC83MHg1ZlFnanZsQVhqd2tnYytMWk9pVkZEMXlXU01Fa0hUMXQ5NEg3d1NlZ09GTHVoa3ZiblBaK284M1hxOTJIbzd1WXl0MlFYeDRuVUJPVVRMaDBnK3B2U3JZalVERS9qYnNvbHpQeThOY29pV2QrVjV1dEcvQmNBV1k5MjVzWW9YTHcxeWlKYkJFb1dHVWRzWDFSMmFhK2FMWWwvMC9RQXQwK2hyVUxrVmR0YW1Kejh0dWwzNEV2anQrYlFNbmIrWVNMQmxLNVFGSEZhUk1oSWY4MGpCVWxqNmtwVXg2c1Q0UThmUDF1eFVBU1Y3QnBLQ2RUMFE1VUlLWUh1TGt6TGlISkRPRTlPWGU3Uk1BL0tnZ0pSTFJSKzk3Sm9CeUJGSFh3N1E4cDRtNGQ5TzdoVFlNZi81Z2hGSlh3N1FNdnE5WFFEVnZ6aXh0cVZEd29lMlRYTmxucnp5YVRsNG5tNmpPTHBrbzQ2a0wvdTAzUEx0cWl3Ykt2RzJVY2NJOVJRcGlOclI3WUd2V3Rjbk5XT2d0T29jdWJTTVR0NnhjbEFBaExIbFJjYUtHRGhyMytIemRJZnNUTkJlTEp4R3ZibE55K2pPMEhtNlpvaVZqVktXNmFXMTVZYXVjTXA1T3NoM1IyZGFwaTlnTE5OS1ZsdGhxTmJDNSttRzdPTXF6MUk5SVdONUJNaGlnc3VtbnFkYlk1UHVVcEhLeWp4aitjTG42ZnJlQXBnc3MrU25aeXlETEJ3WFBrKzNWczVTYy9ENnU4cGZuMmFUcjRpZThJM2wxMjNBVTgvVDljc1plMFdQMlhOQUJmOXJmWnF4cHdyTWN4dkxhK3paVXI1L25mZVlIRWhGRlgzMlRSejRvN09nNU9ZMmxvZjN1dlQrMnF2MGU0bk91ZjZPU3Y3ZTJaL3BVUlcyMEx6RzhnM1I1QlZmWDZiaUYzTE85WGZyK1dlTDRrYjh4UHZjeHZKUWJQTnNuQzZFTHZpeWMvM2Q3K1FxMmhVKzJjNXJMTitRdEgzU0NOYTZTQ1FzSW5NTnFxSnV6Nnh5WlhKZVkza28vNFN3YTQvdFJhREtkMkVSbWRKMlJTbTlhRXMzeStZMGxtOUlEZTZIeGdsTFdlV2lUNmd1VzBZWncyMFZLSllFWnhqTEtyZnRHYklueUJFaGRleVVTd2pCSWpJK1hYSEV2U2kyVUh6T041YW5BTUFpa1hJSFUvTE1IOTNUK2cwS1dSRUxVL0JDTUl5MjRJWVYrM09jVytPdUFxd1dkOC9OLzJDSkk4dWdIRGJVMjVEaWZSV0FaOE1KbTJtT0h6U2pYQW4vaHJhdXY2dlV4NnAyak11MkNzQXp0TnBtcG5oK1d1U1FUbkttbDJuK2lOemN6bmhZOFVWR2YwRTdOb3ROeGxpMmFibG5MS0JCRUV6RTZSakxOaTJyZi9FQWJOL3MvaXhMeDFpMmFibmUwUjNidEtZWUhOb3p2b0RPRmNGbjBiTCtEeDIvWFduZndJT21HYzB4RXBidjdabjdMK28vZE1CeDI3NnNJWnF4N0hmSlNHeHY4SlFOUTl1b1dYSVJ6VmoyRWRNTmdqcDJ0SzM4V0tnd0JTR2FzYXdBd1JPNi9tNndyM0xZZ2xDU3NheHF1NUFuZVAxZGpvNnRmaEQvUVh2eEIvYjk0U1VaeXhkQ0tqUGh1L3ZYMzFWSVFXNHlyakphYW01WnhySkVjNUZuSlhqOVhSV2JkZXZzeXovNkNXNlkweG9keWl2TFdMNElWSmtuZlAzZGRiSXc2NlRQbk9XbWZsR21zU3dSelhyQ29HdndQSHVBZDZSeXI1QzlWcjM3NklkK003NXRHb1JsR3N1cThobWVLZGZmOWZSMk01VGxBMWxJbWNheXJHUFdFeHE0c0g5cG1Wam5IalcwZjZoWHZNczBsbldGNS91MFhnSHdob1k4YU92M0hsS1NVYXF4ckNzODN6ZnQranVpWmVtdXk3MStXQ01sR3N1eXVobFBERDU1eGhoZXJWSldEQm1oN2E4eEw2ZGNZM2tHVkptTWt4NVMvUUdlVXhtZEVTMHJCNUhaNTRGZGlMdDBLblhabnFIZXVjVXBzVTFWUGFkbEdRSmxiSk8vWkdOWlZqZmppY25pV0dUWjhHaFp2Z3Via1BkL3ljYXlyTzc4SjZSVUNlMmVsRmg2UlYxUnc5OVA2VkFRS0U0SkxRUlZ0OCtrWlZvK2xBS3ZjOFR5blJnNmozWDluVW5MSk1ONkxvd0ZWZFk3TlBwUDB4MVNUVnFtdTRDNUxNdTNvajZiZWprUXVPVEtOUzBibXJEU1dXa3AvcXU1SThCTnAyWDZOMUhEYkVKTVAzcFdibVBRWlpnYWwwWExkQmV3YkZoTXRMeHU0cml4UU5FekZ6ZTV0cXpnSWVsWUJTSjdUSDBUdE54UmNBeHRHWEY5ay81VW5qZ2VyRlJOb2VVdEUxRFRYa1EwazVidXg3aDZSMVpxWFg4MzJKYlJlR0ltMFZ4aXhFZnhvcGVsOVF3OWdyUlFjZjFkYmtJR2x6U2l3QXRWQ2pCeWF4SXFEM1Zsb1Z0VXJMMDBqTDV4Nk8wb2NSaCs4cE9qdzArQm9iaitybXJOZGdNdFBWRlFXcFZDZVpDR0NIVDlCdEphUjVUaHVvcEdBSmx1VVdRaVRoN3g1MythM2dlbzR2cTdGU1hpaUxxZDBwRTgrcXUwa0dXYVZJN1U5WGU5dC9RT1hTVTN1eHhOaU95bVhIODN1cVdudTlmTUtTWXlYS29laWdWSDRWeC9OOWpmZlZLZ0E1TThLN3hwUERCTEhCTVM1L3E3L0hqbGZwY2pyTFFTbXZrNG91RDFkOUNXdSt2MTV5akQrb0RkN3hRNWsva05YWCtYVlRINFhtT1BIVlQrVVdNVC9oV1N3VXRBQXRmZlpWeGJMZzd0ZldLY0ZOb0NUT0Q2dTBKYmZ1bm1NNC8vTWtIQVFVaTJ0aHpNa2xya3FKRWFvcGw0ckVXTW1ibVR5R0F0WWlTQmFCWUlleEZqVnU0azBxMjE1U1FRelFSaEwyTE16SjVDQm5zUkl3VkVNekhZYThzenM2ZVE0WDFhWHNaWGVKK1dsOURMVldOYmVBblZYVVlWVmJtQWRJSEMvZ2NmY2dQSGRBT2lnUUFBQUFCSlJVNUVya0pnZ2c9PSIKfQo="/>
    </extobj>
    <extobj name="334E55B0-647D-440b-865C-3EC943EB4CBC-15">
      <extobjdata type="334E55B0-647D-440b-865C-3EC943EB4CBC" data="ewoJIkltZ1NldHRpbmdKc29uIiA6ICJ7XCJkcGlcIjpcIjYwMFwiLFwiZm9ybWF0XCI6XCJQTkdcIixcInRyYW5zcGFyZW50XCI6dHJ1ZSxcImF1dG9cIjpmYWxzZX0iLAoJIkxhdGV4IiA6ICJYRnNnUkNBOUlEd29lQzFjY21odktIb3BLVjR5UGlCY1hRPT0iLAoJIkxhdGV4SW1nQmFzZTY0IiA6ICJpVkJPUncwS0dnb0FBQUFOU1VoRVVnQUFBdFVBQUFCZUJBTUFBQUFlZGZWcUFBQUFNRkJNVkVYLy8vOEFBQUFBQUFBQUFBQUFBQUFBQUFBQUFBQUFBQUFBQUFBQUFBQUFBQUFBQUFBQUFBQUFBQUFBQUFBQUFBQXYzYUI3QUFBQUQzUlNUbE1BdSsvZHphdUpSQkJtbVNKMlZESitSaWhNQUFBQUNYQklXWE1BQUE3RUFBQU94QUdWS3c0YkFBQVE3RWxFUVZSNEFlMWRYWWhrUnhXK003TXozVDA5UDJzaUpPUWhQYXdvQ1VaN0U1UWsvbkRueFNqKzBLTkVFSVYwRzBIRmw1NUFWRWpBYmhKTVNGQjdpQ2dCaFZuQitCTWZlckltQ3ZHaGg3eVl0MTVJSGtRZnVpUGt4WmVaN1o2TnU5bnNsbC9kVzNWdjFibFY5NmU3cDkyR3VROXo2NXc2NTFUVnFhcHpUcDI2dmVzNEowOW1EZVIrV3g0K3NKMlo3WVFodXdZS1pZWm44TjNzbkNjY0dUVlFkSWQvLzlzUFhNWjJNaktla0dmV3dNR3dENTRWeGk1bFpqMWh5S2FCWXZsV2orR0FzYTFzbkNmVVdUVnc2c2pueURGMkpTdnZDWDAyRGZRdUMvb3FZODFzckNmVUdUVlFPaWNZT296dForUTlJYytrZ1R3YjFIeUdVNHlkemNSNlFweFJBMnVNdmVlekxERW16VWxHR1NmazZUUUFseWljWTRHeHErbDRiaXlxTjZaODRsMjkxenIrOCtTSVF1QWlZeGQ5M2xYRy9tdVZjdU5XTEEvMnB0dTU5b2V0N1MwSVZVb0NDcnZzbWwrRmRYMWRFczNRdXpybFRpK3l2bFU3ZWZkeldoMkZYeHFLaFkrVDR3emFrRGsyWlJOU2l0djg1NGROVGRrVWxwVnpqRzNJOHV5OEsxTStnSjJLVFJ1dHNmczAxVkZZVnE0emRrNldNNzF2UXBaUWVZYWYrVTRtOXJHSUYxbHRMUDdNek5WM1lsbDZJdENRUkJRVytDNWpJM21adktKblVidzB0WDFkSjk1SWp2RzQza3ZzZEt6b0paSlVvckJnTHJOM1k4VllLMy81d3Z1OERQaHRML0xueXk0VWZqVFNyRmxic0Zia3BuMGthQ1RsTVZ4eFdwRmRwckNIUnhpeUlRa3l2NWVoM3pzazEyTUFScHcyS1NMdCs0bFk2NWxXU25xNmZEbkpQWFJJbUVKaHI2ME9HeU5RUlF5akpGTTR0SmwrQUdOUVZvaDVIRU5VS3RaVGllTmFJWWtPQ252TlZNYUpyaGVoWGNWc3ZBd3Iwa3pWK2ZHSUN0T09VbmZWVVpyN1hpYk9rOExnZ2hYWU5qT253YzdqdmxLbEswMW5ZYmRHakp6VXJtWXA1MVBZeGwxaVJDaU05cnJzbzFsYUpiUWRjb09HbkNHWlhzSXdHYkNhNUtrbTAwd2daWkZkRHNxMndnSXhNeFIybkFJakp4NmJLRE4rbDF6cThEaHdqRzFpYmlTQ1hVdXh6Q0pNNHlBT1V1eWpWWm56RUExUjJIRjJFK0xHaEI1VzZmbStQbzFrK0Z5S1paYlE4V3pWcFRUN3lOV3NxZU5RdUREbWxrZDh2YUYxK3dsR3BsZXJuUkNRWnBsTnFDbFBUTHA5MUZVaU1zNUc0ZDN4ZGp3U3MrUzhCRmQ3L09GWWliaWhTZXJWSkdzdVZhaldJc3VPd0FYMlNaUHMxRGljZzhpaEFzbndDU3JpUHpWVFYvSnNhRUlmSDY1RlltZHpTNHRrUnhPNGU3SEorUXAvTW5CLy80SUJTVkFrdkVZdGQ0NDFRalV5K0lpOHB0TWxySXhwK0hScEthQnVxaUhseUk3VzRSVmhBQmF1R2hwa2czMERWa2ZSOEJxMTd1UWk3RGN0dG45aDJpY1pOL2trdy9XaUhlc28zQld4OFBvaEp5VVAzRjdpVjVVZEVsNURSSVV4a3pRaVBBMzRjNXlUZGt5RUJ5U1NOZEZNRXJkR0ZxeE5kb2tzZnhWZWtiYjJZTlBBL2hLc2djbTJxS1M3Skx4R1hYVlN0NWV2MlZUdHRNbVkxQjRkUjNrNXBjM2FKV1pkaGJ2eVZxZStaZXJpVzFEMlE2YUtFQWZGVXZQVGpxby9wRTlmeXRjWkcxNHcwMC9qdUtTMnZKN3k3cnREd2hVRlhwSDV2YWRKWUNqYmVRWEt2bDBDeGpmc3pBYXBnSzdmSTZnUndDTEVIRzJiR2ZHMWhibml1TENObEZaeGdZeGNnYnZzREgrZ0wxdVEvU3lxdmhRemdtaDQ3ZG1ROFRNaVJXeVlpMzFMeTBzcHphZUZQVHU2bnRJL0xNcXZRRVFUSVl6UG5ZSm56OUtCcHpBUjkxdnFnSTZHMTQ1VG1zQjl3UnFFWExMMXlUa1ZNWi9GYjdwMzcvQnVGci9GUG43QjN0L1VOYzg4V0w3NytZQzZFdlVQcXpjUFJlQnd2aGJRUVIxQm1SZEN1QjVvbXBDbzlDdFE5bDBxUWl2ejhMcXZZYnlZYjl4djUzTVZ6SmRWMWM0Nk9UTTRtSnFCZjJWUloyZlV1d3ZTdGRRZ1BCWEdYWlAwak5INXk2RjYwUGZxWFcrU3ZTSSsyL054SHVRNEFZeEM4TVFjd3dvdVl4OXFDbWI2TW9UWERub3g1ajNZS3BwOHg5WWt1dEFnTHNqWkhmN0tlWmJ2MzduQjgwNnVOR2J6RG1RTi8rSDhoUTNGZE1NLzlNbkl1MXgxMXpseVNkVWRQVVJMbUIrbTVSTzNFRmNyVUY2VHRDWEFUdkNkV2xEUHo0M2oyV3YraXluN1ZrSkRkZUtxbHIzUXRZdHpXWFVURzdjUzBVelF1WFFGTEZxK2pudE1mRk1HWTBzWVlSendlS0ZGdzlPNHFIZEpjb2pDUkV3VXpKV3N4bk0zR25OZ0VSQnZISlVZaS9rSlZCM2pJc0JiSW1GczNkUEpQTHUyeExOZWJXWHp4elprcmV6NlNsNldXWmM1V1FnNERqQklQR2gzVFF2aHFpUXFvM0Fnd0ZwWXE5cUNBb3hMblZZdWdWL3ZYck9LU3E1NEN2eHhvUThrbFBXVWU4RVBYYUdhQThUNmZMdHVKVGNUUXdGQlRWNk5JT3NjZnp2ekpMemdQbW40OVp1eHNMZWRydmFaU3B2c09BcDc0dUwvV0lOZE4zb2U1KzZTSG0rY24vM1E5anhPV240VjdKOGxPQXBLSFFoOHh6K1JZWkxMNTJDeUlhQkdPVExCZGZrUlJvVmQ5aGpYcVFOYThYYnVNeVhHWEgyTGRjblFLWnltSDVaREhMZk5wd24vQW5DSEJKZUhXYkE5K3hydDJ5QzdYY05FQWF3M2phbFM4Mmk0RGQzamk5QjZXb2lLTW1FZ1o5dkh0NFhqNlZDanVIN1U5Q2dldTRka20zcmtnRWxoVTNzUlhCN0ppZUVPUmZQOXVrK1E2OEJ0RWh5MzRiYm50RXI3Q0tpK29TSk1aVWhUZTFJUU4wOVkxM3cvWTEzSGVYcVRRQjNYQ0ZaeFY5anBCcnVpay9TQ3I0OTZ1Z2s5SUpRVTFzVllvZWRnbmw0bnRmeWpwejdCY2JkUkl6am5LelpOcytHMlFvc2NLdnVEQXB1TDRjTHo2dWVGSXRBWmJreUtib3ByV0xOZ0gxc096TUl1WTAyTzJ5V3IxYW5MdWM3SkxlQ3pPaDBTZ2xGWWtDVyszb0FpeEZGSjBuSjdJY3Z5WFFldUw0RnNiNTVESlMyWUJDQUVVeHZvYmZoRVdOQ0h2SlQ3bHcrUCtCZFRKcWNmdXI3QXBkUnBBUEMwbEgxQW9vQjFzcWNvTFBrUzM0OUNpM3FPdFJVTnIrR2k5WTl6RXNVR0JEQlRLVzRudkkrSDlnSW1SSUExSDREeDJsVFFveFliWVlEWEZSYXlUVHhlSUhwTk0yWkFyNU5NRFlVRHpzVENXMUQyUXlwVkx4cEtjM2M1MHJuTmM3ODdxblJiR1pGT1U2bVRWeWFkcU85UXFGSVhLNkhKYlF0cldCWHhTRVRHQWJIakU5UzF3Nk9FVzVRVzBSbmROL2paS0lwVE9LeEZMNnowZHF5VlJGWVFYZjlPNERIeDI1Sms5RGNjNzZIa3JqTGY5TnQwbmFQTEdycFdUK3g4bmV1d2xKem16YU5mNWFEaEtoMFQ3UGpHYkpTdG5NZTRMcVpVRlF4ejA5QlpUTHdCNjZIK2FvN3VmMlFRQStGYlVreEZyT3VTWlYwMzZMSkd3S2wvamtOaEtUblZtNS9xN3BXVXB2QzZBNElMa2lEOUcxSHhwWDVLY2t5bmlkSWx0aktrNFM3YytQaUhvSkFRcFk3U2ZmRHM4TXBLdU5SVjJrSjBvRlMzRkZiWms4czh4eXAxYVFxdjY0akRrNlZFS0ZxTWZUcUN0Q0RNdXNiRTIxSmU2MFpGQS9sZXRJVnV1R2w0SXRRYnFrWFh3UTFpS0FXekdnSW9VVmlyVEFTSzFkQUZtY0xyOG1qWkVIN291eit4Y1ovQXJHdE12R0daZWh4TExxUWJuc0VYb2kxV3d0M0JNenQ5VG1IVzliTEJQZEIxVE9Gb2V6RVlub2E2MUJRRWh2Q2E2Mnd6aHQ5YXhiTjdzWW5Va05Oc3J6SHhoeUhOcUNWMWQ4QUgrNDdCYks5TGhrK3A1OG1tcG5DV2JxMlYxSXhmS3hwZXcrNXFCNDMwd25uVzJub25vWWtoY1lpb3c4UnZhbVFqQWVydXdGajhMeE9OY2NncFA3dW90MEoxUzJHZE9oWWlkMU85cU1YYkhURzZSck9ycnYxT1F1dVZXZGVZK0pwR05oS2c3bzZPSEo1SjEvbktmWVlHNk5tRndnWVdDNHByUTcyYmFrZkRheXpPc3hidVJEU2ZTZnVGYnNnT2ZleUZrQ3oxSmhKZVkzZWNsaEs3TWpsc09qYytlZFNVZE1wN25XUzZLYXlReGhlOXU2bW1RZ1BWSHlvZ2l0eGJHdlRnckprRFhHQWZWd1J3QzVVaThrTStaRnZoRWtWTWZET0t6WXBwaFo2ZmZ5eDMxdU92UjcxdTNqMXRFdDBpK1JBS20zaE1PTzY5N2xRckRPRjF3L3pOVTlyOE5ROXlrazgwc0trWDFINzRaVnlWUkpHWk1iM1EzZkRoN1hnQ2V1d2FGZlJuYzk2VzV2VW9UTVZZWUg2SzBVTmdRM2p0bW8xbTZ2eDFxcE02NGw1ZkIycFBvUm1aaHZtRmlzOVl4dTZRSEFpcHhDRXdtb1V1OGhzZy8vbTFMUEEzelhSVFdLVzFsdzEzVTl4ZzlEVU9SR1BhOVZ0UW1USi9qYSszSHpiZFNRUnl2QUxVV3RNeGdERHhZdkhsQTIxRmlKSVJiamdBbUc1eEJtOUZUa24vbHZPS1MwbFZLTDJIb2JCS2F5Mi9EYjNlVG1xajRYVlY4U3lFT0RYNFduSm1WYVNFTkpHWStNcytZc1VQMUxUYXRBQ21NVGhMTmhqYjhQa2k5NDNGOHBhVXVLeTFSdThYS1N5NTR0N0d1eW40RVgwVlk3dzZJazZrdFM3NXhzRFZJdW1udDdrb1RQeFpYK1JDb0MxckU5WUtOYnpHd3ZFa2M5bWFRaDNuZkdpdE8xcitpZDZiVTlqYWNGakI3NmIwV3dKZTExTVdnVWVMM2dYekhUSm5McGxiVThTVTVJTGp1Q1gvVzYrRFlFczE3bEJJTXhheFdnNEZDN3lDeksvTVNjTXRxdFFncExLaE5sR1NFeTZRRkZacHpXV3NOSHI3eFFuaFI3UU14TXRVOTJacHlWampMbExZdXRKY2NGemRQeStpTStkOGtzcSsveDdsTDNiSFZjR0hyTXVtS0NJeDBoUkY3L1ZrdUh2bjJMNWFVNWFkRUVnS3E3VEdzczJDdXVFaTRIemNiNHROWnhTVEFXbnlEZ3I3Z1hKRGdROFl2S1ZZbG9GeFlaelFyeFg0US93NE1UaUVZNG4zbGVhZHlyQjg5K3NlWXMwVm9ZcGZEWE4vUVNXa3NGcG5LbHNqQXo3S3paQ0RuL3B1RGNIeFNvYW9SeEc0TGdNRTRERERmTit1RE9TNjdtaDdUZUZLVSt3RkdXR01EbCtRaVVjUE1tRm96akQyeFQxY0k1ZjBuWTFKQVRaOEtCeldHRXY4R3ZCSW15eEp4bE9PTlFrNHF5WEdQaEpBWXhlaTBid2ljazQ1bldIZ2ZCdDNybFQ5dzNYZXJTbVVXWXR0ZkR1MTdUR2RENWMxLzRCd1M1RzB5MTUzOEl1THdXMi9LYXNhQUVXQkdIWUtLMElNUlg2NHNKemtzQWFDTTBYK24yaDJEUDhmYlRudUMwcTR3NEJCZklGVDJ1cjRSdnpKTUVRSWFOSVhFRjQzTmpoNXNheit5TGF1T21QL1h5aURYdmlqdDdhWUFNZDJaSzFxemxBODg3MnZWbmhUSDN6eDIzaGVlRDgwelQ0Vkt5bHpaY0cxSnJSeERBMjJhcEVOOXgxbmNZaHZOdm00YytYVG1Wc0tHWGg0dlhqVUJPSzU0QlRLYXh1Qnh3U3c0QkVnMmNnZnZiVjV4Ymh4UGdwem5PM2hYd08vdTJlb0ZiUHFOZWYvR2Z6ZVFEWVdhdFhWczRxS01OVUZkV0hoVnQzN2VFRHlOZWVuSlJtbktkVHBpd2l2cnp1bE81MzhvN3FiMTM3SVVQZGpTcWdtakFwRkV3ZHFnQVFjaFdONndyOXlmNmRwSWtCb29qNkRqLzJ4YnlJYkQrZGx5NXNtR1ZYRmZxNlcyUWZZSlpBaERYa1BPOW8yMGFmRmVlRTFMRlNaSGUyb1BLcHRLSXFZQlBtSVNHdGROVmlBQUFxck12VXlYMWgzTlhYY1ZDR2VZdzJEQWFYcGhtby9WeDhzZjZMUEt3czNEVzd6Q2h3WTZVRjR2ZWs0VDkwMGVLQ3Y4ZWNVQjVHVGJ1bk5NNStuRTFzS0hKalBUbUZOcUFaVVNRNVZxNXdLVUt5YUhlNjhIbXBOckM4dEVsY0Vnc3Z5dUI1Z1RBV1krNmFLcDdCYVI4bzBoMHFxcHdIbUh6YXU2eVhpN3lmVmxVYVFBaUVTNjRyUklsVUt1S0k1VlA0VGl5QWRxRkFaaTlWYmpPZ2JBSWtGY3l5OXFOdmt0b0kwU1Z5N0M4cDVsdE5ST0k3M3hxMnI2bWZoU1hWVStUaEVGMG4rMVJXOU1vQTZ4RFZTT0NDY3FjTHhqQUxieFJJeUZtbFcxYWl0TnJIcUZEWXkzZkRJWmJKYko5TmhuSkZzeVpTMm5uMHl0cGNuMlhzS0c1bHVmT1R4REFNWDlJZVdzYmZJQ2RGRXRrUVdBSVZOUExPQXE2ZFlaNW5Ib2FTc0tXOGF2YlZJc0VKaEtuTlc0QVV5cm9uMGU5MFdYa082cTJlWlRPM1Y5ZWdhU1lPbWlXem1jRG1yWlIxaktBaXYremIyQnZGN1Vib2lTVHhST01veEs1aDJtRmFkV0pldDRUVmFXRmJUQXNZVzZiK1FUV0VqMDB3Z0Y4ak4zaVE2WFNHQmhDYlRUVG9EN2c2YUdnT0Z0Y3FaQW9yRTZVK2k4N0hYSFIyN2ZmSGF6aE9yUnVGSmRQRC9KYU0zYkU2NGFZVFhWKzBpVjhsL0lFTXB5WTA2ZnF1OVQwbG1GbDRoQitMeEI0THJ0STBZS1YzeVFRNGhiUk1iUTJGQ1BsdGdQVGtLeXpZZzNNcnN4M0JZL3NNWXdiRkNEanNVamhFOEExVkxyRGJoWHJidmp4Vll0eVJMUEtZZW1Ya0t4MHErOFN1N1Y2YmJ4K0JmUkRVMHUwYkNJZ29iV0dZS3Rab1FHVXg4TUwzclZwRXRlVE1tS0Noc1paeVZpbGYzcHR2VFl2VDdVZG1CSDVPdVVGalNaWC8vRC9VZnc3SDlaZ1RPQUFBQUFFbEZUa1N1UW1DQyIKfQo="/>
    </extobj>
    <extobj name="334E55B0-647D-440b-865C-3EC943EB4CBC-16">
      <extobjdata type="334E55B0-647D-440b-865C-3EC943EB4CBC" data="ewoJIkltZ1NldHRpbmdKc29uIiA6ICJ7XCJkcGlcIjpcIjYwMFwiLFwiZm9ybWF0XCI6XCJQTkdcIixcInRyYW5zcGFyZW50XCI6dHJ1ZSxcImF1dG9cIjpmYWxzZX0iLAoJIkxhdGV4IiA6ICJYRnNnUkY4eElGeGQiLAoJIkxhdGV4SW1nQmFzZTY0IiA6ICJpVkJPUncwS0dnb0FBQUFOU1VoRVVnQUFBRjRBQUFCR0JBTUFBQUMzZVQ2ckFBQUFNRkJNVkVYLy8vOEFBQUFBQUFBQUFBQUFBQUFBQUFBQUFBQUFBQUFBQUFBQUFBQUFBQUFBQUFBQUFBQUFBQUFBQUFBQUFBQXYzYUI3QUFBQUQzUlNUbE1BdSsvZHphdUpSQkJtbVNKMlZESitSaWhNQUFBQUNYQklXWE1BQUE3RUFBQU94QUdWS3c0YkFBQUMzMGxFUVZSSURlMldQVzhUUVJDR2p5L1pmRmdRUklGb2pCSWgwYUJFaEJMcFhFQ2RnRVFIT2xjZzBTUVZCWTBqUkJHcXBLS2djUlVoMGpoRkpEb2M4UWVncHJGN2lnUTdBUUdCNFIzZjdkM003TjRoZXE3Wm1kbjNadWVlblYxZEZLWFBlVkxQK1BhamJDSTgxSlY2NGh3c2g2VnA5T1hHMUN6TExtM3ljeWVHdWI5VjlVSVVuWUxtcXBNOGhmUERPZUh4RENRNytSUjdyZHdMR1NlZ0VDVnNvNktWa003RmpoS05uTTFqOHk4TDlJa09wUDQ0MFZmcFc3dEw5RjNHbUhFVjA0VG9wOVJIUzBSektxQWQ4TCtzSXMrSWZxbUFjazVqK1VVVndZYnNxNEJ5VGtLL3JpSU5SSVlxSWgyREgxUDh3VzBwVWJiRmo4bTRhZ2Y2QmovMEMwUjdLcWQwdWdZLzVoS2liMUtpYkV4cS9GSFU4MU1VcjNqNEovckRRcUF0SC8ra250SU84dkZQT3JUMHpERCtvVjZTZWFxT2xkTUIvQkUrcVRSL24raUxmQjgyNzI5cC9WMGl5NklHdlkzbEtjSDZkKzZrQmgvNTBvYU8vYjFuQkhZTFhVcXU5Wnh6c3ZFWVltWDl3NzIrWS9SbkVXdVptSFA1Y2hzNkp4dDNFV3VibUhONWJXZTdjU21RdzgydCtmaDVlOFVGOWx5MTlzQkh6UWlLN2EzRmFpdDZQbjd1d0h4TEdrMjlkVmpib3NOOW1PR3B2MzAxcTljUDRlOUQvM0h5ZlFuUk9GSDVRL2lCWjV6aXVEdHpmN2lyOUNIOEtFRjBqOVlIOFBQbnRoenVLTkw2TlI4L0RwRGNjYTBmNk0vbnRGMUozK2J2Q2RSWkRTaC9yaWpIMUJONytKbkFWcGsrZ0w5ajdqWlZmd0EvVm15TDlMb2VILzhSQzB6bDkvRW45bmdxdlljZkM1cmJTT2tIRmovU0w4cnFEWC9nVjZjSC93N3FkT0JWbFI4dzlrUTZ0TTVvV2Zoc1NqM2YvYTFpdnJaQWRMRndVMHZxK2VKcjU0SkdrK2hhN2psRDZnZlFyMmNUOVU5b0hGczg1cHoreGVON1dKN295dVpEUEJzWG9LYWJMcWtZbmI3SFl2V01YZ3RaYmpyOWU2V2wwWTAzdzF3akRhZVhzU3I3djc2S1RyRy8xYXBpOWw5NWRrSk5WYVR6ckEvbHZ4NmV0cjc2N2duYTVzSG4xUlZ2TGhUbzVEMFdhUFRBQ3gyYW5wbS9OWDk5bWc3L0FQTWhQOWpDdlJxVkFBQUFBRWxGVGtTdVFtQ0MiCn0K"/>
    </extobj>
  </extobjs>
</s:customData>
</file>

<file path=customXml/itemProps1.xml><?xml version="1.0" encoding="utf-8"?>
<ds:datastoreItem xmlns:ds="http://schemas.openxmlformats.org/officeDocument/2006/customXml" ds:itemID="{F6256BAF-72A2-4D85-81F5-DF2CE0A067EC}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119</Words>
  <Application>Microsoft Office PowerPoint</Application>
  <PresentationFormat>宽屏</PresentationFormat>
  <Paragraphs>26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Arial</vt:lpstr>
      <vt:lpstr>Calibri</vt:lpstr>
      <vt:lpstr>Cambria Math</vt:lpstr>
      <vt:lpstr>WPS</vt:lpstr>
      <vt:lpstr>PowerPoint 演示文稿</vt:lpstr>
      <vt:lpstr>KL-Loss and </vt:lpstr>
      <vt:lpstr>data points = 1e5, latent_dim=100</vt:lpstr>
      <vt:lpstr>   Dimensionality       </vt:lpstr>
      <vt:lpstr>data points = 1e5, latent_dim=100</vt:lpstr>
      <vt:lpstr>Dimensionality </vt:lpstr>
      <vt:lpstr>Data points: σ_i,       solid line: σ_i=β</vt:lpstr>
      <vt:lpstr>Dimensionality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Ian</cp:lastModifiedBy>
  <cp:revision>13</cp:revision>
  <dcterms:created xsi:type="dcterms:W3CDTF">2024-08-16T07:39:01Z</dcterms:created>
  <dcterms:modified xsi:type="dcterms:W3CDTF">2024-08-16T14:21:02Z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2052-6.10.1.8873</vt:lpwstr>
  </property>
  <property fmtid="{D5CDD505-2E9C-101B-9397-08002B2CF9AE}" pid="3" name="ICV">
    <vt:lpwstr>6EA833C7EF6F61DD4EE9BE6675E11797_41</vt:lpwstr>
  </property>
</Properties>
</file>