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44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5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5" r:id="rId11"/>
    <p:sldId id="263" r:id="rId12"/>
    <p:sldId id="264" r:id="rId13"/>
    <p:sldId id="268" r:id="rId14"/>
    <p:sldId id="269" r:id="rId15"/>
    <p:sldId id="270" r:id="rId16"/>
  </p:sldIdLst>
  <p:sldSz cx="12192000" cy="6858000"/>
  <p:notesSz cx="7103745" cy="10234295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45.xml"/><Relationship Id="rId22" Type="http://schemas.openxmlformats.org/officeDocument/2006/relationships/customXml" Target="../customXml/item1.xml"/><Relationship Id="rId21" Type="http://schemas.openxmlformats.org/officeDocument/2006/relationships/customXmlProps" Target="../customXml/itemProps44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tags" Target="../tags/tag40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6" Type="http://schemas.openxmlformats.org/officeDocument/2006/relationships/image" Target="../media/image24.png"/><Relationship Id="rId5" Type="http://schemas.openxmlformats.org/officeDocument/2006/relationships/tags" Target="../tags/tag43.xml"/><Relationship Id="rId4" Type="http://schemas.openxmlformats.org/officeDocument/2006/relationships/image" Target="../media/image25.png"/><Relationship Id="rId3" Type="http://schemas.openxmlformats.org/officeDocument/2006/relationships/tags" Target="../tags/tag42.xml"/><Relationship Id="rId2" Type="http://schemas.openxmlformats.org/officeDocument/2006/relationships/image" Target="../media/image26.png"/><Relationship Id="rId1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tags" Target="../tags/tag6.xml"/><Relationship Id="rId34" Type="http://schemas.openxmlformats.org/officeDocument/2006/relationships/slideLayout" Target="../slideLayouts/slideLayout2.xml"/><Relationship Id="rId33" Type="http://schemas.openxmlformats.org/officeDocument/2006/relationships/tags" Target="../tags/tag26.xml"/><Relationship Id="rId32" Type="http://schemas.openxmlformats.org/officeDocument/2006/relationships/tags" Target="../tags/tag25.xml"/><Relationship Id="rId31" Type="http://schemas.openxmlformats.org/officeDocument/2006/relationships/tags" Target="../tags/tag24.xml"/><Relationship Id="rId30" Type="http://schemas.openxmlformats.org/officeDocument/2006/relationships/tags" Target="../tags/tag23.xml"/><Relationship Id="rId3" Type="http://schemas.openxmlformats.org/officeDocument/2006/relationships/tags" Target="../tags/tag5.xml"/><Relationship Id="rId29" Type="http://schemas.openxmlformats.org/officeDocument/2006/relationships/tags" Target="../tags/tag22.xml"/><Relationship Id="rId28" Type="http://schemas.openxmlformats.org/officeDocument/2006/relationships/tags" Target="../tags/tag21.xml"/><Relationship Id="rId27" Type="http://schemas.openxmlformats.org/officeDocument/2006/relationships/tags" Target="../tags/tag20.xml"/><Relationship Id="rId26" Type="http://schemas.openxmlformats.org/officeDocument/2006/relationships/tags" Target="../tags/tag19.xml"/><Relationship Id="rId25" Type="http://schemas.openxmlformats.org/officeDocument/2006/relationships/tags" Target="../tags/tag18.xml"/><Relationship Id="rId24" Type="http://schemas.openxmlformats.org/officeDocument/2006/relationships/tags" Target="../tags/tag17.xml"/><Relationship Id="rId23" Type="http://schemas.openxmlformats.org/officeDocument/2006/relationships/tags" Target="../tags/tag16.xml"/><Relationship Id="rId22" Type="http://schemas.openxmlformats.org/officeDocument/2006/relationships/tags" Target="../tags/tag15.xml"/><Relationship Id="rId21" Type="http://schemas.openxmlformats.org/officeDocument/2006/relationships/tags" Target="../tags/tag14.xml"/><Relationship Id="rId20" Type="http://schemas.openxmlformats.org/officeDocument/2006/relationships/tags" Target="../tags/tag13.xml"/><Relationship Id="rId2" Type="http://schemas.openxmlformats.org/officeDocument/2006/relationships/tags" Target="../tags/tag4.xml"/><Relationship Id="rId19" Type="http://schemas.openxmlformats.org/officeDocument/2006/relationships/tags" Target="../tags/tag12.xml"/><Relationship Id="rId18" Type="http://schemas.openxmlformats.org/officeDocument/2006/relationships/tags" Target="../tags/tag11.xml"/><Relationship Id="rId17" Type="http://schemas.openxmlformats.org/officeDocument/2006/relationships/tags" Target="../tags/tag10.xml"/><Relationship Id="rId16" Type="http://schemas.openxmlformats.org/officeDocument/2006/relationships/tags" Target="../tags/tag9.xml"/><Relationship Id="rId15" Type="http://schemas.openxmlformats.org/officeDocument/2006/relationships/tags" Target="../tags/tag8.xml"/><Relationship Id="rId14" Type="http://schemas.openxmlformats.org/officeDocument/2006/relationships/tags" Target="../tags/tag7.xml"/><Relationship Id="rId13" Type="http://schemas.openxmlformats.org/officeDocument/2006/relationships/image" Target="../media/image21.png"/><Relationship Id="rId12" Type="http://schemas.openxmlformats.org/officeDocument/2006/relationships/image" Target="../media/image20.pn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tags" Target="../tags/tag29.xml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39.xml"/><Relationship Id="rId21" Type="http://schemas.openxmlformats.org/officeDocument/2006/relationships/tags" Target="../tags/tag38.xml"/><Relationship Id="rId20" Type="http://schemas.openxmlformats.org/officeDocument/2006/relationships/tags" Target="../tags/tag37.xml"/><Relationship Id="rId2" Type="http://schemas.openxmlformats.org/officeDocument/2006/relationships/tags" Target="../tags/tag28.xml"/><Relationship Id="rId19" Type="http://schemas.openxmlformats.org/officeDocument/2006/relationships/tags" Target="../tags/tag36.xml"/><Relationship Id="rId18" Type="http://schemas.openxmlformats.org/officeDocument/2006/relationships/tags" Target="../tags/tag35.xml"/><Relationship Id="rId17" Type="http://schemas.openxmlformats.org/officeDocument/2006/relationships/tags" Target="../tags/tag34.xml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download-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173355"/>
            <a:ext cx="2825750" cy="2160905"/>
          </a:xfrm>
          <a:prstGeom prst="rect">
            <a:avLst/>
          </a:prstGeom>
        </p:spPr>
      </p:pic>
      <p:pic>
        <p:nvPicPr>
          <p:cNvPr id="5" name="图片 4" descr="download-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045" y="173355"/>
            <a:ext cx="9171940" cy="2323465"/>
          </a:xfrm>
          <a:prstGeom prst="rect">
            <a:avLst/>
          </a:prstGeom>
        </p:spPr>
      </p:pic>
      <p:pic>
        <p:nvPicPr>
          <p:cNvPr id="6" name="图片 5" descr="download-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00" y="3429000"/>
            <a:ext cx="9199880" cy="2324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09465" y="2981325"/>
            <a:ext cx="425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represents distribution of </a:t>
            </a:r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ϕ.</a:t>
            </a:r>
            <a:endParaRPr lang="en-US" altLang="zh-CN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4946650" y="5963920"/>
            <a:ext cx="425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represents distribution of </a:t>
            </a:r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θ.</a:t>
            </a:r>
            <a:endParaRPr lang="en-US" altLang="zh-CN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7800" y="4081145"/>
            <a:ext cx="30791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There is a gap near 0 in the distribution of z2.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z2&gt;0, represents </a:t>
            </a:r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θ~</a:t>
            </a:r>
            <a:endParaRPr lang="en-US" altLang="zh-CN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z2&lt;0, represents θ~</a:t>
            </a:r>
            <a:endParaRPr lang="en-US" altLang="zh-CN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10" name="334E55B0-647D-440b-865C-3EC943EB4CBC-55" descr="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5060" y="4760595"/>
            <a:ext cx="200660" cy="368300"/>
          </a:xfrm>
          <a:prstGeom prst="rect">
            <a:avLst/>
          </a:prstGeom>
        </p:spPr>
      </p:pic>
      <p:pic>
        <p:nvPicPr>
          <p:cNvPr id="11" name="334E55B0-647D-440b-865C-3EC943EB4CBC-56" descr="wpsoffi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5060" y="5253355"/>
            <a:ext cx="125730" cy="368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800"/>
              <a:t>4 Gaussian distribution on sphere            =                       and on north pole, south pole.</a:t>
            </a:r>
            <a:endParaRPr lang="en-US" altLang="zh-CN" sz="1800"/>
          </a:p>
          <a:p>
            <a:endParaRPr lang="en-US" altLang="zh-CN" sz="2000"/>
          </a:p>
          <a:p>
            <a:r>
              <a:rPr lang="en-US" altLang="zh-CN" sz="2000">
                <a:sym typeface="+mn-ea"/>
              </a:rPr>
              <a:t>data_num=1e5, input latent dim=100, </a:t>
            </a:r>
            <a:r>
              <a:rPr lang="en-US" altLang="zh-CN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β=0.01. 3 informative dimensions, 1</a:t>
            </a:r>
            <a:endParaRPr lang="en-US" altLang="zh-CN" sz="2000"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represents θ ,1 represents ϕ but has overlap, 1 represents </a:t>
            </a:r>
            <a:endParaRPr lang="en-US" altLang="zh-CN" sz="20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2000"/>
          </a:p>
          <a:p>
            <a:r>
              <a:rPr lang="en-US" altLang="zh-CN" sz="2000">
                <a:sym typeface="+mn-ea"/>
              </a:rPr>
              <a:t>data_num=1e5, input latent dim=100, </a:t>
            </a:r>
            <a:r>
              <a:rPr lang="en-US" altLang="zh-CN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β=0.1. 2 informative dimensions, 1 </a:t>
            </a:r>
            <a:endParaRPr lang="en-US" altLang="zh-CN" sz="2000"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represents θ (but </a:t>
            </a:r>
            <a:r>
              <a:rPr lang="en-US" altLang="zh-CN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doesn't seem have much effect), 1 represents the </a:t>
            </a:r>
            <a:r>
              <a:rPr lang="en-US" altLang="zh-CN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location</a:t>
            </a:r>
            <a:endParaRPr lang="en-US" altLang="zh-CN" sz="2000"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of distributions.</a:t>
            </a:r>
            <a:endParaRPr lang="en-US" altLang="zh-CN" sz="2000"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</p:txBody>
      </p:sp>
      <p:pic>
        <p:nvPicPr>
          <p:cNvPr id="6" name="334E55B0-647D-440b-865C-3EC943EB4CBC-57" descr="wpsoffic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22140" y="1826260"/>
            <a:ext cx="636905" cy="302260"/>
          </a:xfrm>
          <a:prstGeom prst="rect">
            <a:avLst/>
          </a:prstGeom>
        </p:spPr>
      </p:pic>
      <p:pic>
        <p:nvPicPr>
          <p:cNvPr id="5" name="334E55B0-647D-440b-865C-3EC943EB4CBC-58" descr="wpsoffice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41620" y="1765300"/>
            <a:ext cx="673735" cy="424815"/>
          </a:xfrm>
          <a:prstGeom prst="rect">
            <a:avLst/>
          </a:prstGeom>
        </p:spPr>
      </p:pic>
      <p:pic>
        <p:nvPicPr>
          <p:cNvPr id="4" name="334E55B0-647D-440b-865C-3EC943EB4CBC-59" descr="wpsoffice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15355" y="1765935"/>
            <a:ext cx="642620" cy="424180"/>
          </a:xfrm>
          <a:prstGeom prst="rect">
            <a:avLst/>
          </a:prstGeom>
        </p:spPr>
      </p:pic>
      <p:pic>
        <p:nvPicPr>
          <p:cNvPr id="7" name="图片 6" descr="download-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1165" y="2250440"/>
            <a:ext cx="2570480" cy="2605405"/>
          </a:xfrm>
          <a:prstGeom prst="rect">
            <a:avLst/>
          </a:prstGeom>
        </p:spPr>
      </p:pic>
      <p:pic>
        <p:nvPicPr>
          <p:cNvPr id="8" name="图片 7" descr="download-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8730" y="5005705"/>
            <a:ext cx="6623050" cy="16833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Arial" panose="020B0604020202090204" pitchFamily="34" charset="0"/>
                <a:cs typeface="Arial" panose="020B0604020202090204" pitchFamily="34" charset="0"/>
              </a:rPr>
              <a:t>β</a:t>
            </a:r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=0.01</a:t>
            </a:r>
            <a:endParaRPr lang="en-US" altLang="zh-CN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Arial" panose="020B0604020202090204" pitchFamily="34" charset="0"/>
                <a:cs typeface="Arial" panose="020B0604020202090204" pitchFamily="34" charset="0"/>
              </a:rPr>
              <a:t>β</a:t>
            </a:r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=0.1</a:t>
            </a:r>
            <a:endParaRPr lang="en-US" altLang="zh-CN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download-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865" y="448310"/>
            <a:ext cx="6561455" cy="1657985"/>
          </a:xfrm>
          <a:prstGeom prst="rect">
            <a:avLst/>
          </a:prstGeom>
        </p:spPr>
      </p:pic>
      <p:pic>
        <p:nvPicPr>
          <p:cNvPr id="5" name="图片 4" descr="download-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" y="2746375"/>
            <a:ext cx="2651760" cy="20275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9155" y="2300605"/>
            <a:ext cx="1570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 clear area.</a:t>
            </a:r>
            <a:endParaRPr lang="en-US" altLang="zh-CN"/>
          </a:p>
        </p:txBody>
      </p:sp>
      <p:pic>
        <p:nvPicPr>
          <p:cNvPr id="7" name="图片 6" descr="download-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" y="4773930"/>
            <a:ext cx="2491105" cy="1884045"/>
          </a:xfrm>
          <a:prstGeom prst="rect">
            <a:avLst/>
          </a:prstGeom>
        </p:spPr>
      </p:pic>
      <p:pic>
        <p:nvPicPr>
          <p:cNvPr id="8" name="图片 7" descr="download-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245" y="4851400"/>
            <a:ext cx="6666865" cy="1689100"/>
          </a:xfrm>
          <a:prstGeom prst="rect">
            <a:avLst/>
          </a:prstGeom>
        </p:spPr>
      </p:pic>
      <p:pic>
        <p:nvPicPr>
          <p:cNvPr id="9" name="图片 8" descr="download-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9580" y="2851150"/>
            <a:ext cx="6525895" cy="16586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081770" y="626745"/>
            <a:ext cx="20110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informative dimension 1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blue (near </a:t>
            </a:r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θ=</a:t>
            </a:r>
            <a:r>
              <a:rPr lang="en-US" altLang="zh-CN"/>
              <a:t>    )</a:t>
            </a:r>
            <a:endParaRPr lang="en-US" altLang="zh-CN"/>
          </a:p>
          <a:p>
            <a:r>
              <a:rPr lang="en-US" altLang="zh-CN"/>
              <a:t>orange (middle)</a:t>
            </a:r>
            <a:endParaRPr lang="en-US" altLang="zh-CN"/>
          </a:p>
          <a:p>
            <a:r>
              <a:rPr lang="en-US" altLang="zh-CN"/>
              <a:t>green (far away)  </a:t>
            </a:r>
            <a:endParaRPr lang="en-US" altLang="zh-CN"/>
          </a:p>
        </p:txBody>
      </p:sp>
      <p:pic>
        <p:nvPicPr>
          <p:cNvPr id="12" name="334E55B0-647D-440b-865C-3EC943EB4CBC-60" descr="wpsoffi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7825" y="1584325"/>
            <a:ext cx="215900" cy="1739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890760" y="2973070"/>
            <a:ext cx="2290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generated data from z.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9690735" y="4773930"/>
            <a:ext cx="20694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 remove the up area of z2, then generated data, it lose the distribution of south pole.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1163955" y="3213100"/>
            <a:ext cx="1120140" cy="460375"/>
          </a:xfrm>
          <a:prstGeom prst="ellipse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z="3110"/>
              <a:t>Check the representation of latent dimensions</a:t>
            </a:r>
            <a:endParaRPr lang="zh-CN" altLang="en-US"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Last time I checked the informative dimensions.</a:t>
            </a:r>
            <a:endParaRPr lang="en-US" altLang="zh-CN"/>
          </a:p>
          <a:p>
            <a:r>
              <a:rPr lang="en-US" altLang="zh-CN"/>
              <a:t>I used 2D sphere dataset. </a:t>
            </a:r>
            <a:endParaRPr lang="en-US" altLang="zh-CN"/>
          </a:p>
          <a:p>
            <a:r>
              <a:rPr lang="en-US" altLang="zh-CN"/>
              <a:t>But the model output 3 informative dimensions.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Repeat representation?</a:t>
            </a:r>
            <a:endParaRPr lang="en-US" altLang="zh-CN"/>
          </a:p>
          <a:p>
            <a:r>
              <a:rPr lang="en-US" altLang="zh-CN"/>
              <a:t>Separately representation?</a:t>
            </a:r>
            <a:endParaRPr lang="en-US" altLang="zh-CN"/>
          </a:p>
          <a:p>
            <a:r>
              <a:rPr lang="zh-CN" altLang="en-US"/>
              <a:t>Redundant representation</a:t>
            </a:r>
            <a:r>
              <a:rPr lang="en-US" altLang="zh-CN"/>
              <a:t>?</a:t>
            </a:r>
            <a:endParaRPr lang="en-US" altLang="zh-CN"/>
          </a:p>
        </p:txBody>
      </p:sp>
      <p:pic>
        <p:nvPicPr>
          <p:cNvPr id="4" name="图片 3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8220" y="2900680"/>
            <a:ext cx="2545080" cy="2578735"/>
          </a:xfrm>
          <a:prstGeom prst="rect">
            <a:avLst/>
          </a:prstGeom>
        </p:spPr>
      </p:pic>
      <p:pic>
        <p:nvPicPr>
          <p:cNvPr id="6" name="334E55B0-647D-440b-865C-3EC943EB4CBC-1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015" y="2353310"/>
            <a:ext cx="1409065" cy="4565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530590" y="5608955"/>
            <a:ext cx="3110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num=1e4, ld=10, </a:t>
            </a:r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β=0.001. Generated data.</a:t>
            </a:r>
            <a:endParaRPr lang="en-US" altLang="zh-CN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downloa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6770" y="2265680"/>
            <a:ext cx="3425825" cy="3470910"/>
          </a:xfrm>
          <a:prstGeom prst="rect">
            <a:avLst/>
          </a:prstGeom>
        </p:spPr>
      </p:pic>
      <p:pic>
        <p:nvPicPr>
          <p:cNvPr id="6" name="图片 5" descr="download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220" y="184785"/>
            <a:ext cx="4133850" cy="1589405"/>
          </a:xfrm>
          <a:prstGeom prst="rect">
            <a:avLst/>
          </a:prstGeom>
        </p:spPr>
      </p:pic>
      <p:pic>
        <p:nvPicPr>
          <p:cNvPr id="8" name="图片 7" descr="download-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220" y="1774190"/>
            <a:ext cx="4135120" cy="1589405"/>
          </a:xfrm>
          <a:prstGeom prst="rect">
            <a:avLst/>
          </a:prstGeom>
        </p:spPr>
      </p:pic>
      <p:pic>
        <p:nvPicPr>
          <p:cNvPr id="9" name="图片 8" descr="download-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0220" y="3383280"/>
            <a:ext cx="4135120" cy="1590040"/>
          </a:xfrm>
          <a:prstGeom prst="rect">
            <a:avLst/>
          </a:prstGeom>
        </p:spPr>
      </p:pic>
      <p:pic>
        <p:nvPicPr>
          <p:cNvPr id="10" name="图片 9" descr="download-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0220" y="4973320"/>
            <a:ext cx="4134485" cy="15894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download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378460"/>
            <a:ext cx="5767070" cy="2240915"/>
          </a:xfrm>
          <a:prstGeom prst="rect">
            <a:avLst/>
          </a:prstGeom>
        </p:spPr>
      </p:pic>
      <p:pic>
        <p:nvPicPr>
          <p:cNvPr id="6" name="图片 5" descr="download-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554605"/>
            <a:ext cx="5808345" cy="22332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50100" y="798195"/>
            <a:ext cx="306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distributions of </a:t>
            </a:r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θ and ϕ</a:t>
            </a:r>
            <a:r>
              <a:rPr lang="en-US" altLang="zh-CN"/>
              <a:t>  in original dataset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7150100" y="3235325"/>
            <a:ext cx="306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distributions of </a:t>
            </a:r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θ and ϕ</a:t>
            </a:r>
            <a:r>
              <a:rPr lang="en-US" altLang="zh-CN"/>
              <a:t>  in the generated dataset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419225" y="5048885"/>
            <a:ext cx="4780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num=1e4, latent dimension=10, </a:t>
            </a:r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β=0.001. 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99110" y="378460"/>
            <a:ext cx="428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Check each informative dimension.</a:t>
            </a:r>
            <a:endParaRPr lang="en-US" altLang="zh-CN"/>
          </a:p>
        </p:txBody>
      </p:sp>
      <p:pic>
        <p:nvPicPr>
          <p:cNvPr id="5" name="图片 4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9790" y="0"/>
            <a:ext cx="5722620" cy="2200275"/>
          </a:xfrm>
          <a:prstGeom prst="rect">
            <a:avLst/>
          </a:prstGeom>
        </p:spPr>
      </p:pic>
      <p:pic>
        <p:nvPicPr>
          <p:cNvPr id="6" name="图片 5" descr="download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790" y="2157095"/>
            <a:ext cx="5722620" cy="2200275"/>
          </a:xfrm>
          <a:prstGeom prst="rect">
            <a:avLst/>
          </a:prstGeom>
        </p:spPr>
      </p:pic>
      <p:pic>
        <p:nvPicPr>
          <p:cNvPr id="7" name="图片 6" descr="download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215" y="4297045"/>
            <a:ext cx="6034405" cy="22987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9110" y="988060"/>
            <a:ext cx="3660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 in dimension = -1, 0, 1</a:t>
            </a:r>
            <a:endParaRPr lang="en-US" altLang="zh-CN"/>
          </a:p>
        </p:txBody>
      </p:sp>
      <p:pic>
        <p:nvPicPr>
          <p:cNvPr id="10" name="图片 9" descr="download-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10" y="1597660"/>
            <a:ext cx="3528060" cy="25965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39800" y="4568825"/>
            <a:ext cx="358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Dimension 4, representing </a:t>
            </a:r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ϕ</a:t>
            </a:r>
            <a:endParaRPr lang="en-US" altLang="zh-CN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48920" y="194945"/>
            <a:ext cx="8153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num=1e4, ld=10, </a:t>
            </a:r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β=0.001.  Informative dimensions=3</a:t>
            </a:r>
            <a:endParaRPr lang="en-US" altLang="zh-CN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308610" y="943610"/>
          <a:ext cx="3684270" cy="5206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90"/>
                <a:gridCol w="1228090"/>
                <a:gridCol w="1228090"/>
              </a:tblGrid>
              <a:tr h="4724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</a:t>
                      </a:r>
                      <a:r>
                        <a:rPr lang="en-US" altLang="zh-CN">
                          <a:latin typeface="Arial" panose="020B0604020202090204" pitchFamily="34" charset="0"/>
                          <a:cs typeface="Arial" panose="020B0604020202090204" pitchFamily="34" charset="0"/>
                        </a:rPr>
                        <a:t>ϕ, θ)</a:t>
                      </a:r>
                      <a:endParaRPr lang="en-US" altLang="zh-CN"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Dim 1 (z)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Is repeated</a:t>
                      </a:r>
                      <a:endParaRPr lang="en-US" altLang="zh-CN" sz="1400"/>
                    </a:p>
                  </a:txBody>
                  <a:tcPr/>
                </a:tc>
              </a:tr>
              <a:tr h="48196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-1,0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rial" panose="020B0604020202090204" pitchFamily="34" charset="0"/>
                          <a:cs typeface="Arial" panose="020B0604020202090204" pitchFamily="34" charset="0"/>
                        </a:rPr>
                        <a:t>√</a:t>
                      </a:r>
                      <a:endParaRPr lang="zh-CN" altLang="en-US"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4119880" y="943610"/>
          <a:ext cx="3684270" cy="5206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90"/>
                <a:gridCol w="1228090"/>
                <a:gridCol w="1228090"/>
              </a:tblGrid>
              <a:tr h="4724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</a:t>
                      </a:r>
                      <a:r>
                        <a:rPr lang="en-US" altLang="zh-CN">
                          <a:latin typeface="Arial" panose="020B0604020202090204" pitchFamily="34" charset="0"/>
                          <a:cs typeface="Arial" panose="020B0604020202090204" pitchFamily="34" charset="0"/>
                        </a:rPr>
                        <a:t>ϕ, θ)</a:t>
                      </a:r>
                      <a:endParaRPr lang="en-US" altLang="zh-CN"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Dim 2 (z)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Is repeated</a:t>
                      </a:r>
                      <a:endParaRPr lang="en-US" altLang="zh-CN" sz="1400"/>
                    </a:p>
                  </a:txBody>
                  <a:tcPr/>
                </a:tc>
              </a:tr>
              <a:tr h="4819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-1,0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90204" pitchFamily="34" charset="0"/>
                          <a:cs typeface="Arial" panose="020B060402020209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-1,0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90204" pitchFamily="34" charset="0"/>
                          <a:cs typeface="Arial" panose="020B060402020209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-1,0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90204" pitchFamily="34" charset="0"/>
                          <a:cs typeface="Arial" panose="020B060402020209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-1,0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90204" pitchFamily="34" charset="0"/>
                          <a:cs typeface="Arial" panose="020B060402020209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-1,0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90204" pitchFamily="34" charset="0"/>
                          <a:cs typeface="Arial" panose="020B060402020209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-1,0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90204" pitchFamily="34" charset="0"/>
                          <a:cs typeface="Arial" panose="020B060402020209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8116570" y="943610"/>
          <a:ext cx="3684270" cy="5206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90"/>
                <a:gridCol w="1228090"/>
                <a:gridCol w="1228090"/>
              </a:tblGrid>
              <a:tr h="4724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</a:t>
                      </a:r>
                      <a:r>
                        <a:rPr lang="en-US" altLang="zh-CN">
                          <a:latin typeface="Arial" panose="020B0604020202090204" pitchFamily="34" charset="0"/>
                          <a:cs typeface="Arial" panose="020B0604020202090204" pitchFamily="34" charset="0"/>
                        </a:rPr>
                        <a:t>ϕ, θ)</a:t>
                      </a:r>
                      <a:endParaRPr lang="en-US" altLang="zh-CN"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Dim 3 (z)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Is repeated</a:t>
                      </a:r>
                      <a:endParaRPr lang="en-US" altLang="zh-CN" sz="1400"/>
                    </a:p>
                  </a:txBody>
                  <a:tcPr/>
                </a:tc>
              </a:tr>
              <a:tr h="4819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-1,0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90204" pitchFamily="34" charset="0"/>
                          <a:cs typeface="Arial" panose="020B060402020209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1,-1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90204" pitchFamily="34" charset="0"/>
                          <a:cs typeface="Arial" panose="020B060402020209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-1,0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90204" pitchFamily="34" charset="0"/>
                          <a:cs typeface="Arial" panose="020B060402020209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-1,0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90204" pitchFamily="34" charset="0"/>
                          <a:cs typeface="Arial" panose="020B060402020209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334E55B0-647D-440b-865C-3EC943EB4CBC-2" descr="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950" y="1399540"/>
            <a:ext cx="652780" cy="436245"/>
          </a:xfrm>
          <a:prstGeom prst="rect">
            <a:avLst/>
          </a:prstGeom>
        </p:spPr>
      </p:pic>
      <p:pic>
        <p:nvPicPr>
          <p:cNvPr id="11" name="334E55B0-647D-440b-865C-3EC943EB4CBC-3" descr="wpsoffi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950" y="1909445"/>
            <a:ext cx="652780" cy="436245"/>
          </a:xfrm>
          <a:prstGeom prst="rect">
            <a:avLst/>
          </a:prstGeom>
        </p:spPr>
      </p:pic>
      <p:pic>
        <p:nvPicPr>
          <p:cNvPr id="12" name="334E55B0-647D-440b-865C-3EC943EB4CBC-4" descr="wpsoffic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100" y="2365375"/>
            <a:ext cx="792480" cy="436245"/>
          </a:xfrm>
          <a:prstGeom prst="rect">
            <a:avLst/>
          </a:prstGeom>
        </p:spPr>
      </p:pic>
      <p:pic>
        <p:nvPicPr>
          <p:cNvPr id="13" name="334E55B0-647D-440b-865C-3EC943EB4CBC-5" descr="wpsoffic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100" y="2848610"/>
            <a:ext cx="838835" cy="461645"/>
          </a:xfrm>
          <a:prstGeom prst="rect">
            <a:avLst/>
          </a:prstGeom>
        </p:spPr>
      </p:pic>
      <p:pic>
        <p:nvPicPr>
          <p:cNvPr id="14" name="334E55B0-647D-440b-865C-3EC943EB4CBC-6" descr="wpsoffic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555" y="3331210"/>
            <a:ext cx="638175" cy="461645"/>
          </a:xfrm>
          <a:prstGeom prst="rect">
            <a:avLst/>
          </a:prstGeom>
        </p:spPr>
      </p:pic>
      <p:pic>
        <p:nvPicPr>
          <p:cNvPr id="15" name="334E55B0-647D-440b-865C-3EC943EB4CBC-7" descr="wpsoffic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25" y="3813810"/>
            <a:ext cx="636905" cy="438150"/>
          </a:xfrm>
          <a:prstGeom prst="rect">
            <a:avLst/>
          </a:prstGeom>
        </p:spPr>
      </p:pic>
      <p:pic>
        <p:nvPicPr>
          <p:cNvPr id="16" name="334E55B0-647D-440b-865C-3EC943EB4CBC-8" descr="wpsoffic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6725" y="4283075"/>
            <a:ext cx="791210" cy="438150"/>
          </a:xfrm>
          <a:prstGeom prst="rect">
            <a:avLst/>
          </a:prstGeom>
        </p:spPr>
      </p:pic>
      <p:pic>
        <p:nvPicPr>
          <p:cNvPr id="17" name="334E55B0-647D-440b-865C-3EC943EB4CBC-9" descr="wpsoffic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725" y="4752340"/>
            <a:ext cx="833755" cy="461645"/>
          </a:xfrm>
          <a:prstGeom prst="rect">
            <a:avLst/>
          </a:prstGeom>
        </p:spPr>
      </p:pic>
      <p:pic>
        <p:nvPicPr>
          <p:cNvPr id="18" name="334E55B0-647D-440b-865C-3EC943EB4CBC-10" descr="wpsoffic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6255" y="5225415"/>
            <a:ext cx="784225" cy="436880"/>
          </a:xfrm>
          <a:prstGeom prst="rect">
            <a:avLst/>
          </a:prstGeom>
        </p:spPr>
      </p:pic>
      <p:pic>
        <p:nvPicPr>
          <p:cNvPr id="19" name="334E55B0-647D-440b-865C-3EC943EB4CBC-11" descr="wpsoffic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9100" y="5734050"/>
            <a:ext cx="939165" cy="424180"/>
          </a:xfrm>
          <a:prstGeom prst="rect">
            <a:avLst/>
          </a:prstGeom>
        </p:spPr>
      </p:pic>
      <p:pic>
        <p:nvPicPr>
          <p:cNvPr id="20" name="334E55B0-647D-440b-865C-3EC943EB4CBC-12" descr="wpsoffice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366260" y="1473200"/>
            <a:ext cx="652780" cy="436245"/>
          </a:xfrm>
          <a:prstGeom prst="rect">
            <a:avLst/>
          </a:prstGeom>
        </p:spPr>
      </p:pic>
      <p:pic>
        <p:nvPicPr>
          <p:cNvPr id="21" name="334E55B0-647D-440b-865C-3EC943EB4CBC-13" descr="wpsoffice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387080" y="1473200"/>
            <a:ext cx="652780" cy="436245"/>
          </a:xfrm>
          <a:prstGeom prst="rect">
            <a:avLst/>
          </a:prstGeom>
        </p:spPr>
      </p:pic>
      <p:pic>
        <p:nvPicPr>
          <p:cNvPr id="22" name="334E55B0-647D-440b-865C-3EC943EB4CBC-14" descr="wpsoffice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366895" y="1929130"/>
            <a:ext cx="652780" cy="436245"/>
          </a:xfrm>
          <a:prstGeom prst="rect">
            <a:avLst/>
          </a:prstGeom>
        </p:spPr>
      </p:pic>
      <p:pic>
        <p:nvPicPr>
          <p:cNvPr id="23" name="334E55B0-647D-440b-865C-3EC943EB4CBC-15" descr="wpsoffice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7080" y="1929130"/>
            <a:ext cx="652780" cy="436245"/>
          </a:xfrm>
          <a:prstGeom prst="rect">
            <a:avLst/>
          </a:prstGeom>
        </p:spPr>
      </p:pic>
      <p:pic>
        <p:nvPicPr>
          <p:cNvPr id="24" name="334E55B0-647D-440b-865C-3EC943EB4CBC-16" descr="wpsoffice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290695" y="2412365"/>
            <a:ext cx="792480" cy="436245"/>
          </a:xfrm>
          <a:prstGeom prst="rect">
            <a:avLst/>
          </a:prstGeom>
        </p:spPr>
      </p:pic>
      <p:pic>
        <p:nvPicPr>
          <p:cNvPr id="25" name="334E55B0-647D-440b-865C-3EC943EB4CBC-17" descr="wpsoffice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317230" y="2421890"/>
            <a:ext cx="792480" cy="436245"/>
          </a:xfrm>
          <a:prstGeom prst="rect">
            <a:avLst/>
          </a:prstGeom>
        </p:spPr>
      </p:pic>
      <p:pic>
        <p:nvPicPr>
          <p:cNvPr id="26" name="334E55B0-647D-440b-865C-3EC943EB4CBC-18" descr="wpsoffice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267835" y="2865755"/>
            <a:ext cx="838835" cy="461645"/>
          </a:xfrm>
          <a:prstGeom prst="rect">
            <a:avLst/>
          </a:prstGeom>
        </p:spPr>
      </p:pic>
      <p:pic>
        <p:nvPicPr>
          <p:cNvPr id="27" name="334E55B0-647D-440b-865C-3EC943EB4CBC-19" descr="wpsoffice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270875" y="2886075"/>
            <a:ext cx="838835" cy="461645"/>
          </a:xfrm>
          <a:prstGeom prst="rect">
            <a:avLst/>
          </a:prstGeom>
        </p:spPr>
      </p:pic>
      <p:pic>
        <p:nvPicPr>
          <p:cNvPr id="28" name="334E55B0-647D-440b-865C-3EC943EB4CBC-20" descr="wpsoffice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373245" y="3357880"/>
            <a:ext cx="638175" cy="461645"/>
          </a:xfrm>
          <a:prstGeom prst="rect">
            <a:avLst/>
          </a:prstGeom>
        </p:spPr>
      </p:pic>
      <p:pic>
        <p:nvPicPr>
          <p:cNvPr id="29" name="334E55B0-647D-440b-865C-3EC943EB4CBC-21" descr="wpsoffice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387080" y="3328670"/>
            <a:ext cx="638175" cy="461645"/>
          </a:xfrm>
          <a:prstGeom prst="rect">
            <a:avLst/>
          </a:prstGeom>
        </p:spPr>
      </p:pic>
      <p:pic>
        <p:nvPicPr>
          <p:cNvPr id="30" name="334E55B0-647D-440b-865C-3EC943EB4CBC-22" descr="wpsoffice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372610" y="3850005"/>
            <a:ext cx="636905" cy="438150"/>
          </a:xfrm>
          <a:prstGeom prst="rect">
            <a:avLst/>
          </a:prstGeom>
        </p:spPr>
      </p:pic>
      <p:pic>
        <p:nvPicPr>
          <p:cNvPr id="31" name="334E55B0-647D-440b-865C-3EC943EB4CBC-23" descr="wpsoffice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387080" y="3790315"/>
            <a:ext cx="636905" cy="438150"/>
          </a:xfrm>
          <a:prstGeom prst="rect">
            <a:avLst/>
          </a:prstGeom>
        </p:spPr>
      </p:pic>
      <p:pic>
        <p:nvPicPr>
          <p:cNvPr id="32" name="334E55B0-647D-440b-865C-3EC943EB4CBC-24" descr="wpsoffice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304030" y="4279900"/>
            <a:ext cx="791210" cy="438150"/>
          </a:xfrm>
          <a:prstGeom prst="rect">
            <a:avLst/>
          </a:prstGeom>
        </p:spPr>
      </p:pic>
      <p:pic>
        <p:nvPicPr>
          <p:cNvPr id="33" name="334E55B0-647D-440b-865C-3EC943EB4CBC-25" descr="wpsoffice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352790" y="4260850"/>
            <a:ext cx="791210" cy="438150"/>
          </a:xfrm>
          <a:prstGeom prst="rect">
            <a:avLst/>
          </a:prstGeom>
        </p:spPr>
      </p:pic>
      <p:pic>
        <p:nvPicPr>
          <p:cNvPr id="34" name="334E55B0-647D-440b-865C-3EC943EB4CBC-26" descr="wpsoffice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304030" y="4769485"/>
            <a:ext cx="833755" cy="461645"/>
          </a:xfrm>
          <a:prstGeom prst="rect">
            <a:avLst/>
          </a:prstGeom>
        </p:spPr>
      </p:pic>
      <p:pic>
        <p:nvPicPr>
          <p:cNvPr id="35" name="334E55B0-647D-440b-865C-3EC943EB4CBC-27" descr="wpsoffice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352790" y="4731385"/>
            <a:ext cx="833755" cy="461645"/>
          </a:xfrm>
          <a:prstGeom prst="rect">
            <a:avLst/>
          </a:prstGeom>
        </p:spPr>
      </p:pic>
      <p:pic>
        <p:nvPicPr>
          <p:cNvPr id="36" name="334E55B0-647D-440b-865C-3EC943EB4CBC-28" descr="wpsoffice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344035" y="5267960"/>
            <a:ext cx="784225" cy="436880"/>
          </a:xfrm>
          <a:prstGeom prst="rect">
            <a:avLst/>
          </a:prstGeom>
        </p:spPr>
      </p:pic>
      <p:pic>
        <p:nvPicPr>
          <p:cNvPr id="37" name="334E55B0-647D-440b-865C-3EC943EB4CBC-29" descr="wpsoffice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402320" y="5272405"/>
            <a:ext cx="784225" cy="436880"/>
          </a:xfrm>
          <a:prstGeom prst="rect">
            <a:avLst/>
          </a:prstGeom>
        </p:spPr>
      </p:pic>
      <p:pic>
        <p:nvPicPr>
          <p:cNvPr id="38" name="334E55B0-647D-440b-865C-3EC943EB4CBC-30" descr="wpsoffice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306570" y="5731510"/>
            <a:ext cx="939165" cy="424180"/>
          </a:xfrm>
          <a:prstGeom prst="rect">
            <a:avLst/>
          </a:prstGeom>
        </p:spPr>
      </p:pic>
      <p:pic>
        <p:nvPicPr>
          <p:cNvPr id="39" name="334E55B0-647D-440b-865C-3EC943EB4CBC-31" descr="wpsoffice"/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8317230" y="5711190"/>
            <a:ext cx="939165" cy="4241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ownload-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0105" y="258445"/>
            <a:ext cx="6739890" cy="2567305"/>
          </a:xfrm>
          <a:prstGeom prst="rect">
            <a:avLst/>
          </a:prstGeom>
        </p:spPr>
      </p:pic>
      <p:pic>
        <p:nvPicPr>
          <p:cNvPr id="5" name="图片 4" descr="download-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105" y="2955290"/>
            <a:ext cx="6739890" cy="25673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9465" y="1078230"/>
            <a:ext cx="3150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same, but </a:t>
            </a:r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β=0.01 informative dimension=2</a:t>
            </a:r>
            <a:endParaRPr lang="en-US" altLang="zh-CN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8985" y="2738120"/>
            <a:ext cx="3441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Less repeated representation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79070" y="184785"/>
            <a:ext cx="6139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num=1e4, ld=10, </a:t>
            </a:r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β=0.01. </a:t>
            </a:r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Informative dimensions=2</a:t>
            </a:r>
            <a:endParaRPr lang="en-US" altLang="zh-CN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308610" y="943610"/>
          <a:ext cx="3684270" cy="5206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90"/>
                <a:gridCol w="1228090"/>
                <a:gridCol w="1228090"/>
              </a:tblGrid>
              <a:tr h="4724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</a:t>
                      </a:r>
                      <a:r>
                        <a:rPr lang="en-US" altLang="zh-CN">
                          <a:latin typeface="Arial" panose="020B0604020202090204" pitchFamily="34" charset="0"/>
                          <a:cs typeface="Arial" panose="020B0604020202090204" pitchFamily="34" charset="0"/>
                        </a:rPr>
                        <a:t>ϕ, θ)</a:t>
                      </a:r>
                      <a:endParaRPr lang="en-US" altLang="zh-CN"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Dim 1 (z)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Is repeated</a:t>
                      </a:r>
                      <a:endParaRPr lang="en-US" altLang="zh-CN" sz="1400"/>
                    </a:p>
                  </a:txBody>
                  <a:tcPr/>
                </a:tc>
              </a:tr>
              <a:tr h="48196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-1,0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90204" pitchFamily="34" charset="0"/>
                          <a:cs typeface="Arial" panose="020B060402020209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4119880" y="943610"/>
          <a:ext cx="3684270" cy="5206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90"/>
                <a:gridCol w="1228090"/>
                <a:gridCol w="1228090"/>
              </a:tblGrid>
              <a:tr h="4724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</a:t>
                      </a:r>
                      <a:r>
                        <a:rPr lang="en-US" altLang="zh-CN">
                          <a:latin typeface="Arial" panose="020B0604020202090204" pitchFamily="34" charset="0"/>
                          <a:cs typeface="Arial" panose="020B0604020202090204" pitchFamily="34" charset="0"/>
                        </a:rPr>
                        <a:t>ϕ, θ)</a:t>
                      </a:r>
                      <a:endParaRPr lang="en-US" altLang="zh-CN"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Dim 2 (z)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Is repeated</a:t>
                      </a:r>
                      <a:endParaRPr lang="en-US" altLang="zh-CN" sz="1400"/>
                    </a:p>
                  </a:txBody>
                  <a:tcPr/>
                </a:tc>
              </a:tr>
              <a:tr h="4819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-1,0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90204" pitchFamily="34" charset="0"/>
                          <a:cs typeface="Arial" panose="020B060402020209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-1,0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90204" pitchFamily="34" charset="0"/>
                          <a:cs typeface="Arial" panose="020B060402020209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334E55B0-647D-440b-865C-3EC943EB4CBC-32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50" y="1399540"/>
            <a:ext cx="652780" cy="436245"/>
          </a:xfrm>
          <a:prstGeom prst="rect">
            <a:avLst/>
          </a:prstGeom>
        </p:spPr>
      </p:pic>
      <p:pic>
        <p:nvPicPr>
          <p:cNvPr id="11" name="334E55B0-647D-440b-865C-3EC943EB4CBC-33" descr="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950" y="1909445"/>
            <a:ext cx="652780" cy="436245"/>
          </a:xfrm>
          <a:prstGeom prst="rect">
            <a:avLst/>
          </a:prstGeom>
        </p:spPr>
      </p:pic>
      <p:pic>
        <p:nvPicPr>
          <p:cNvPr id="12" name="334E55B0-647D-440b-865C-3EC943EB4CBC-34" descr="wpsoffi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0" y="2365375"/>
            <a:ext cx="792480" cy="436245"/>
          </a:xfrm>
          <a:prstGeom prst="rect">
            <a:avLst/>
          </a:prstGeom>
        </p:spPr>
      </p:pic>
      <p:pic>
        <p:nvPicPr>
          <p:cNvPr id="13" name="334E55B0-647D-440b-865C-3EC943EB4CBC-35" descr="wpsoffi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0" y="2848610"/>
            <a:ext cx="838835" cy="461645"/>
          </a:xfrm>
          <a:prstGeom prst="rect">
            <a:avLst/>
          </a:prstGeom>
        </p:spPr>
      </p:pic>
      <p:pic>
        <p:nvPicPr>
          <p:cNvPr id="14" name="334E55B0-647D-440b-865C-3EC943EB4CBC-36" descr="wpsoffic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555" y="3331210"/>
            <a:ext cx="638175" cy="461645"/>
          </a:xfrm>
          <a:prstGeom prst="rect">
            <a:avLst/>
          </a:prstGeom>
        </p:spPr>
      </p:pic>
      <p:pic>
        <p:nvPicPr>
          <p:cNvPr id="15" name="334E55B0-647D-440b-865C-3EC943EB4CBC-37" descr="wpsoffic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825" y="3813810"/>
            <a:ext cx="636905" cy="438150"/>
          </a:xfrm>
          <a:prstGeom prst="rect">
            <a:avLst/>
          </a:prstGeom>
        </p:spPr>
      </p:pic>
      <p:pic>
        <p:nvPicPr>
          <p:cNvPr id="16" name="334E55B0-647D-440b-865C-3EC943EB4CBC-38" descr="wpsoffic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725" y="4283075"/>
            <a:ext cx="791210" cy="438150"/>
          </a:xfrm>
          <a:prstGeom prst="rect">
            <a:avLst/>
          </a:prstGeom>
        </p:spPr>
      </p:pic>
      <p:pic>
        <p:nvPicPr>
          <p:cNvPr id="17" name="334E55B0-647D-440b-865C-3EC943EB4CBC-39" descr="wpsoffic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6725" y="4752340"/>
            <a:ext cx="833755" cy="461645"/>
          </a:xfrm>
          <a:prstGeom prst="rect">
            <a:avLst/>
          </a:prstGeom>
        </p:spPr>
      </p:pic>
      <p:pic>
        <p:nvPicPr>
          <p:cNvPr id="18" name="334E55B0-647D-440b-865C-3EC943EB4CBC-40" descr="wpsoffic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6255" y="5225415"/>
            <a:ext cx="784225" cy="436880"/>
          </a:xfrm>
          <a:prstGeom prst="rect">
            <a:avLst/>
          </a:prstGeom>
        </p:spPr>
      </p:pic>
      <p:pic>
        <p:nvPicPr>
          <p:cNvPr id="19" name="334E55B0-647D-440b-865C-3EC943EB4CBC-41" descr="wpsoffic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9100" y="5734050"/>
            <a:ext cx="939165" cy="424180"/>
          </a:xfrm>
          <a:prstGeom prst="rect">
            <a:avLst/>
          </a:prstGeom>
        </p:spPr>
      </p:pic>
      <p:pic>
        <p:nvPicPr>
          <p:cNvPr id="20" name="334E55B0-647D-440b-865C-3EC943EB4CBC-42" descr="wpsoffice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373245" y="1445895"/>
            <a:ext cx="652780" cy="436245"/>
          </a:xfrm>
          <a:prstGeom prst="rect">
            <a:avLst/>
          </a:prstGeom>
        </p:spPr>
      </p:pic>
      <p:pic>
        <p:nvPicPr>
          <p:cNvPr id="22" name="334E55B0-647D-440b-865C-3EC943EB4CBC-43" descr="wpsoffice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366895" y="1929130"/>
            <a:ext cx="652780" cy="436245"/>
          </a:xfrm>
          <a:prstGeom prst="rect">
            <a:avLst/>
          </a:prstGeom>
        </p:spPr>
      </p:pic>
      <p:pic>
        <p:nvPicPr>
          <p:cNvPr id="24" name="334E55B0-647D-440b-865C-3EC943EB4CBC-44" descr="wpsoffice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290695" y="2412365"/>
            <a:ext cx="792480" cy="436245"/>
          </a:xfrm>
          <a:prstGeom prst="rect">
            <a:avLst/>
          </a:prstGeom>
        </p:spPr>
      </p:pic>
      <p:pic>
        <p:nvPicPr>
          <p:cNvPr id="26" name="334E55B0-647D-440b-865C-3EC943EB4CBC-45" descr="wpsoffice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267835" y="2865755"/>
            <a:ext cx="838835" cy="461645"/>
          </a:xfrm>
          <a:prstGeom prst="rect">
            <a:avLst/>
          </a:prstGeom>
        </p:spPr>
      </p:pic>
      <p:pic>
        <p:nvPicPr>
          <p:cNvPr id="28" name="334E55B0-647D-440b-865C-3EC943EB4CBC-46" descr="wpsoffice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373245" y="3357880"/>
            <a:ext cx="638175" cy="461645"/>
          </a:xfrm>
          <a:prstGeom prst="rect">
            <a:avLst/>
          </a:prstGeom>
        </p:spPr>
      </p:pic>
      <p:pic>
        <p:nvPicPr>
          <p:cNvPr id="30" name="334E55B0-647D-440b-865C-3EC943EB4CBC-47" descr="wpsoffice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372610" y="3850005"/>
            <a:ext cx="636905" cy="438150"/>
          </a:xfrm>
          <a:prstGeom prst="rect">
            <a:avLst/>
          </a:prstGeom>
        </p:spPr>
      </p:pic>
      <p:pic>
        <p:nvPicPr>
          <p:cNvPr id="32" name="334E55B0-647D-440b-865C-3EC943EB4CBC-48" descr="wpsoffice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304030" y="4279900"/>
            <a:ext cx="791210" cy="438150"/>
          </a:xfrm>
          <a:prstGeom prst="rect">
            <a:avLst/>
          </a:prstGeom>
        </p:spPr>
      </p:pic>
      <p:pic>
        <p:nvPicPr>
          <p:cNvPr id="34" name="334E55B0-647D-440b-865C-3EC943EB4CBC-49" descr="wpsoffice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304030" y="4769485"/>
            <a:ext cx="833755" cy="461645"/>
          </a:xfrm>
          <a:prstGeom prst="rect">
            <a:avLst/>
          </a:prstGeom>
        </p:spPr>
      </p:pic>
      <p:pic>
        <p:nvPicPr>
          <p:cNvPr id="36" name="334E55B0-647D-440b-865C-3EC943EB4CBC-50" descr="wpsoffice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344035" y="5267960"/>
            <a:ext cx="784225" cy="436880"/>
          </a:xfrm>
          <a:prstGeom prst="rect">
            <a:avLst/>
          </a:prstGeom>
        </p:spPr>
      </p:pic>
      <p:pic>
        <p:nvPicPr>
          <p:cNvPr id="38" name="334E55B0-647D-440b-865C-3EC943EB4CBC-51" descr="wpsoffice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306570" y="5731510"/>
            <a:ext cx="939165" cy="4241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some simple examples on larger datasets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2 Gaussian distribution on sphere             =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data=1e5, input latent dim=100, </a:t>
            </a:r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β=0.01.</a:t>
            </a:r>
            <a:endParaRPr lang="en-US" altLang="zh-CN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2 informative dimensions, 1 represents θ, 1 represents ϕ</a:t>
            </a:r>
            <a:endParaRPr lang="en-US" altLang="zh-CN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4" name="334E55B0-647D-440b-865C-3EC943EB4CBC-52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9410" y="1825625"/>
            <a:ext cx="908050" cy="598805"/>
          </a:xfrm>
          <a:prstGeom prst="rect">
            <a:avLst/>
          </a:prstGeom>
        </p:spPr>
      </p:pic>
      <p:pic>
        <p:nvPicPr>
          <p:cNvPr id="5" name="334E55B0-647D-440b-865C-3EC943EB4CBC-53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325" y="1764030"/>
            <a:ext cx="1049020" cy="660400"/>
          </a:xfrm>
          <a:prstGeom prst="rect">
            <a:avLst/>
          </a:prstGeom>
        </p:spPr>
      </p:pic>
      <p:pic>
        <p:nvPicPr>
          <p:cNvPr id="6" name="334E55B0-647D-440b-865C-3EC943EB4CBC-54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355" y="1911350"/>
            <a:ext cx="901700" cy="4279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TABLE_ENDDRAG_ORIGIN_RECT" val="290*408"/>
  <p:tag name="TABLE_ENDDRAG_RECT" val="24*74*290*408"/>
</p:tagLst>
</file>

<file path=ppt/tags/tag29.xml><?xml version="1.0" encoding="utf-8"?>
<p:tagLst xmlns:p="http://schemas.openxmlformats.org/presentationml/2006/main">
  <p:tag name="TABLE_ENDDRAG_ORIGIN_RECT" val="290*408"/>
  <p:tag name="TABLE_ENDDRAG_RECT" val="24*74*290*408"/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TABLE_ENDDRAG_ORIGIN_RECT" val="290*408"/>
  <p:tag name="TABLE_ENDDRAG_RECT" val="24*74*290*408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commondata" val="eyJoZGlkIjoiMDZiNjM2NWM4OTRiYzEwNDg0MjhmOTdlMDM0MmIwYWMifQ=="/>
</p:tagLst>
</file>

<file path=ppt/tags/tag5.xml><?xml version="1.0" encoding="utf-8"?>
<p:tagLst xmlns:p="http://schemas.openxmlformats.org/presentationml/2006/main">
  <p:tag name="TABLE_ENDDRAG_ORIGIN_RECT" val="290*408"/>
  <p:tag name="TABLE_ENDDRAG_RECT" val="24*74*290*408"/>
  <p:tag name="KSO_WM_BEAUTIFY_FLAG" val=""/>
</p:tagLst>
</file>

<file path=ppt/tags/tag6.xml><?xml version="1.0" encoding="utf-8"?>
<p:tagLst xmlns:p="http://schemas.openxmlformats.org/presentationml/2006/main">
  <p:tag name="TABLE_ENDDRAG_ORIGIN_RECT" val="290*408"/>
  <p:tag name="TABLE_ENDDRAG_RECT" val="24*74*290*408"/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J7XCJkcGlcIjpcIjYwMFwiLFwiZm9ybWF0XCI6XCJQTkdcIixcInRyYW5zcGFyZW50XCI6dHJ1ZSxcImF1dG9cIjpmYWxzZX0iLAoJIkxhdGV4IiA6ICJYRnNnVGlBb1hIUm9aWFJoTENCY2NHaHBLU0JjWFE9PSIsCgkiTGF0ZXhJbWdCYXNlNjQiIDogImlWQk9SdzBLR2dvQUFBQU5TVWhFVWdBQUFRQUFBQUJUQkFNQUFBQ0NNY1M0QUFBQU1GQk1WRVgvLy84QUFBQUFBQUFBQUFBQUFBQUFBQUFBQUFBQUFBQUFBQUFBQUFBQUFBQUFBQUFBQUFBQUFBQUFBQUFBQUFBdjNhQjdBQUFBRDNSU1RsTUF6ZS9kUkJBeWRvbVpxN3NpVkdhWkJtOUJBQUFBQ1hCSVdYTUFBQTdFQUFBT3hBR1ZLdzRiQUFBS1cwbEVRVlJvQloxYVBZK2pTUkYrWnp5MjU5dHpySkRnQWp3NlFZQUU4dWlPMDRXMnhBL3dhQW1RUURwYi9BR1BpQWhPc21NU1QzQUp1c0FqUWNRRkhna1JrR0RySWtqWVFmd0FtNEFJSk05Nk9HN25kdSthcC9xanVxcmQ0L1hzRzh4YlhSL2QxVlhWVDlmcjNhSjQ3UE9QMW1NdE12cWZ6VFBNelZoN3krbG1pbXUxU2kvWGl0Y0p4LzliSjkxVVZtNStjMVBWUk8vQXRCTE9tdzAvdXp0L004UDYxNG5kMFcrWDMwcFlEdzZQZnNpaWlubWZhVXQ4dzlqblI1SDdFL1BPZTIrOTllVGR4bDNrRmZ0bUlFWWdqeHVtYWVLOFdwaU9EcjZLbk5uelNJT3F1UFdOV0t6dFdjWUl6V0ZTUElmTjVieVltYmxRV1VQV1BvL0NYWE1WQjZCKzladFBtN1JpaTdrLy9jUXl6TnNmTTZ2WU1XSUtZcy9NSHd0dy94dFYxbEc5TXlGdGZpRUdscXlTQTllQ2V6ZzI1cjRyR01YVFpLOVZZeU5TWDBxbGgrbitwWkE5TTEweEluS1BISGdsbVFkbTJaWGpvcTRUVi9UTjkwaStTUHhTTm1Jd3VSR0RxcEh4SUVIcHZva2RDNVhpU1B0VEhLK00zUzU2NWxTYVBVaWJxUlExWHNnUjZNNVhNNFJBTW5mTWhSd1dIU05qV0JSdDQvSllNeHVoVTBWbmFwSG1ZUGI1Tmh5WWl5V1B0Y3ZGMkp3TGFWRnUrQ2h1NjhCSkhVbFh2NVNqb21STzFMZ1luZTNDZ1RQQjNOTXByeVRySElSRFU1TEhWOWduNUlFR3NTTWpZSUZVbTVkbE9DQ0RXZEluNVNBNWhEUGp0N1NsTTVlc3k4T2FxbkFzcUZOU05qZUljWmpUV25Xa04wWFIweVdBRFBnWjRVQ1hsM21ZNkoxcVdWK1gyQkVTVE9nbjBqeTdWUllUdmN3K293WWNtQ3ZOL0tCL3Bma2RmWGoyQU1NbE9EQ0lXcVByU0JkRk9jbjBqUGNOc3d1cCtRQTltV3ZCdmk2Q0VpRGdHQTZjUnEybW1yWnE5TUZ0T0JpRU9od1lSS3NIcWVSTUFjSlZrWGVvSnVGQUxNMnlEbmtwcE55dEFHZkRGVkF6dWpyeUxpUXdZRmViQ3RVWjNUTWpJN3c2VXFpRUdqd1I2Z1ZBNDlTUE84WmNTVkdlVG1BQVNoTVZ1T0VaV004UWdtNnczN00zVFJqQnVRSFRJQll4N2owdVI2bVEwZ2tNMkNsb3pmRFVMMEVCVzJJMEV4Z3c0cTZHYXROd1RtY2JSU0NGQWRxdU9PY0VBd1d1SHhQUnBoTnliSDNjMFdnRFRTNmhvZkRhNm1iL3BEQkF4U3VRYnNjQlFNTkVwb2FCM2JnZ3pZL0taK3RKekVaMmFjZnNYNmZDZlNPU3ZPdTZzYjZKcDMxMElpMjI5Q2xFM2psK0NOdUZWTTNRSC82NmFaYmYva2hMY0pBaVl3c3dnS2VEeVZxV1FwWUhuckN2bWppZ1lDRHNwMTU4Q0J2SzM4TlArWi9ZbDNuWG1POG9IWFNpWFdiVTNQa0h2b2Eyck15ZVdLVjIzREdOa2FzcnkzZncxZlYwOW5VNE1WLytCekR3NFNScG9DV0V0MTI3U2UzeEt6ZExBZ05EY3l0bUo3MndhK3Jsem9Vc0pjc2pjejh0Q0FZcWRXcGk0OVBrVFNDa1o0NWZOeUhYU1RjdzBhMkNXQlIza1dqbjQvU0JHdG9aTFF6c0d2VkZOT1kwRm9XRkFaZ3NqUEhYZENtRi91c3dJOTdBUVQ2Rk5YMkpDeTFML3R3c1d5QWNEQXhkRyt0MVJpS3E0VUtOYlptR0FWd1RsOTZNWG0wT0ZQVUo1bXNoU3NoS3c0WGR3Y0NXUEhub3FuMjY2ZU5pNmd4alc2WmhBS1YrSWFZZUlnSy85dyt5eGlkU3FIaHk1cGZzWHhFRHRUT250M3RtZko4VnU2RTlvalBscHRNd0FDQ2NCenU4c2FoOGJvVklrMERNRTh1WnpOMUxwQjJ4NDlCdG9VYmRNd2taMVRBQTBHZ0ZGYnpsNnFEZEdrTE9aRHVVblE5eFA2NUpsOEdMb0ZoalY1QmRlNmdTR0VCcXVrSFpmY3lHakNBMitwNk1hbGJScFRsMEE4OWk4YUl3RGUrN3pkVUFrTGZaVG1BQWgzMGFaMFk4MkIrcUdpR0tTa1JodG9IbGhHNmdKdUczRnIwWm5sbzEvS0Z2VkJva01BQ0lQQThxQlg0bmlQTmdqWWRob0I5a29SdUFBeTJlUnpoUXZ3cGMramdnV0U1Z1FEdUFSUmtHT3VKZURKT0VOMHJhMytrMWYxQnd6RytDRkNsZzEwV0pqOXprQ1F5Z1ZSRVJ3RDY0ZkJZTTNqd3hFN0E2YzRQUURjRHlnc1hiQWZRaURFRFdRd2ltK08zaGx2V0lBTjZLOFRQZVdVRmZNeWRDcEVqb3pSMGpkQU9JVjg0QmhnRm9ZeWtDUFEwRGlRTnQwVGcxZUJHMXRoME0yZTJKWHphNkJBVmswdHRFR09DMlRNTkE0c0RNRlNwWjA3MTQ3cWRaZVRYNG5JVkRBOWR2V0MybUlNSUFoTmpTRi9nT2FyRWVFYm9HRnR3MTBBOHI5MHBUREFBUkhsOHFZYXREZVdhM3VRZ2pETUFjT25kb1Q4VkVJUFVwNklmamJlOUYxMHBvZlRzQ1JIaDhxYjcwNGpyWEhSalJnUWdEWUhjUTFGWUNBNGtEOEhIdVoyenJhOUp6M1F0aE8vV1U3MkJ4eVBuNEVCS0d3eHhoQVBxRU10Y0pERkNrcDI0dStnc0hXbjQwVmdMUDlDOFUyYlVqdHowTUFFSVpjOG1CRUJqZUQ2a1R1TDlLWUtCQU5GdHVMdnJiNTFXeEpjYnpLUGNVVU9mS2tiMWI5NFpMSjE2SVZ5ZllWdVR1N0VmUGl3UUc2Sk1sVmk4NTRLZUphWTd6TWdVSEJtNFFZQUFKRTlQd2JWZ04zWURUWHFBdFMyQmdwWk1JRG1DTlMxNHdKUUFwRjQ0Mzl1OEpaNTM0N1hCSURuUVVhOGhCY0QzTWlWQVBBbTNSMGcvNnNxcWpncU5RaEFOSE5icjJqZXlLRWlpNEkxSXc0SDh6YlRsTC9xdDIydUVVTk1KdHc0cUN3TTNxd25Qb0E0WVM4S0d3V3YzZ1RrKzZWUlRVbG9VUTgzUk5XVDBJdkJQd0Vxd25DYURrdFIwZnYzVHNvY3BBd1YyeGdnR29Uc1J0R3lhY2hDTk5ETWJGamxtZUJ3MmNuMDkrRndkRU5YemZ2ZTlnQUJsNFh5cnd0MGJUK2NteW1ZSUx4KzdINzNiYnRVd3RlNnd5TU9TYys2a1dYdXhob0JjYVJDOXUrQXhWUXFsNFBuMTJxTjhHaU4rVHZUZVMxQ1VtWWl4eWlnM2FYb1lrN3RrMkx2YlBibWw4MkRBLzhBTDdRbUhmV0dJclBVbklyTFdRMnJWd1pDeXo3cURyYVVBU3l5UUlEZGpxVE9GU2k2akZOZjM5aFhsK1R1L3d3UDBwMGVXSitsNGlqc0lyMHFHMHk3TTZjOVUxOFVYbVZGRGpqSkNPVS9UZG5pME1ZRnNEejNhdlkzZUV5NytFM3kwbFFaY3owSXdDV0N6UmFzdUdhRTg1Wlg5aGtpbkJGSHZtYm9vWHdRQSswcE4vM2Rvbjg3OTgyaUMvbDI5L0JEMStlaEw0SFJmUm5MSWN5YWU2SG1rL3FWbFBzN21nekJFTVZNYnlIclF6YlpOc1RFYjAzTWZacVMyVEkwZUhpbkdqTm9yZ3grbVdKc1kwcnJSbHBXNCttQjQvTC81V04vZXFBS0RXbzRNMXBIOGVmUExlTythNzByRHlmVGx5OURqY2JIYTQwMXcyVjZhczFqL29uQ1NXTzNXemZIS0hmNWY4YzdvK0NpUlZUbXoxc0MyUkNEL00vT0Z1ZFVwYzhTdHpsdi9kUkl2MXAzL3AyV2cwVVYzQXFqemhiSzlpUTZKQnc4NTFocGxBdmRmQVdWc0pTc2FZV2J1NjVKbXZpZDZsSHR2UmJDVXN4SzdxdXN2WWFSWWMxb3pzYUhhUllZOEdHU2ErQ3RiOHJwRXpHTXRtSnFkQXZGRXJJMm5tbVBoMUlCdVlqTDFuYldUUXlOaVg4NkVicllKTnhsaXc5allJV1VYZkJjNzZLTWNFM3I4VWsyOUNibUt4QjJ4YmVmWmVyTERBMk4xZ1A0bmQwTjNCQ1ZjTm45NnFvUnVVc3NYV1VjQ1dNVnRsbFY1dmtxMzNUczRyWVBENTZoTHJPYS8vbndxSHNrSGp5V2JYVEViaVVQVVhrYitXR3NrYk9hZTVsU3VCWW5TUjBkMTY3Q0drT1VycFpadE9QTXJ0dFdoMlV6Mk1GOWxnWlJRbDYvQTFoWHVjbmJTY2kxdDVvNXRGTG03cG1mcTFmVVhjenBiN0VmcWVsZWZBNVBLeW9wWXlxdXNUOS9kcGFrRGpMRGFNVkFPVU04dnpocm5kNUZXWnUydi9wd3NQTFZGVjNheVdyUjN0Nmk1d3JlNDY0ZXdOTnVMbTYyY1AycnExY3JMSzY0NVR6c2p4amw0UHh3OGJzNlRqZnpKaXhpT0l2MDRmb2Z5UTZzOTRrdjhERCsxSGJ6Tm1uUEVBQUFBQVNVVk9SSzVDWUlJPSIKfQo="/>
    </extobj>
    <extobj name="334E55B0-647D-440b-865C-3EC943EB4CBC-2">
      <extobjdata type="334E55B0-647D-440b-865C-3EC943EB4CBC" data="ewoJIkltZ1NldHRpbmdKc29uIiA6ICJ7XCJkcGlcIjpcIjYwMFwiLFwiZm9ybWF0XCI6XCJQTkdcIixcInRyYW5zcGFyZW50XCI6dHJ1ZSxcImF1dG9cIjpmYWxzZX0iLAoJIkxhdGV4IiA6ICJYRnNvSUZ4bWNtRmplMXh3YVgxN09IMHNJRnhtY21GamUxeHdhWDE3TTMwZ0tWeGQiLAoJIkxhdGV4SW1nQmFzZTY0IiA6ICJpVkJPUncwS0dnb0FBQUFOU1VoRVVnQUFBT0lBQUFDWEJBTUFBQUQ2MFpxV0FBQUFNRkJNVkVYLy8vOEFBQUFBQUFBQUFBQUFBQUFBQUFBQUFBQUFBQUFBQUFBQUFBQUFBQUFBQUFBQUFBQUFBQUFBQUFBQUFBQXYzYUI3QUFBQUQzUlNUbE1BVk4xRW1lOGlxeks3eldhSkVIYW1RNFJZQUFBQUNYQklXWE1BQUE3RUFBQU94QUdWS3c0YkFBQUtvMGxFUVZSNEFjVmJUWWhrVnhWK1hkWFZYZjN6dW5yak50VVlGQlgwTmFJTFFYbXpFc21taGxuRUg1VFhHZ2I4Q3hWM0VnalZ6RUp3WXcxcVZEQlNqYUxpb1BTNFVIQlZFMEVYYm1vaWpqRnhVUk5Fd1lCVXA1UEtwRHZKSE0vOXJmdjM3cnUzdWxMekZ1L2RlODkzN3JrLzU1NXo3cjFWU2VKODF2NVNnUGFjN2p0eGV1SFhmNjd4QUR5czB6MjV0R2V3QWx6MndEbnBlWXRwV3MzRUVWY3RYamlwWkY0cmJLNUtKZzZvMjZ4d3E1STV0N25lcW1UaWdEN0E5TjAzZmdvMzhEbWVrdmVOYjFUeU5sSGdsUS9jeU00SkhENUgzci9jcmVSaWdMU0FIeDhreWRZNXlXNit5UW9yMzNmZzdQY0lHaDRSNVBGTjhnNStOcG1PYmRBeGFiMFJ5SGZNMUhsd2krRGhrTHlEbjhrWmhiWmVKWjkrdGNwUTlBNWNwMS9ZeDA4VGFEcjB0Y1o1Y3lwcmVEbU1yOHVhV2FleXRzS1hCYWw5NDVUSjZCeVJiNDgxblJWNTNvTTlTbHlsazcvT3hIdmdHaWwvbldXTFcrU2IwVGRKZVo4NkhGQjZnMDUrTFhoWlVLYmVMdjAwNll3a2NKUG1xbDdycnpCRW4wNStLMVRCR2RQZjJXZWJ6a2dkbVB3cWlla0JRNHhPeURmbjhsbFo2THRCWjJTSDlUU1VLU21PQ0hSQ2V4ck14SUU1bll2MXVKVlZoMXVFdlJlNmlMa3M5dW5RZHRhNFJtaWs4c3dxRzVLTUsxODUwRVZoM21JTXQxM0VzcklXbmZ3VTNpNERlTXBYNEloUTh6anIwYWFUWHcvd2JiYm9EVFlqa3ppSkF6cjVPM05KSExNWjZVUkpUSUZPL3VwY0VrZE0xQ0JLNGpZVHRUR1h4SUxPU0pKRmFVNkRUWDV0SHMzWkFtWWFJV285RHRua3QyQ085YmpKWmlTQktKdHp6TkF0em16cm82ZWt6NllpQmJqclFSa2tESFZveVJqdUc1U0FiSSs1WlpUNFJBQ2FROWJoaktiR2NDK2NpU05GMzlhQTZVSllCYUp2WFdCcUY4YkZVTnRjWTFBeWRUOWh2Q091TVdNK3VtRmNETlVBRnFtZ3hBakhVL0M5QWtyY2o1RkdzRU14RXdDdkJmTnVpVWx2QVZ5cTVsclI5a0VaY0MrZThjNVdWNUFrTmVBQkF5WXVHd3hYYnhvRlNkSjVWQ25DalFmM040TUlFNUFETjFBYllKbUFHdE5pUllidTY1SGxpQkZIUVFQRXNBT2hvcWgzNWx5azJXOFVhU1E1MEJTa0N5S0V3M2J2R2RDeUxLNGtIc0xoRVBHWWQ0YTllbnA3bHNIVXBwREFTb2RTdlZFSnJtdkk4Z3dxemdtbkFqY0ZDcmdKSDFSeUdBb3h1eTNLY21tbVZzTVZIWHQybDFmUWNheXB0bVlWdG8yT2JGOFJ2T25nWjZJWmxkOC9mVWhBWGpqZkYwbjUzZGJzWlI3bEJXVWxjWWxNTWU5cEVSZTF4MGtTNks3aWFqZkZXaERFZCtTN28yajlNQzRNbnJjOWhWVFAxRnF2ODlicDV4dktZVjBYSnMzUGNHRnFUVTVlUDhUU1gxaGVrcXdJOTVBTWxyRTJTSXN6Zmp6UVhOSTA0cmFTRzZVTnk3VXNZQVNkVll4bGpMRG5wQysrY0oxUDVJUUYwb3NYWU5WWTV3NDBXODc2Si9LQmltb0t6MjAxYWZFRkF6cWNxeUNOeitKRkdEVU9xV21kYTF0aTFCU2E3ZEpsa2N0WUlaUnZmbHlOeGhZamFlM21yeW1VazIyRmpwZTJPUEJZbWtac0lwQU9iZWRGY0xqQlBFd3dBanU4U0NWeHZDUU94dmc1anVsQzZBd0R1ZzA3Zkw1UW5YN21IdHJ5aGgwKys1a3VSTzNnVW13dHpUdVNwazdnOWFRckEvNExOVDZRdVkzYmd4emVERVF2QXRaSGFVUEhwbVFSZGJ2cjZLTGJFT2NUYnNTaVMxdDR2dERCdVZ6ZTAwSm4zRnRTZU14NjlTQWtubUo0Ykp5aVE5a2p0dHl1T2NETmU4bWpvOG5KMUxIcGtFczRaNXQ4dlE0eFdtVnNPbnI1RXZGczZRSDAwWnBIZlJnV25HdWdwMXJ1NmxpK1JMSWVsMjF6enRDdWFpZHlDNTQzc3pweWd0NldXMldUK2s3a2llOGdIbXQ1RC9IRzR5VnVkQkljMFZjZlFKeFRXK0wyRWMvRzBZcHZSQnk5aS9uK3lBL3R3MHhCODM4SHVJSGNFY2ZwZnFoS3hUQiszazF1Z1lkVmRQT2gxbGVkenRFejdWYkRIQWk4c0VGR2VRanZRTGlMZWlqeHlFMnFLTVh1SGVBdGdIYWFYTUZDeVJsS25DOGMyNkpLTTdMdVg2cWtEbENpY2dKZEJWZm82L1J5S285dTd4QWxtamNvU3JXZVpJTWF1RmEwWWNVYm4ybjhsU1pwU0orR2NheW5ub2JacEpkUC8zZHVsd2FVVEtqRzFlY3dBVWt5bjhRQnV6b3E0cThuazlTNmFndm9ZWUxMOFRiQmpjcVd4M05QRmxkKzdiWm56VkxOZWU2UjkwemYveXl0MkdyRURsZTRzUmtqYytTM1VTWHgrWlRGaUFVclphdmpZNHpwbnJPaE5YNTJMTTVaalpwZmdMTi9QZjdZZndHZU1nZ2t1MW9TcW53VnpwLzkxbU12QTV3Zk9yaTYzRlN0T2YxVnZiaFBoK1p2TUhXMHQzSGlxSkNjU2IxRm1kN2xOaEVkb1RFZDF4bFNma1o1aytTYUsvVHFIemtsVGw1alRIajU2YmpSU09XeHl0aTRDeVNWTlNWSG1qa2ExTG5wa3JnaVhVcmIxY2x0ZVFVd1M4MnFZYjlkby9rNzZFV05KeTJNQXBhOUkvVUpkelJpQkdmSThXeFJaTGJOR3MyY3c1WnR0bGZkSG5rQ256NWtBdEJwMndNM210M2s1Rlo3VWhXZldkZlEzUy9NV3E2azBJMXhIVVpIYURtSU5TVk9YYlVjMW81NjZEcXhKdEw5RTF3MEtlS1FqeVROT0ZpNzVjeE1FNkxkbmZmMWkzUmNqVzRiUnpvbUJnNVQ1c2dQcDF6N3lhaW9GNjUwbEZxcWtMSGFZVUlldWdmVmtHajBndi9PakZaUDd1bjB5M3Bzd2hPY2hKK1dtc0Y4M1JwbGpzV084ZHMzTXFwR0h6ZmszVDFGVHd6dnczLzB4R295KzdqeUN5N0IvSFRrS2lUZE5lYXhvL2RadjZ3blB6NVU2TGs2eEtZVU5iOE9Zdnp4TEZ3dWQ0WVF2NHlXK0pFK0JsMDFJaDNCZ2NUNUUxLzhCS2RqM0czb2Y5dGM4enQ2UDFweWZMQ0t3aGh5djFSS3hWQklkSmVoWjFaVGNyZmZrRWxNYkNMSFU3eGdLenIwSXNvbTF3bXJaU3dOb0JTejlrbVp4TVFLY2t4M1dja2QxZjZvSUUrNmJhcnE4d2NlTkNVVktKTDdxMk4xNVZieGNYb1d2MDhZb2tTbTMvTmNNNk9xVGc4Q0d5ZGdaT29CeU1JYlRBOUZZZkFYLzVIeWFEQ1lBOU9DaXJ5TEljQjdZM254NGg5T0Q2SzV2a1Fsbm43SGRvN1ZWWDNZRlhOVXNxVURLaExPWWh1YmZ2a1BBRCtxck44QklHWURuODg0U0w2aXB3blREM3lJY2hvYlY5MTBsS001QmVNd2ZFNy9YQWwwQWJqeUJQMjNTK1AveHg4QnZxZVZCR1orQndWcHIrcEZBam54UWt6YXlGQVd4RjJEaC9sVUd0NDZvQTUwai9HcmVKdjA3U3Uway9ITWVQNG1vcnFBOW5ISWdNYlh1SUhBWnhhN2h2SVRrN1VmQ21hNEYxa2IweDZSR084ZlNkVGhEcjlLbThGL0daN1VxYlpmS3NXVkVZNGRQN1lzdzlMeWRXbmNTRHcveDdDaXRzWU5heHVPUkl1dUlhOFNab25paW04ZnVXUVZGVmhLTHBTUXRJUE1TalFkd3M3Q2poaUYyNEt6V2NWa1hIa0FNaXVzU3RXUXlRaFl2U3liV2pDRmMzTEpDM2NRU1dobXhvc09tQ3pTano5d2NWMlhKRStpK2ZSbjVSb2tDekptVWVYYXRoaDM5WHNlUVpLVUt3RWNodWRpWnlmcHZzUlE3OVFnU0NMMU5ZZThXdEpIYTZQckVUblJkMVBzQU0rRHB5VDh1YzhzRUNmenFHaGZGVzlpOUxHdE42Q0VuZG9LTWVGRVYyTldjVnNmeGp3b0VLQys3Ukp2VGdNbHZsTFNORmV4dG4way80UTRkS0dNTXJKemtBdDNqT2tUQStETE52VDJkWUowZ0J4VXlhbHJZMGFNc0UrU29HM1BXRWxSY1Y4UXZOOU1zUlFqbEhqb1JldEViSzVjeStSOGIwOG5sK1NHOXg2WGxDTE81SkRmQ2lsQzdxamlaWjEyb2pickZablR0MjJFcDJSVE1WSHBjYUNhTjJmaE5Ga2N5aWg1SkFrU0Jyby9FZW0vQnExR2doN0tvMWowY0RHZWd6Qy9LQTl5dDhKOUFFSnZFMmJ5SXp5NVRtaEJ5S3NENTNSWS9wbnBaeEplM28vQ3ZWMEVyQTBBM3VjRnVvaE4xUFZuZnZ2UUkzSGJGbHdVejd6MEVBclVEMnRjQXV5eWVnK0hCcDl2MnFUeWt2VGZqT256YkhUTGdVNUsrdkh2RmxlK1Q0ZldTWGNYZnUzSmJQcXIvN2hwdFBUL25CeG9CNlB2RG5BQUFBQUFTVVZPUks1Q1lJST0iCn0K"/>
    </extobj>
    <extobj name="334E55B0-647D-440b-865C-3EC943EB4CBC-3">
      <extobjdata type="334E55B0-647D-440b-865C-3EC943EB4CBC" data="ewoJIkltZ1NldHRpbmdKc29uIiA6ICJ7XCJkcGlcIjpcIjYwMFwiLFwiZm9ybWF0XCI6XCJQTkdcIixcInRyYW5zcGFyZW50XCI6dHJ1ZSxcImF1dG9cIjpmYWxzZX0iLAoJIkxhdGV4IiA6ICJYRnNnS0NCY1puSmhZM3RjY0dsOWV6UjlMQ0JjWm5KaFkzdGNjR2w5ZXpOOUlDa2dYRjA9IiwKCSJMYXRleEltZ0Jhc2U2NCIgOiAiaVZCT1J3MEtHZ29BQUFBTlNVaEVVZ0FBQU9JQUFBQ1hCQU1BQUFENjBacVdBQUFBTUZCTVZFWC8vLzhBQUFBQUFBQUFBQUFBQUFBQUFBQUFBQUFBQUFBQUFBQUFBQUFBQUFBQUFBQUFBQUFBQUFBQUFBQUFBQUF2M2FCN0FBQUFEM1JTVGxNQVZOMUVtZThpcXpLN3pXYUpFSGFtUTRSWUFBQUFDWEJJV1hNQUFBN0VBQUFPeEFHVkt3NGJBQUFKNDBsRVFWUjRBY1ZiUzRna1JSck9lblZWZFhkMjljV3JOWXdvdXJDYmphd0hENUtETEI2ODFERGdFeVZibGdGeFYwcGhZVUdRN3BNM3FRRVpGVmFvWW1SWGJKQ2VrK0NwV2xFUEMydU5CeDk3cXRuRGVoaVE2dTJabXA3cGNmejNqMmRsWmtSbVJrVFgxT1NoSWpMK3h4ZVBQLzc0SXlMTDg3VFAwajhqU0R3SEcxcStaT0dmLzU2UUFiZ3ZTYzk1ODdkU29nQ25jOWc1NlFkRmFGb3N4RG5PS3JLd1h5aThGS2xTaFVLY29hS0t3bDZoY0toSy9WSW94Qmw2QU5PVE94ZGdCNS9kS2ZuZGViMVF0b0dBWjM2ekV4d1JkbmllL0g2MFhpakZHUHdJL3JicGVTdEg1SFg1Rmlzcy9QME9ibjZLVE1NQjRkeTlTSDZObjJWbVkwM2FKNjBiaG5LN3pKejdlNFFmdHNtdjhUTzVTVmxiVjBuU0t6WVp5cjBHNTJnS0c1ZzBnT1pOZjVhNGJFaXhocWZONUxxc21oV0t0V0krTFlqMjVnSEQ2QXhJdXNXcXpvcHlmdnNuS0xGS0I3L080SFBZRTZUd09udU45a2dhMEYrU3kzMHFzRW5wTlRyNFplTnBRWVcyMW1uU29DUGl3VVg2VnZSVC94L2o2TkhCYjVrYU9CUDZuaVdyZEVRcXdQQ0xFUDFOeGpIYUoybkk4Vm1aNlcrTmpzZ2FhNm1wa0JjTkNPdUV0dFJZaURPR2RDenFkak9yQW50RWZNdDBFbk1zbG5Sb1BjdmNJaEtrN0pjcTY1S0FHMTgybzQ3Q1Zvc3hYTklSczhwYWRQQjl1SjNGa0ZOZWdnR2hobmJlbzAwSHYyS3d0cW5RVFRZaUV6dkVQaDM4TlNmRU1SdVJqaFdpRDNUd3EwNklJd2JWdDBKY1pWQk5KOFNJam9nWFdGbE9qUTErMmNWeVZvQzVSckNhajBNMitDMXdtSS9MYkVROHNQSTV1NHk3eFlWVmU4d3A2YkdoOEFFdTUzQ2xTQmpxMEpJeC9KcWlHTHh1c1dVWkVWOHo0T1lzZGJoSmMyTTROQmZpbktKdFM4QnN3VXlCYUZzWG1ObVpTVEd1Vlc0eGlFeVhIelBaRWJlWU1lOWRNeW5HVlFNV3FTQ2l4Y0lUOGIwQ0ltN1lvQkhlb1JnSmdHdkdzaXRpMEZzQXA0cWxTb2w5VUFCOEZROTRZNHNWZUY0WmVNQ0FtZE1wZ2JNWFV3V2UxM2s2Vm9RYkQ3N2U5QzFjUUFqY1FUVkJjUUZsWnNVeGpPUmFqeUlEUmh3WmRSRGo3UXNUUmJ0TGo0VWZmQkpESTlsK3drQzZJRUk0clBlSkZHdldLODRrSHNKaEYvR1lkOFo3OXVEUzdBVnp5d0tCbFE2bGVhTVJuRXR3WnIrZzRleHpLbkJYRUdOdXdHOWpieGdLTWI4dHlrTHBwcXJtaG80dHU4d1ZkRFJ6cXAzd0NxdXBocXllRWJKKy8wTlJqY0wwcTk4SmxuOGZiWWlzVEZjVC9qSzBXZ1dsRXJ0TUVIUHZmbVFYdGRzaENlNXViS2xkRm5OQkVPOUl1aGF6K3FGZEdPeGFuMGlhcDYvTVYxZWQrWEpEMmExMTRkTHlCWTVOTGN2QjY1bDQrbVBqZVY1SkxBOWVmeEZ6ZzlRNDRNY0RqUVVOSTI0cnVWTnFLa3ZMSEhwUXEySXNZNFFUV3ZyOEMrdDhJQ2Nza0o0L2dLS3h3aGZRWURIem4rQURoV3FJbFZ1cDB2d0wrclE3cXlDZHovd2hVaHFIMUxVNmJVdFNta3hmdTNSYWhESldNSlZ6NXl2VDJHSWt2WjI3SmxOSnRoWGFYZGprd0dOcEdyR0pRTnEwbnNmaHd3M210b2NSMlBaeGxOakpramdZNDJjN29XTnhCeGpRTmRYdytWZzY4NFczMEpmWDFQQTVYK2hZMUE1T3hkYkNWa2RTMVFsYzk3b3k0RDlXNVEyRjI3ZzlDT0dXSWZjODJIcUlOdFJzU3VhaFc2K2ppOHVHT0ovUWM4eTd0SVhuQ3gwY3k4VTlMVnlNdHhZVUhyTlczUTNFQXd5UFU2Zm9rUFdJTGJkdURIRHpudkVrdWNuSjFHNTZRYzZRbkczeWt6cEViMldKSmJrWGo0aG5TM2VoamNvNEpydGh6bTgxWEtrV096c1dqMGptNDZKOXprMzBxNGtUdVRtUFcxb2RPVUZ2eTYxeW1ub24zc25hUVZhc3hUMWtOUjR2Y0tQallZOWV2UXR4VG5tQjIwYzhHMGN2M3JRNGVoZmovZnYzMU1OTVFjdFArN2lCWEJQSDZmbXNjU3FHOGE2YjNBZ1BxK2ptSTY2dk9CL2l5clJlektiaHdBc2JGSlNIOEJvT2ZkRVdJZzcwcElKU2JONG0zZ0lrVHBNTFJDZzVRRVMzY0d5RkdzMUl1WDhwUXUwall1d0V1b2c5UnEvVHk2blF1cjVEUkV6Zm9NVFU1bVJyMU1HMXJCMHIzdmhNN2E4MFNVVjZOSXhqTGMycG1FcTZjdkR6a1ZwcVVES2hGbGR4Y0FHZTU0YllaMWRIVWY3MVpGTm5KTDV5MVdiUVFnK240eVhDTjhxZkhpT2Q4a2FtNVh6NzVQM1RoejZuaXBWS3JIR0RHNmRqNUFTbi9xQ3dwR3M0a1hzVTdSaWZ3NDJFRXY1UzVtZkg0cHhWeDBNdVRuVkRWczBJVlY2Qm84L2YrdU1WZ0tOdGpib3VOUnpQVzlMcUZBSWpMYlcyTCtpSkZML05vUDE1ajk1RmRJVEZkSExPa1BBYVU5ZkczaUNCSkY0bTE5Z0FvcFRtUnNPWHh5cmoxRjJna0NmcHNoNnhjekhPSlBJbHVhUzBkWTFjbFZjQXM1d1FuYVVUTGFJZnpUaGl1ZStrUGVHT1J2VGdqRDZlVFlvZzAyZVI3dEgwYWxXL0lrL2dtVzBHZ0l1MjJuR2oyVTFPcU5hSDEyejVVSXZZZlhGVzgxZ09sekZ1dzdnUUtndkVVaXhPcldZdVdNTUh0SWo2VDNEUnBZaERQcEpOeDhHSlc4NGd3NFg0OExZT3NhcHpRK1E3V1h5WXNXSmtvY1JDd3ltbmtWNkpYN2pHZXNsclhzUEtxdU00MUhkcUNqSFZDdjZkR1ZkZlNsM1dDOVRoYVIxaUpXditZc1A0N1J2cDFaUjFOZVhkUGRVK1VSdUM1WDYwb1VNcy9VUFVLSlYyNUN3a3pVMk5ZeWZaNXVSbHZWRFV2RVlXR0cxbEJFc2lyWU00NWNlemNEbmRHWXY0TWxvS2pGSjlRQW50RiswUXZaY2U0d294N2s3WmZ6czk1OWVTSDNaUVFUOWF0MFNVRGNCUVNEU1hsVFZVUDl1K0lkbEZwbzdWc3VwVkllamhqazNPRTFZNGxnNVFNaTA5SWJNaUUrSWtjRVJzcDAzMWgwMmhOUy9GVG5WRlJIODN5Rk90cDFIUDR0WkdOTlhwcGw1clhtbDRHNmx1aVBpUGxQaG5XM2tvY1ZwQVZsMDN4QUFPTnVPcXpQTE1YVHNoUHF5TE9ZcFJlM1REWm8vb3Yvd1p3UHZGK2xXTzRESXBzMFk4anpNUjNsWFZGWmVzTW5kcWkramp2TUIxK2V0aUFJV0RkYXA5RzFIUmoxOEF2S01vTEN4Z25lcUVTQzdFNE0xQ2hCVERHditvejdaWG1ScGNIcWZiS1kxRnIxM3UyTjBROGZ4TlJIVkZRSksrdThleWpvaGt0ZHFReWt3eW9sTWR4NUdHZGJqeVdEeWlVMTBSOFZKRGJtdk1ZUHVuT0o5anJ4SnJ0ZXJXMlQrMFhCRjdpRGd3YXgzbEdzc3RzQ3RpQ3hHcFl6WkVsWjNxUEk1a081Y0tXUE93UzdNZGdtc2JjYWRMeitEeVlHSTBqSFRUVDR5YW1XMmNmMDdPUVRJaHpVTnJ6eEV4akFWd1JJWHk5WE5tWGIyVlA4am5jZlNRNUNXYldWTDhDRkcyK1N0cG93V2lWT0o1K09XemFlZmc1ejZ6UUp5TW8zNlhHVk91elZvZ2tyMi8zUHdUVzAxdXByVHFOWVVXaUdSM0E2ZTRqaHJtbmY0Z2FOT3JKWUtJWVR4OXhwamY1M203eEtLTjVDUkdEbDBiWDg3WlFYRnVDMFQ4YjVic1ZEeENuZG10SFRET0sxTmI5WWFIcjBybGtaWExrV0tZUVVUamFWV1dzeEUvT1FhNEhkZGpuc2Q1eFk4dmltVWE4S3hnSXBORGVqeFJhSlpPVVBSZlpxejQ3NTZwUU9sWXJSeFMvOHFYZjkxRlFJQ1AvL0tOTE16THJNRGhKVW9uem1BOWp6T0RGblBvaHRiekNCd1NvS1Urd0lNWlNuT0w2L0RVbVpNN094ZE9QaFVaSXBKSjhjRi83a1ZBM1dGTkxwZ3IwZjh2OWljK0w3RGVkVlZqSmZlbk40THB4ei9saVB3ZnhGb3VQNDBBMFRFQUFBQUFTVVZPUks1Q1lJST0iCn0K"/>
    </extobj>
    <extobj name="334E55B0-647D-440b-865C-3EC943EB4CBC-4">
      <extobjdata type="334E55B0-647D-440b-865C-3EC943EB4CBC" data="ewoJIkltZ1NldHRpbmdKc29uIiA6ICJ7XCJkcGlcIjpcIjYwMFwiLFwiZm9ybWF0XCI6XCJQTkdcIixcInRyYW5zcGFyZW50XCI6dHJ1ZSxcImF1dG9cIjpmYWxzZX0iLAoJIkxhdGV4IiA6ICJYRnNnS0NCY1puSmhZM3N6WEhCcGZYczRmU3dnWEdaeVlXTjdNbHh3YVgxN00zMGdLU0JjWFE9PSIsCgkiTGF0ZXhJbWdCYXNlNjQiIDogImlWQk9SdzBLR2dvQUFBQU5TVWhFVWdBQUFUVUFBQUNxQkFNQUFBQStkc1VWQUFBQU1GQk1WRVgvLy84QUFBQUFBQUFBQUFBQUFBQUFBQUFBQUFBQUFBQUFBQUFBQUFBQUFBQUFBQUFBQUFBQUFBQUFBQUFBQUFBdjNhQjdBQUFBRDNSU1RsTUFWTjFFbWU4aXF6Szd6V2FKRUhhbVE0UllBQUFBQ1hCSVdYTUFBQTdFQUFBT3hBR1ZLdzRiQUFBT01VbEVRVlI0QWQwY1M0Z2tTVFc3cTd1NnVxdXlxejNzeGNQVzRLTG9pcHV0NEVGUXFrK2ljNmxsRHV0M3lkWmx3Ti9Tc3lnaUMwc1ZBd3BlckVaZEVWM0pSbG5GUWEzWmc0cnNvWG9GQmIxVTcyQ3J1eDZxUlJRVW9kcDJhOGZ1V1NkOEwvNzVpY3pJekpydXdqeFV2WGp4M291WEVTOWV2QmVaR1k1anVGNjgvTWJwVzE0NE1OVG1RYnMvZjNiNjRCT3prTVJiZlJlaDErM05QRm9rMGxZQ0t1bmtabUp0QWVTbnlOa0xYM3JzSDRTYzlRcHc2eXpWTGpuNzNMZEF2ZW1Samk0TzE4bHJkQXp1SStSdWNTbVU4NHZrcmZCZkh4QnlPcHRobmJ6QzVGVGhmcmRLS2JkQTdsRCtkWkQwd1ZLU09QTUMyZUJRcTJ6SDlhYzlKcW9ObzdyTnBaYjVPNVFEdVFpM3UxbENsT3Mvd3JrWFFOS2pKU1FKMWduNVFJL0JEWkM0SzlBRi9sZlVuWFVKdVYxQVFwVEZJK1RmREZjRDNWNk5WdWNvOTErUnhHTVFWV1lJbUNBWHBKd29rQm16YkNNWEVQeFhraStCMUQxWktncGdaNUVEeGczUWEwWGxBQis1SnBuTERnRVRGTkZORFl0c3h4YUFDZkFUU2V1WG5mTlVFblRXbEluRTRTM1JiNkZ4REdDVmtZb1dCanJ5RHJFTFM5amJxczQrZ2tKaGxTVGpDaUg3ckZBQmVmK1IrTnpBR3JDZkNxNGhGTGdWQzFTUi80KzloM1BoVXZOd0VRbU1CM1dUNDlpQ3duWnhXVEZPSEpUOUdOWWFBUU9nSEM3cTFyTm16U1pzZ3J3UzQ0QW13YjI0NHd6THlZb3AyeW8xVFIwSFp0V1JFRHFidVNDa09ZNm4rL0xxYjMyNGRlMDYyVlNVeVZEdE43K1dGWUgwVEk3em1XYzFNUWcrSU1sc0FSZ1RGZGk0M1lpOG5OUEVKMFM0OFQvRUpIRi9hcXNZMEYwbFJNUTR0QkFWZVp4REZycktmekg2S3FnWnZYSklZcVFlT2RrV1RHalgwV3RmVkZyOFk3akYzVkU3S3FlQVZiOURqOGo3TUw1dnVQRmRjZ091d1JSL2J6eGhvWklrV1FhRmJ0SVM5dUNWQjI5NFp5aURmQmgvZjdBaDZXd0E5eE8vSU9TYmt0TDF5YmUzSVNtaHJuU3R3RHJXa29IWElUbjlHY2dkN3FId0FkTVhRZXZyYWV6M2J5anlOVGFWVnVuSzN5eXdqc0dVNTF3RE5yK0RmWlJld0IyN0lBcHVWSG1BQ1ZzWG05U1Y5bytWMHBaUUhjUWRVZHAxSHVYVEtMaFdjUG4vNHk4SitScHZ1c29GdHFsV3c0Y3ROVkpraDNMMTJtRjNXYUZhMWZNN0R5NXpRc2hUREZ6bFFYcG5EOHZkWFliTjhkdVZYank0Uk5tV3FPV3VNRVZ6Q0JLa01LTjRmdGwrbGVIOGZmejM2QzlDdGhkNG9KTURTbHpod2NneXRkeEYrbXNySlVUWEVtdDFkNFBpYXl4VjRzNGdSSnBldUVYSTJ4akZDbmZBZldxNXpRSXpucmVFTWRJbXdyOW5pQVkxa29yTSt6bFo5bDlBemxpM09lNDJveDRkNDMrYmE4cHd1WDdSVGVyWitESTFrdlhjaVNZc0NqK09OT3p2SVdJaVE2aEl0VVZ4b0FYVlFONm01ckdTMnltMVZHak9HNjJRZllTNkJUd2xsK0RBVE5VN3FVTnZjNUdic3lESy9JZnV2eFloV21KaVBUN0hJclZXeFQ3b3RxY29DVFdTY2Q1WStHbzhrV3hTeTNXSlN2eFZLNVpRRTNSVHQ3YkE5R3puZE9hd0Z0K010dGVpbGx0aE54dXR0Q3ZqSnBlYTVxdk1TQ1k1ZGJzbEFqZXR6WUJhN25vWjNUQ0xVMXRUWTJZa25aeTZEYmdEMTFSeldZNnpsRmUzMnRNZjJoUmkwTUhSM3FlSUVWTXF5S2ZicWhZOEM3a05wdFJxWHQzYVdoaUtHU1pmU2tHc3o5VDA4czJGRGwrdEhPZnRCMEszWldhNWl6bm5BbGl1U25LeDM2UnVzSDFPWmF0cTBWVGFmME9zVmhDc1NkMkd6SEtiSXFaTEU2RFZZYVRGT0FFWjJ0Rlk0NGx3eU9WcG5NbmdVS3hXVGxVRlJBTm11VTJWV2ljelI3Q1lkTWhOWHB5bkluTnorc3c2WU9QcktNS1RVbHhRcTlXQ3RGeHd4cFJsblBQNUJlN1BrQzNlR21ZZ2NqbnVNcFZCdDJzcHlrU3EybElocHlIdmNvV3ZZV1BOQ1VUNEVvdTQyeTREalRIQXg1eE05QmM4RWRsTDVFeEMxdVFRZ0lISVp3T2l2M1kwSjVERUhjWGh3NWhUZ1d4QllaY1hZTEI3Q0lLT1FsMWVrL0ozVllweW5MRU1Pa1o4RG96emJoZDZha2lkRWVqVzQwMHY4NTFXMEUwMmtxSVZyWEk5YmZnbmN2SDBlUm9OdW0xbWlRalZEMjgvTHN1K3Rpd01oWEZvMDBNU0dvQzE2WE92bzlmenovL3pzdXh1Y0FWTVpWaXV0d3ljR25wQjdlUXN5cDV5MFBia3pYcGlWbmhpcTFyak40QUJDRkRYSHFlQzJiOUJRUUFlRG5OV1B4SXVZNm56aU1UVjFCTTdkQ0dpMHlFZDRXb0dhcHdsVXpLQXk0cDJzYzZDRUZYc09JSnJqd2FYM201VVZDaVVIVTZGUGgwdENnRTVlNHdOakhBcktpQzVqT2FxWFVlY0NySUhCc0gwa242RjE5MlNycG9qbkVDMzdqcTVmVUFyMEExdkNKSWRzZGVDdDMxSllGUC9xVHZTZE9PM0RKN2dEdVBEMURBaW9lcnpoRXpnMThMQjN6dkpiVlNwR2hEeVprSGlET1Y4YnlxL0ltc1RBVnp4OUd1YlVjRlVPT2IwbXJzU0V2b3lOR0NZTGx2RVJUVzZqbWYrZkgrZ0JTUm9KTUoxd3VNVzNnT1NJUmxBYzlVdlRnVzlkY1RCVHR3ZDhlQmFTR3hJLzhveDdsK1p5SThlQ0JMSGFWdzVFclhCOXhTNkNQU3Jod1RYUzJmeHV4eXBZQmJJMmlwNEVVeWZmdEtiL3ZCdm9uU3UvNHV5VjZGWjErZW1lYTRxR0J1cjZuNWxUVGdISS9uNVZreTB1VHZNbXd2ZlkxV1haV2dMY1VYVS85M2p0clBFMTlXZ3JvaTFLSXZuM09vOXZtdzRFR3B2blZ1cmRnMjE1R29VeEQySW5ZaDdSclVvb3BQYXZKbWI0NnlMSldoVldkNDk2NGljZ2wwUklJNHRnNHFjOGt1UmQ3bkJUWlEzS1NWdmxzeHR2aHA0YytaNThSNmJiTk92Sm1MUVdkNTNXVm1yYk9kbGlXL0FsQlUzVS80NkM0ZnpicGZNVkFlVE1JamFlMURYbHZHeGlmQWk4QjZONFVaekZpQ3hubURiUW9NNWRDSDRvZ3RtTzFxV2R4R0RaMml6ajRzVjVEdzlRLzFGb3B1WXdVSjZmSkU2bU5wZXhIMmgxVmhpYlNJL1Yvd0tydmJMYWgvd1hCdlBhQXpTYzF5NTVpeFpZRXJEcHZPMnN5UEN1SXdiT2VkcTJPWFpoR1ZocnZKbTBRV3d5WDhUbkp5K3V5V3FMdndmRnRSOTJERUNKemVIRis0SWQ3Ukh0L09rSW02U2R1Y3VjV1k5Tk4rNlhYS0NhTC9wKzR6WmNKb1p3Tlpyamd2akR1M0NweU9EYUdpWlF4eVFhdEppNFArdGJoNzAyVHozVzh6ZVlrTnpNUWdmZGh2bTFZZk1zMjdvMytaM1hkaUY5WFF1MTNyNlRrQkxQQlM5R0pNM3RVcmprUDU4eG0rUS90MTB4dk80VmVQZ0ErL051YzRYRnVkeCs4MXhhSjYxS3JaOVRWWnBpYSs4LzdPV2xGWmtORzJHWkV0N1JtckZsMGdFVDRQM0V5dUtJWmN4TllXRXBsZU1QY1FGODJxbXptaE1wY2szQkVKdDVTM2d5eFpuZVpsUzZQczBqUW55dkpSbGxFYWZ6RzhicTNOWERPbFRvNUY0ZHBTYlgyZkE5d3YxUjlsNlhSRzRTM3VzUFpNa2tMNXN1RlZFaTJRZW43NFUwcHlORFFlRStOZVMyeW1BaFJtSzNtTkZ2SjFWUUlUR3NqNTRhTHlubGN1QjYyeGlWV2JrZkdHN2JIYTZyZklJeExkOFNTYXpKOGE3bVNTMkJHT2VOWSt5bmNpTFQvcFhmclNaSmJpL2xVWGhPSlpIcGt6NFkvcHhOSHVPdGZCbGRCQ0V2QzlXRVVhMGpzTGxoSkx0a1NrZVg2eFdzaWJxUytUMEw0OC85bmY1UFZSQ214VFZ5ZXhaMnlOVHFtS05rWUNoellwL0YrZXo4enNpWDlsTHB2U1QwUXByZldUS2treGlPdW1yZmZ1VXF1WTQxeVdIYWs2RGFwbnJxZldSS1dQNVhwbUN0SllrV0pOdmo4QTNnajJKamdOTGQrSzRFTWIreUpTUmJLaVJ1cTNLUG51aWpSeW12blZ3ZUJ6U0pGNndQakxGMVpZREwvUXlYRVRvU0gwdVUwL2Q3Ky9zUnppalJlc2pVeHJhbm1BN3hmdTZjdWloS1U5NytTdmFjblhLelRKYUljdWVmSjhhbHN1MENHT0hMdlNNYnlrbFRGclhRKzJKdEFQWm9BUXl2K1dGVkYwOE8wTXd4VG9IK3F6eXpNK05RbSt3OXJVYmtrcHhvTE1ieFVUSzJGa2lOd0VvOHZhcFJsd1BmZWEzWSs2UHBxN09XTzlFVFJxQTljd2hqZWhtN281eHlNUVcxQ2N0NFJZZGVONTFUYUdhZWtHaEVXcG5QMEtCenVJZnBlQ1ltdnN0RU8vcXNoWW0rZ2lIR3VYZm9UQmNTcis5Zmp2RWxsVG8yQjJac2lRZEtoUFNNSFpJVzMrRzJkWUhPS241VkJ6a1l2dU1BRE5HWXovenI3NlZxSkdwaTNmMGR3MUc4RkN6eEdWMVpNcENySnZXVFQzU2xBTUJTdm5Hb2Mrbk1XWmwrd1lXN2JnblFkRXk5REcrcnY0VUo2cG5SVk5DV05ZLzNMRHdKbEZTbHh4RlVVNzF2VEVVUmVCci90TU5WbmVvcnhISjVIYllsbm1hdXArM0UwR3BmRkNPUjBtRFRCOW1LZGNqWk0rU05KVnNDTHF4QldabUwyYkNOSjF1cHpacVdVbDNFOGozZ1RxSWYwWnFLU05DZGxVL01pVlNsNnZvK3RoeFlLSFh5WnR5TVpxSjlTTlR6RlEyTlIrbnVwMThKVFY0c3hFa2FFSkhwZ2hrc1g4M29NcVIwKzFpL0dHdXlKRXA0Y3I4SmZwaDVZeU9XWXdlbVpKZm13Z0hHMVdqSjQ5UXB4VmpSNmFrRVZ2VjhlbkFqbkt4NGtnajBvOU1TYU96cS9zcDhhbkptY05CT3ptQ2FxS1dRWUVxK24rZFBNQk5MdkxGV1ZHQkVBSFB5RlUyTUlMN0pPMjRHVWwwV2pMaktucDduQytnNzhUZlI1VlR1V29wb2JqV2JKYVN3SmhmWnJzZ2JoZVZtMUg4aG1uTm96UFFqWDhKNzFRZ2VDQ1JVTDZ3K0VIQ040cjVoYTNJcFFvLytFekx4dlBJaHBrNmcwRnRxVWpyT2dpY2tSdnBnNmk5UERlVFNPdHJhWFVISkI0a1V1VkZOa0ZTNlhsVko2ZXEzZEJudkFwZEFNTEhYeWtiSW5ZUzEwTHBDNWpKbGgxZkJsWDR5SlFNWWxOMWVCTWQvTkt1aVRJVGJ6NHlKWk0xbWFBZDJxcUV0ell1SmROWllOdGFjb1dQVzFQMjhpeWtBY2t3M0ZGQmNkMW9NTlBqcmVMQ1VGcTNTWGdIWUZKODVwdVBUTEhycFRoVnBOOWFZVlhqOUdZTWRkM0NXbkdlbG5hVnJmQWd0b3NIdnpUTTJ1SzZoNDVNTWQ5UGVrMW8rdzNOcjVkT2I2N0Z6UXYrbFIrY0pBTHdzWm5Xcm1ZNTVOK2NUbkVEaGptdS9IZ0xDbUo4N1JSSm9Hb29lVmpyMzAyZ3NVUjVtdU1lZ1c0OVN6NGpHZHp0cHFxc2g2MVBWZGhBcGlOVGJIaVRhU2E2T29lNm9zbjBacXpweUJRelIxYk5taGJydW9NeTg5NXdaRXFXQWluMWtPMStSMVRmS3U3ZFVFVHlrU2xDZUpIL2wrVWpYVGp5cElnQXlaTjhaSXFzTGdKMHlCbWREbi95VFB2VnRsSVRqMHl4WlU2a3E4SGtmK2E1K3krSGpxVk5wTXhFZ3V1SUhabVN5WlJLVU9tQ040THJDNmxVTnBWSlI2Ylk4S1hRdU8vK3FuL2w2NXFmUzZITnFNcHpaTXIvQUNPemRKYm5QS0VNQUFBQUFFbEZUa1N1UW1DQyIKfQo="/>
    </extobj>
    <extobj name="334E55B0-647D-440b-865C-3EC943EB4CBC-5">
      <extobjdata type="334E55B0-647D-440b-865C-3EC943EB4CBC" data="ewoJIkltZ1NldHRpbmdKc29uIiA6ICJ7XCJkcGlcIjpcIjYwMFwiLFwiZm9ybWF0XCI6XCJQTkdcIixcInRyYW5zcGFyZW50XCI6dHJ1ZSxcImF1dG9cIjpmYWxzZX0iLAoJIkxhdGV4IiA6ICJYRnNnS0NCY1puSmhZM3N6WEhCcGZYczRmU3dnWEdaeVlXTjdNbHh3YVgxN00zMGdLU0JjWFE9PSIsCgkiTGF0ZXhJbWdCYXNlNjQiIDogImlWQk9SdzBLR2dvQUFBQU5TVWhFVWdBQUFUVUFBQUNxQkFNQUFBQStkc1VWQUFBQU1GQk1WRVgvLy84QUFBQUFBQUFBQUFBQUFBQUFBQUFBQUFBQUFBQUFBQUFBQUFBQUFBQUFBQUFBQUFBQUFBQUFBQUFBQUFBdjNhQjdBQUFBRDNSU1RsTUFWTjFFbWU4aXF6Szd6V2FKRUhhbVE0UllBQUFBQ1hCSVdYTUFBQTdFQUFBT3hBR1ZLdzRiQUFBT01VbEVRVlI0QWQwY1M0Z2tTVFc3cTd1NnVxdXlxejNzeGNQVzRLTG9pcHV0NEVGUXFrK2ljNmxsRHV0M3lkWmx3Ti9Tc3lnaUMwc1ZBd3BlckVaZEVWM0pSbG5GUWEzWmc0cnNvWG9GQmIxVTcyQ3J1eDZxUlJRVW9kcDJhOGZ1V1NkOEwvNzVpY3pJekpydXdqeFV2WGp4M291WEVTOWV2QmVaR1k1anVGNjgvTWJwVzE0NE1OVG1RYnMvZjNiNjRCT3prTVJiZlJlaDErM05QRm9rMGxZQ0t1bmtabUp0QWVTbnlOa0xYM3JzSDRTYzlRcHc2eXpWTGpuNzNMZEF2ZW1Samk0TzE4bHJkQXp1SStSdWNTbVU4NHZrcmZCZkh4QnlPcHRobmJ6QzVGVGhmcmRLS2JkQTdsRCtkWkQwd1ZLU09QTUMyZUJRcTJ6SDlhYzlKcW9ObzdyTnBaYjVPNVFEdVFpM3UxbENsT3Mvd3JrWFFOS2pKU1FKMWduNVFJL0JEWkM0SzlBRi9sZlVuWFVKdVYxQVFwVEZJK1RmREZjRDNWNk5WdWNvOTErUnhHTVFWV1lJbUNBWHBKd29rQm16YkNNWEVQeFhraStCMUQxWktncGdaNUVEeGczUWEwWGxBQis1SnBuTERnRVRGTkZORFl0c3h4YUFDZkFUU2V1WG5mTlVFblRXbEluRTRTM1JiNkZ4REdDVmtZb1dCanJ5RHJFTFM5amJxczQrZ2tKaGxTVGpDaUg3ckZBQmVmK1IrTnpBR3JDZkNxNGhGTGdWQzFTUi80KzloM1BoVXZOd0VRbU1CM1dUNDlpQ3duWnhXVEZPSEpUOUdOWWFBUU9nSEM3cTFyTm16U1pzZ3J3UzQ0QW13YjI0NHd6THlZb3AyeW8xVFIwSFp0V1JFRHFidVNDa09ZNm4rL0xxYjMyNGRlMDYyVlNVeVZEdE43K1dGWUgwVEk3em1XYzFNUWcrSU1sc0FSZ1RGZGk0M1lpOG5OUEVKMFM0OFQvRUpIRi9hcXNZMEYwbFJNUTR0QkFWZVp4REZycktmekg2S3FnWnZYSklZcVFlT2RrV1RHalgwV3RmVkZyOFk3akYzVkU3S3FlQVZiOURqOGo3TUw1dnVQRmRjZ091d1JSL2J6eGhvWklrV1FhRmJ0SVM5dUNWQjI5NFp5aURmQmgvZjdBaDZXd0E5eE8vSU9TYmt0TDF5YmUzSVNtaHJuU3R3RHJXa29IWElUbjlHY2dkN3FId0FkTVhRZXZyYWV6M2J5anlOVGFWVnVuSzN5eXdqc0dVNTF3RE5yK0RmWlJld0IyN0lBcHVWSG1BQ1ZzWG05U1Y5bytWMHBaUUhjUWRVZHAxSHVYVEtMaFdjUG4vNHk4SitScHZ1c29GdHFsV3c0Y3ROVkpraDNMMTJtRjNXYUZhMWZNN0R5NXpRc2hUREZ6bFFYcG5EOHZkWFliTjhkdVZYank0Uk5tV3FPV3VNRVZ6Q0JLa01LTjRmdGwrbGVIOGZmejM2QzlDdGhkNG9KTURTbHpod2NneXRkeEYrbXNySlVUWEVtdDFkNFBpYXl4VjRzNGdSSnBldUVYSTJ4akZDbmZBZldxNXpRSXpucmVFTWRJbXdyOW5pQVkxa29yTSt6bFo5bDlBemxpM09lNDJveDRkNDMrYmE4cHd1WDdSVGVyWitESTFrdlhjaVNZc0NqK09OT3p2SVdJaVE2aEl0VVZ4b0FYVlFONm01ckdTMnltMVZHak9HNjJRZllTNkJUd2xsK0RBVE5VN3FVTnZjNUdic3lESy9JZnV2eFloV21KaVBUN0hJclZXeFQ3b3RxY29DVFdTY2Q1WStHbzhrV3hTeTNXSlN2eFZLNVpRRTNSVHQ3YkE5R3puZE9hd0Z0K010dGVpbGx0aE54dXR0Q3ZqSnBlYTVxdk1TQ1k1ZGJzbEFqZXR6WUJhN25vWjNUQ0xVMXRUWTJZa25aeTZEYmdEMTFSeldZNnpsRmUzMnRNZjJoUmkwTUhSM3FlSUVWTXF5S2ZicWhZOEM3a05wdFJxWHQzYVdoaUtHU1pmU2tHc3o5VDA4czJGRGwrdEhPZnRCMEszWldhNWl6bm5BbGl1U25LeDM2UnVzSDFPWmF0cTBWVGFmME9zVmhDc1NkMkd6SEtiSXFaTEU2RFZZYVRGT0FFWjJ0Rlk0NGx3eU9WcG5NbmdVS3hXVGxVRlJBTm11VTJWV2ljelI3Q1lkTWhOWHB5bkluTnorc3c2WU9QcktNS1RVbHhRcTlXQ3RGeHd4cFJsblBQNUJlN1BrQzNlR21ZZ2NqbnVNcFZCdDJzcHlrU3EybElocHlIdmNvV3ZZV1BOQ1VUNEVvdTQyeTREalRIQXg1eE05QmM4RWRsTDVFeEMxdVFRZ0lISVp3T2l2M1kwSjVERUhjWGh3NWhUZ1d4QllaY1hZTEI3Q0lLT1FsMWVrL0ozVllweW5MRU1Pa1o4RG96emJoZDZha2lkRWVqVzQwMHY4NTFXMEUwMmtxSVZyWEk5YmZnbmN2SDBlUm9OdW0xbWlRalZEMjgvTHN1K3Rpd01oWEZvMDBNU0dvQzE2WE92bzlmenovL3pzdXh1Y0FWTVpWaXV0d3ljR25wQjdlUXN5cDV5MFBia3pYcGlWbmhpcTFyak40QUJDRkRYSHFlQzJiOUJRUUFlRG5OV1B4SXVZNm56aU1UVjFCTTdkQ0dpMHlFZDRXb0dhcHdsVXpLQXk0cDJzYzZDRUZYc09JSnJqd2FYM201VVZDaVVIVTZGUGgwdENnRTVlNHdOakhBcktpQzVqT2FxWFVlY0NySUhCc0gwa242RjE5MlNycG9qbkVDMzdqcTVmVUFyMEExdkNKSWRzZGVDdDMxSllGUC9xVHZTZE9PM0RKN2dEdVBEMURBaW9lcnpoRXpnMThMQjN6dkpiVlNwR2hEeVprSGlET1Y4YnlxL0ltc1RBVnp4OUd1YlVjRlVPT2IwbXJzU0V2b3lOR0NZTGx2RVJUVzZqbWYrZkgrZ0JTUm9KTUoxd3VNVzNnT1NJUmxBYzlVdlRnVzlkY1RCVHR3ZDhlQmFTR3hJLzhveDdsK1p5SThlQ0JMSGFWdzVFclhCOXhTNkNQU3Jod1RYUzJmeHV4eXBZQmJJMmlwNEVVeWZmdEtiL3ZCdm9uU3UvNHV5VjZGWjErZW1lYTRxR0J1cjZuNWxUVGdISS9uNVZreTB1VHZNbXd2ZlkxV1haV2dMY1VYVS85M2p0clBFMTlXZ3JvaTFLSXZuM09vOXZtdzRFR3B2blZ1cmRnMjE1R29VeEQySW5ZaDdSclVvb3BQYXZKbWI0NnlMSldoVldkNDk2NGljZ2wwUklJNHRnNHFjOGt1UmQ3bkJUWlEzS1NWdmxzeHR2aHA0YytaNThSNmJiTk92Sm1MUVdkNTNXVm1yYk9kbGlXL0FsQlUzVS80NkM0ZnpicGZNVkFlVE1JamFlMURYbHZHeGlmQWk4QjZONFVaekZpQ3hubURiUW9NNWRDSDRvZ3RtTzFxV2R4R0RaMml6ajRzVjVEdzlRLzFGb3B1WXdVSjZmSkU2bU5wZXhIMmgxVmhpYlNJL1Yvd0tydmJMYWgvd1hCdlBhQXpTYzF5NTVpeFpZRXJEcHZPMnN5UEN1SXdiT2VkcTJPWFpoR1ZocnZKbTBRV3d5WDhUbkp5K3V5V3FMdndmRnRSOTJERUNKemVIRis0SWQ3Ukh0L09rSW02U2R1Y3VjV1k5Tk4rNlhYS0NhTC9wKzR6WmNKb1p3Tlpyamd2akR1M0NweU9EYUdpWlF4eVFhdEppNFArdGJoNzAyVHozVzh6ZVlrTnpNUWdmZGh2bTFZZk1zMjdvMytaM1hkaUY5WFF1MTNyNlRrQkxQQlM5R0pNM3RVcmprUDU4eG0rUS90MTB4dk80VmVQZ0ErL051YzRYRnVkeCs4MXhhSjYxS3JaOVRWWnBpYSs4LzdPV2xGWmtORzJHWkV0N1JtckZsMGdFVDRQM0V5dUtJWmN4TllXRXBsZU1QY1FGODJxbXptaE1wY2szQkVKdDVTM2d5eFpuZVpsUzZQczBqUW55dkpSbGxFYWZ6RzhicTNOWERPbFRvNUY0ZHBTYlgyZkE5d3YxUjlsNlhSRzRTM3VzUFpNa2tMNXN1RlZFaTJRZW43NFUwcHlORFFlRStOZVMyeW1BaFJtSzNtTkZ2SjFWUUlUR3NqNTRhTHlubGN1QjYyeGlWV2JrZkdHN2JIYTZyZklJeExkOFNTYXpKOGE3bVNTMkJHT2VOWSt5bmNpTFQvcFhmclNaSmJpL2xVWGhPSlpIcGt6NFkvcHhOSHVPdGZCbGRCQ0V2QzlXRVVhMGpzTGxoSkx0a1NrZVg2eFdzaWJxUytUMEw0OC85bmY1UFZSQ214VFZ5ZXhaMnlOVHFtS05rWUNoellwL0YrZXo4enNpWDlsTHB2U1QwUXByZldUS2treGlPdW1yZmZ1VXF1WTQxeVdIYWs2RGFwbnJxZldSS1dQNVhwbUN0SllrV0pOdmo4QTNnajJKamdOTGQrSzRFTWIreUpTUmJLaVJ1cTNLUG51aWpSeW12blZ3ZUJ6U0pGNndQakxGMVpZREwvUXlYRVRvU0gwdVUwL2Q3Ky9zUnppalJlc2pVeHJhbm1BN3hmdTZjdWloS1U5NytTdmFjblhLelRKYUljdWVmSjhhbHN1MENHT0hMdlNNYnlrbFRGclhRKzJKdEFQWm9BUXl2K1dGVkYwOE8wTXd4VG9IK3F6eXpNK05RbSt3OXJVYmtrcHhvTE1ieFVUSzJGa2lOd0VvOHZhcFJsd1BmZWEzWSs2UHBxN09XTzlFVFJxQTljd2hqZWhtN281eHlNUVcxQ2N0NFJZZGVONTFUYUdhZWtHaEVXcG5QMEtCenVJZnBlQ1ltdnN0RU8vcXNoWW0rZ2lIR3VYZm9UQmNTcis5Zmp2RWxsVG8yQjJac2lRZEtoUFNNSFpJVzMrRzJkWUhPS241VkJ6a1l2dU1BRE5HWXovenI3NlZxSkdwaTNmMGR3MUc4RkN6eEdWMVpNcENySnZXVFQzU2xBTUJTdm5Hb2Mrbk1XWmwrd1lXN2JnblFkRXk5REcrcnY0VUo2cG5SVk5DV05ZLzNMRHdKbEZTbHh4RlVVNzF2VEVVUmVCci90TU5WbmVvcnhISjVIYllsbm1hdXArM0UwR3BmRkNPUjBtRFRCOW1LZGNqWk0rU05KVnNDTHF4QldabUwyYkNOSjF1cHpacVdVbDNFOGozZ1RxSWYwWnFLU05DZGxVL01pVlNsNnZvK3RoeFlLSFh5WnR5TVpxSjlTTlR6RlEyTlIrbnVwMThKVFY0c3hFa2FFSkhwZ2hrc1g4M29NcVIwKzFpL0dHdXlKRXA0Y3I4SmZwaDVZeU9XWXdlbVpKZm13Z0hHMVdqSjQ5UXB4VmpSNmFrRVZ2VjhlbkFqbkt4NGtnajBvOU1TYU96cS9zcDhhbkptY05CT3ptQ2FxS1dRWUVxK24rZFBNQk5MdkxGV1ZHQkVBSFB5RlUyTUlMN0pPMjRHVWwwV2pMaktucDduQytnNzhUZlI1VlR1V29wb2JqV2JKYVN3SmhmWnJzZ2JoZVZtMUg4aG1uTm96UFFqWDhKNzFRZ2VDQ1JVTDZ3K0VIQ040cjVoYTNJcFFvLytFekx4dlBJaHBrNmcwRnRxVWpyT2dpY2tSdnBnNmk5UERlVFNPdHJhWFVISkI0a1V1VkZOa0ZTNlhsVko2ZXEzZEJudkFwZEFNTEhYeWtiSW5ZUzEwTHBDNWpKbGgxZkJsWDR5SlFNWWxOMWVCTWQvTkt1aVRJVGJ6NHlKWk0xbWFBZDJxcUV0ell1SmROWllOdGFjb1dQVzFQMjhpeWtBY2t3M0ZGQmNkMW9NTlBqcmVMQ1VGcTNTWGdIWUZKODVwdVBUTEhycFRoVnBOOWFZVlhqOUdZTWRkM0NXbkdlbG5hVnJmQWd0b3NIdnpUTTJ1SzZoNDVNTWQ5UGVrMW8rdzNOcjVkT2I2N0Z6UXYrbFIrY0pBTHdzWm5Xcm1ZNTVOK2NUbkVEaGptdS9IZ0xDbUo4N1JSSm9Hb29lVmpyMzAyZ3NVUjVtdU1lZ1c0OVN6NGpHZHp0cHFxc2g2MVBWZGhBcGlOVGJIaVRhU2E2T29lNm9zbjBacXpweUJRelIxYk5taGJydW9NeTg5NXdaRXFXQWluMWtPMStSMVRmS3U3ZFVFVHlrU2xDZUpIL2wrVWpYVGp5cElnQXlaTjhaSXFzTGdKMHlCbWREbi95VFB2VnRsSVRqMHl4WlU2a3E4SGtmK2E1K3krSGpxVk5wTXhFZ3V1SUhabVN5WlJLVU9tQ040THJDNmxVTnBWSlI2Ylk4S1hRdU8vK3FuL2w2NXFmUzZITnFNcHpaTXIvQUNPemRKYm5QS0VNQUFBQUFFbEZUa1N1UW1DQyIKfQo="/>
    </extobj>
    <extobj name="334E55B0-647D-440b-865C-3EC943EB4CBC-6">
      <extobjdata type="334E55B0-647D-440b-865C-3EC943EB4CBC" data="ewoJIkltZ1NldHRpbmdKc29uIiA6ICJ7XCJkcGlcIjpcIjYwMFwiLFwiZm9ybWF0XCI6XCJQTkdcIixcInRyYW5zcGFyZW50XCI6dHJ1ZSxcImF1dG9cIjpmYWxzZX0iLAoJIkxhdGV4IiA6ICJYRnNnS0NCY1puSmhZM3RjY0dsOWV6SjlMQ0JjY0drcElGeGQiLAoJIkxhdGV4SW1nQmFzZTY0IiA6ICJpVkJPUncwS0dnb0FBQUFOU1VoRVVnQUFBTTRBQUFDVkJBTUFBQURpZU5qREFBQUFNRkJNVkVYLy8vOEFBQUFBQUFBQUFBQUFBQUFBQUFBQUFBQUFBQUFBQUFBQUFBQUFBQUFBQUFBQUFBQUFBQUFBQUFBQUFBQXYzYUI3QUFBQUQzUlNUbE1BVk4xRW1lOGlxeks3eldhSkVIYW1RNFJZQUFBQUNYQklXWE1BQUE3RUFBQU94QUdWS3c0YkFBQUlQVWxFUVZSb0JiMWF1NDhiUlJoZlA4NnY4NTdEWCtBSXVpRFlRNkxmVkJRMGpsSkVDQW10bSt1UW5FajB2b2JhZEVoUXJBVUtTQ2VCandhS0ZFNERFalNPSW9XSXlsY2prSThEQjNJaGZIenozSm5aOFdPOU81bkM4L3JtOTgzamU4MnNQYythYWo5Rm9LV0xReXRkemtaL3FERWhsUnM1SWEzRGoxSnM0TnhLbUsreGttWUQ5L05CV2tlUEFKWXZuM3dHSjVnbVMvSjdjc2RLbUsvUmorRFR2dWZ0WHhLWTFyTjhZR3RHdCtBVjB0djhsL3gyL2lHL1R0TGlLWVh0L0VteWtRc0JvUGcxK0lqbUllVXd2VUVyRG42YUZ3eTBOeWI1a0RGbFRZWCtoazhZWEhTZjVBSDlKYVdpMC9BS1JXekFJY25odEdoOGdmY3pLN1NCNUJWZ1hFVm44ZmtlVlo4RHRxcmk0U1ZpU05XbkRzZXl4VTJoUjlXbkRIMDM4QktWV2VnNVBKQXRUZ29sR0JQY2tFcURFdzRNdE1rOHdjSTFuemtUdEo1clBqUEdJSGJOSjZMcTR3V081V0FmcVBwNDRGaC9Xa0RWQi9sUUsrZE00RVpNZlh5QU0yYzhDUENRT1R2a2M5c2xIN0dPR2pCMWRjV3J6YzhmK1oyNzRrRnc5MkJKNFpFUGt3ZEh6S2J3TjBNRytLdFlGaVVhc3duTUFQNWd4WUF2VEhSa3k0OU9VL1M5VzBvVEJ0alBXVFhPcGFobEZna3F5THJmYkVveG13RmNWOGd5RnYzZ0syTkVyQjMzQUVTWUV3SmNOVWl6Vkk4dUhtamtMWUhMV3FjZ3pIUUhlSFNxa1c5ZGFjQnJHdTJRV1UzUkZzSi92RmpOYWVDNnpPeHp0TFl4NmZiTk05N2p4NS96MG01Wlc3TmJvVHN2RTRpZHdYbjZrYnZMMUVCeFlDMkh4dkpBa2RlcHkyQXdraUxtRjIzRE5KR1p5bzJyQ3lPajlSZFZLY3RER2VVeExSdW5VeEltMll2ZFNUV1pSY0JjbWRkd2VqeWV0K0NoVEJQY1BSR1E5Y3o1RzlSY2tYRFNYblNxOHdOYXNKdEIwZkFTcndMTWxnWXV0WlJ3QThxZ3dkbEovb1VYWXJwaFZaQ0dvWEFPREhCS0JhRGpOa0pEVmdNcTBLSGJpQlA1bEtsM25rbjc0MmpidkRxUThHcmlXS3p4WVpKR05WRElDODc3ZDQyM1d5VzhiWkJZRTBQUDQvd2I5dGpnZ2crNUNpaUpCdkVHb3JUc1dLeEZLVDRxYW9CQlR4UDQ4K0dPTE9pd01NMUdWY29oV3RJOUtneDVtSGpvV1FCdVhqc0pMc2xMTjd4TGZyKzhva0QyVUhVNkJYaWZSL0QwVzRTZGpnbjJKSDBYV2NBVFZGWWxrQ04wTzZRSis1b1MzeWRqTFdMVlJaTVR3ck1ka0xVaEJ6eHFwazhORFZVQU9Oa0llVXp6bTdjQlVYZnlsRXArOTFXQkpnMllCbWlxWi9tOWRueVZvbFdwTzZzenByUkYvSFR3dHR2RE04cVhLdHhQN2xGUkxxc0N6WUU3Nk9LR3VZUEVPcjh5aitpVnNHTTU3bUw0K0gwMjdkazV5VVBPbGJXeDN3N2FndGhjVDFxMWVRdUZVWWNiNVdoTUdoYmFSWmVSa0ZlUGllbm1kdVZUWWY1bGFBa0dDK1ZUWlM5MWdVV3N5bWlyQzF0UGg2cVBieDREMlRteW50VDVzQzNOL3N0dTFoWHpHQmlmaXdMa21rOHBwb3B6NEpxUHoreFgxY2FINkU5K2U4RFcwMllNbW5ZK1Q5RytXUVErKytuZ1dZL0pxTEpORHVabzM3cnlXcmNEdURKa3l0U25ZelBMeEY0VDMxQkVtakQxc1ViUnhNZk5pd25qTVVTZ3M1M2IzRFB4cDBYRUI4aUJ4YmJra3NnZlZ0VTlJdkZCdVpqcmoxakh3QVpINHAybUZqbXFzMWhkZnZQalE3TlR1T1c1TGV5TThRSjBBSmxmRHpDRVRUbk5TRjZxTFI4K0lud0lvVUcyT2J2MTlSQmR4eFdkQks4RXQya0x2bk5lMTd2dzJZMlN5eWRYczN0bGZZaDh4bm92V243R0dRczM5QzRhcnZZOU5OaHNKbWJ2Nm5xQWZBd3ZFNHJkeHhmcGxLUGJweUl3UzA5Z05RdmFFeU1mSTRpTmhaamgyYVUrRk5TcHJJZm0zRFp3d1RnYStlaGcrUG1HVzVVS3BPOGZlN1N6azluQTRkNHNkVzFFTVRqbjA0UDAvV05FYlN0YjFjWkZxQVMvWHZ4T1kwL1pocXM0NDVWZTJ2NHZxTlJVZGxCVXo5UDVlTisvTG5qK2Nua29paUtQMldOL1pORXNRYklxOXkxUjlFcGFMb3V6RllMdGYzZDNlZTNPQSt2d2hpNEhWaHJSZU1DRlppN1BVUFRRdkVMRUY2WG5WR3ZsbFpJaDF6WWEwVmJtR2lYZTRVUTd5MnREdVB6Z0UyUzBQTk03YUsyYXdka1B1UEdvQ1IzVDhENkVWN0crUDBFNXRXemQzcmxHdkxiU0UrZmZnK01VWVlrckhwcHplQ2ZWNjQzRzZiWVZMYjVVcUxueFZZWU1HQzJQMmJnUWQ2N1Bpc3B2ejNwcUNrRlNiRXVEbDVSa3J4L2Q0dVVTTHVnOTJjNExmbVMycks3UEUzRU9kQ3VDWStwaVQ4bVg3clRMcjZiODNHbytzOFNQaGdrcXB4OGwrakhIQlIwYU1JUFVDZzJDcEZvVEZoYWJxaW5YRUQrWGxQaUZqZ3VtYkxLOWVTU2Rla243dGhRazAyZFV5WjdTeHh2RHExVXpXSjNwVWxFTDllTVdZWVNILzdXY1ZwVHlhdFB0dDQxZkl6aFl5ZmpNcWUxVkRJWWlWeXo2Sm1kbEZKclNZZENPaFc3bjBaTWx4emZEaWphNjlJVldYVnZwNlNlaWYrYjBXZ2d0ejJDS0ZXV1AxOEthbmVLSlNiYlBOSTBnZk9RS3UxanBTOEpzaGE2cG1RZmFCKzQ2UWtzS3d1YzRHN3lnYnNCMVVSUjVWdzI3ME44bmJuNktsUjMzYlo1MlU3VzNCRWVTOTVMQUFtK1doaHlvaE92TGovdnIrNzNHano5SWlsaC9qSmJ0UlJjaU15b3NtZ0hESTQvR2xyZXV3cGxoeEp3eXM0VXpRY0E5NUhQcUF0akE3Rm9pYzRPa2tHcGd1ZEVVQXF5RDRGVkFON2w2ZDJHMVI0b0ZLZ3pVQWpSTWUyMExWZTRtY2ovYjBiaGw0djBRREZlYmFmVDJ4SGpCZlJITFFXTmcvdU5yK3psbW9Pd203anZEcU15a2FFTnZaeDYwdzRDajlJUFJEaWdiaC9qUkM3R2czc01YNG5qd0U2VzRiRzFjZVM2Q0pvakxWaTZZallONzB1Szg0VkpYMjRuRjJUVisyN2dVUWpDVkZxZG0rU2E2RmNRMlJLWEU0cFJrckwzTndJdzBZUUxlMWk4WEdZSFdremVVUjRWV09reGVQemhENzVHOC8rQmpmb2JYbkF3c0NLa2ZLQVowa2R5K004SnNKRzh0djNtSnBudjNmbnZiL25DMkVXTWJnaGpEcVNTTnR4bXlDdzI1MENsSjJjTmQwRmFQSVhjckpaMnRwc3pWUXg2cDFIU1lDMjMxWUhMZlZsTi9OV211SHZ6cW9hVmNZSFR3LzJySXpBY2djWDJxQUFBQUFFbEZUa1N1UW1DQyIKfQo="/>
    </extobj>
    <extobj name="334E55B0-647D-440b-865C-3EC943EB4CBC-7">
      <extobjdata type="334E55B0-647D-440b-865C-3EC943EB4CBC" data="ewoJIkltZ1NldHRpbmdKc29uIiA6ICJ7XCJkcGlcIjpcIjYwMFwiLFwiZm9ybWF0XCI6XCJQTkdcIixcInRyYW5zcGFyZW50XCI6dHJ1ZSxcImF1dG9cIjpmYWxzZX0iLAoJIkxhdGV4IiA6ICJYRnNnS0NCY1puSmhZM3MxWEhCcGZYczRmU3dnWEhCcElDa2dYRjA9IiwKCSJMYXRleEltZ0Jhc2U2NCIgOiAiaVZCT1J3MEtHZ29BQUFBTlNVaEVVZ0FBQVBjQUFBQ3FCQU1BQUFDRHNzUkpBQUFBTUZCTVZFWC8vLzhBQUFBQUFBQUFBQUFBQUFBQUFBQUFBQUFBQUFBQUFBQUFBQUFBQUFBQUFBQUFBQUFBQUFBQUFBQUFBQUF2M2FCN0FBQUFEM1JTVGxNQVZOMUVtZThpcXpLN3pXYUpFSGFtUTRSWUFBQUFDWEJJV1hNQUFBN0VBQUFPeEFHVkt3NGJBQUFLbzBsRVFWUjRBZTFiUzI4c1J4VnV6OVBqbWZiY1RWZ0VnUTFCTEs1RTJqOEFxYjNodWFDdEt4VHhFTFRGWXhFbGtXK0VoQkFpbXVGS0xOaGtyQ2hpd1VOakJmSFFCVEZHQ0haZ2J4Q0N6WmdvRGtxeUdFdVJrTElheDhrQWRwSmJuSHFmbXU2ZTZSbFg5ZDNjWGt5ZmVwM3ZWTldwVStkVTlYaGUydk5zVitYNmYxRmtRVVIwOFdlQnROSzVLQWhUd1VTRWZPUVBUM2t2Zi8vdmhMeWxjZ3NpQUZ3OXh3VmhLaGdFL3E3S0xJcEE0SWRGWVNvY0RmNXJsVmNZb2NDL1doaWtCb29tWE45K283T0tvNktkSno3MXdzM3ZmYUE0UklRVTdhQkUwZVFEOEtKSG5PRTlHUFlIdzE3b0NLUXJYTzBmc2RybEdYR3g1VUlxQ2w3KzI0K2YvemRtN25kTWFFZzVNWVFBL2cyRzlEdUUvczBFTmpsSHhkYklhS2RDUHYrK2t5Y0M4b2ppV1U1aWsyTlZhcEdJSGdzK1JObFZDTm1XYkh1RVRENTg5d1Z5RjU3QmhQN2VmVnFXV1gxSGsvOXlmbU1pQ00rUHlVOTJQYTk1UlF2VzN1SEZUbjRqT2FCMVFtNXpoRFUrQXczbVVMYi81d1NXTTQya3orb1RJam81dm1SRmJlYkc5NXhvbXVqUThFQVEzcENRWFVyWHlEN0xDaG5zMFE1THVQbDU3VVR5QlRVN29IUkRSRTBSUzNXNEpMVEE1Vk1saE0xditCK09FaC9UZDhCK0tlWDBBWTFqazkyNXdXQld5Ulo5azBPbm9KTDVPcGlXRTBpOHpETmFoTDdMaEl2Qzg5ejlOZ0VjZGJQS2x2azY3Nzg3Vk1GNUJjQnZhNVNRcmNFNjZlb3NoeFMxNkR1YWY4U1dlWWt2UDUzdGlGb0Y4SFBObTlNanBnWTYxeFZGd2Q5VHpGZjRvZytaMnFsY3E0VC9pUzl1U1lZMUFCZExITElhM09hUEhZS1hsRUgzUE5wenZZdU11SnBIRHNIQm5rOWt6ODFoSDNMVXZrUHdBZlMySzlDcHRtdUZpOWt5OXdLSENoY0FvSngwdXM1MzVEQTBDZDlxdFd5eXhONmI5dnhFc0tNVzdyWmt2U1lPNWJSc3NzVGV1ME5FRDRGbEM4QVBKZXNlbndId01NNWtsdlgza0V3VVhnT05ndGZoSGdXQXE4R3dEdDU3NzBUeGhQMmNLeG5reUI3RDJqOVFGV3dUMVRjMXh6MTArQXBUMEtVbElNUzVybUdaYXFtK2V0U0gyNWZzcTJMNUE3aTcwMkFmK1FveFdsWkgwb2tuNUcwcGtKMzNpZzZNdkVoWmMzQms3aW4rQVJIekVXZ0xxQXB6RTdVdko2dEdqK204MG9YVXVCNVNiREIyWW4vcm8rSFFyZkpTZ1pwSDJjSndUbXJrWXp5L0ZtdGRoeTFOS2prb3dyWnN1UGo3eFN2Wk5kbTJiNmhRT05saUJUOUFIZmRBOFE5NTlaQ1FUZGx3OFhjdEZsMlRUZGNrWDU1UkpwZGRvRjdDTSs0ZEVibVp0ZEVTa0J3V2VQZlVyUEpHSGI1aktBNlBrOG5uM2c4WExKZTdLc3NMbGU1QjVNeEhSaGN1UWdsL1NEWnA2Y1Vzc2g0bTlMbkVHSzFiWjZMUTcvOWN0bHpxUFpSeE4yc2RxbDFNTVh2eXVmam0weWNxYVpVbzRZM0pqOSt4eW53ZXN4cnl6THcxdVlibXRiSlZQa1kzaFVjRkJRRks5aXIzZ21uYXQyMnFGVWdXMGRUalhwZG1NNnV1L2Z4QWJaeTk2eGpMNVFUYlVCdG5QN25RbG1PWnYxVkp1c1NyaFUrNTU2MUxhOW5RczU5ZjlHdlc5S1ZITUxyT0ZyV3NFQjB4NldPOTZKWmx0WGk3VU5pMW9HZ1RRMFZ0ODhCN0ZUa3JpL2RnMlJZTkhoUlZkR3kwTEtjbDJqVUpNKzl0aDA1NHRsUVE5WFNoTkhRWWZtU0RRNHgvQnFYRG92ZFRMaEVQT2dmM1k2VjU0STZlZ3hSRTJYZ3Vrc1hmSjMvQlBFSDlnNktpSHJXckVJZDBMZUpoVnYvU3FJSlM1MHgwb1lQckJuRXZibUNSaG5BbjhXajJKUnAxTnZpQzA3bldxREFCalMxS25XNHRWWDZZYncxU01hSW5lTGR1M2cydTZBMGMrUkw5L2RVTlZVcXY3T2pZVzQ2MUpmOVRjdmtub0k4T2FNYmdrUDdpQjRMdlhRai9kQUNPQzY5TkQvZ2RjLytZY2tvcU5SendiWUdCQTYxejhLeUxDSXhGZGF0SnBZWlpPWVRGYmdUSDFzVFl1MlNzeWd5MmlkYVlRQURqZmd6V0ZSYTdnNmUveVpoV21JOWM1NUlZTURUMGo5Qnh1bEY0dlVSWmVDalZkeW1mRXZzMU9kSnpqbzZiaUtFdXpvNTZiRkxiS1hybEVOemY1ZjBjMHUzREM5R3hJcytuZThxbTE1L3VlZEl1emNxUnJMTGU4UUV0R2Fjb2RReHh3MkRhbDVnRmxTekxBaFg1WlZCcGVEb3BTdTBldk1JUGJ3SjFxaWlFZ2xjQXZYYmI4elpiNXY3MDFGSVJhTThUYzY1bHMwQnRzR1ZlbnA1YURyN3BhcWtKd2Z0c2dhL2ZGM0NmMis1S0dqaGQ1NDRzSE85NWk2TTIwc0gzd2JhbnJFRUxzODFZVktGMzhKUlNGSTVkMUd6SVEzUlcyL0xQRVYvbTdaVE5pKzFxUFVmN09ldkdnQy96dElnTXZPWkRiNFM5T3NzZEI0ZUJjUnlsZUV2TWszSG13d0ZzWFRpbkkzazVnenJIZkxnU1lYWUFaZHNqWlkvM1VqQ1k5OXFRUnpQWHhDeC81bHNKRHRKTEdxVUVKaXhlZ082ZkpGb3RrUUgzTHNmVHphajVwZytBYjAyWFZhbkxEa3JSblM1WUlnM0ttMWl6Y0FOOW03R0NhNUh0YVo0alZsMWQyMHdYTDVTR3o1Z1NFd3VmUDl4Z1RJRGdRNEJZOXBqdjJMZHlKUXo4YVFoaVBLR2NVYmdVUzNnVFIweWVZVklxZzBXK0JMM3FKbWRtM2I0Y0M0aUVFekZaaC9VNXRPSTcweThNcGlZV0RLaHdXa0VoME5VQ2x6Qm1sMm50aEtLWTh1ZE05UW1KdVhySkJpRFB1YURGZDIyeUJONmc1eWZ3cXFlWUgxUXJMN2srZUhSMFlGU0cvcDZKakNpeGRhN3pLU2xic2pJUWJadmczbDhmbGNLOGNyVWxTZkZ1aUNtSmt4WmdxbWJPNUdnL1owV29OaEpiL0hEK1d2dm5kK05idjUwV1BvSFUyMDVrWldhTWhYYU9sRjVrVmYwaFZXVkNQcDFWTHZJM3p1WlVRTVdCc0t2MWVlcitDcmw4L2FtdnYwSElNNmgxQ2huTkhSdlZxQ1pOZ0NKVWtVbVU0M3NuTk9jbEltN1Z6V0tkaWpVNWo2b285WTltYnkzaEpjUDJ2RHVxUlNydjFRVWNnNUc2dHRaVUd0TlZaYmg4T1ZGcDFlQjdkR0hQMGt2TjNLSHFieXRwOWxGVi9yVXB5emlkZVJWMGVvNWF6U1o5Wk5nQzR6SjlxdDFRUjVqTkZFZFExNDZPTlQySGFpRkhQcHhoWm53MU84QXdTT3dQR3FVMkVhcWhzektwUGZTSlJtWEdycnFPdmFPeG1xb2szMFcrOWg5ZzNRd1MyNjFpYm54SDBrTVNxeHFDaVBhbmN6TFRUZklWVkxhWDNhTTJ4aHZoWVVEdGdXd3VNT29qWTVwWDVDZEJKa09hMnNPV3Y0MFRadDB3NFNpWjVUalZONDk3eDNnU2NEMVBmSHJJODJiMC9PRmRvOW1zUkVWWkRsNnJsZG1sRUx0ZklaNkRXZnhubG9uL1p1ZzZ3NVFEU2xZS1gwVGRVTldHMHc2cUtsbUFXRWwwZEQyclQrRHc2eG1LTTJkbkFmQmVjbWx0WkNqTUdtemtjaXR0enR0ODg0amdLODlPMTY1OVV0T1lnamlhVE1UQW4ySnJoeXN0UXZ2ZlhxQjJET2hpVXgwc3NKWVhRSmhSOVFqQXVhdDVIejZ1WUlFUStTV0kxNTkwWndqcHBNaVBhZGRCUys2UWp6b0JtTW4wYXd6ODRsbTA1R2JXdDFybzl4azZ1ZHkxeWpZbk16ZzVvYzhYY2xhM1hJMFBmUFoyYWhuT1pDZDBqdDlQbWtYdVUzOGtNUnY0cEZGMmozMkhQQ0ttZmVwVFhmZlE4RzBCOVBoeDF2WGlyVXlmYmVnUE1YVHR3eGZRYTRCNGxVZG9mb2VpMjlqUEZ4RmJuSmw3NVlDaWJ5L1M5TnAxNjhxcTByKzBXRGsyeXkvVEJqbVFsZThBZUxHckxVYnhSQVRvK1FNeUtmUHk3NmE0TEdBYzZNQnJWM1o1cG5sYnJoays0N2hZalRPUHFzQ3IyYzhydG9WNm9YRVlBV2U1bXhhWTVtVnhaSGExWHlqNDJJeHR4bnJoNVJYL0d2V21lcjVoeW5JTnhubWFicGpqSEJicXpoamhPZjF5c1p0SFpFdDFxc1k2OTZJWngxR1dFQkdiRnJadzhKWEZQVlRtbklTVnZhVkJtcVlHNkFKSDFCampuV0pKSEFGaXRtdkllL0VIeGU2b0hodzEvMHdLODJLaHE1eWl2cXJPK0p2b3JGaks0L29ka1N1bWM2OEZXWWRHRGlWWUJjL3hwNy8vNEdjSitaRkRsQ3pXNVE1NE1QQjhKNnVDMDN6LzQ4L0Z0NTVINjkwUzJ2OEIzclFxaXBOcDlJQUFBQUFBU1VWT1JLNUNZSUk9Igp9Cg=="/>
    </extobj>
    <extobj name="334E55B0-647D-440b-865C-3EC943EB4CBC-8">
      <extobjdata type="334E55B0-647D-440b-865C-3EC943EB4CBC" data="ewoJIkltZ1NldHRpbmdKc29uIiA6ICJ7XCJkcGlcIjpcIjYwMFwiLFwiZm9ybWF0XCI6XCJQTkdcIixcInRyYW5zcGFyZW50XCI6dHJ1ZSxcImF1dG9cIjpmYWxzZX0iLAoJIkxhdGV4IiA6ICJYRnNnS0NCY1puSmhZM3MxWEhCcGZYczRmU3dnWEdaeVlXTjdORnh3YVgxN00zMGdLU0JjWFE9PSIsCgkiTGF0ZXhJbWdCYXNlNjQiIDogImlWQk9SdzBLR2dvQUFBQU5TVWhFVWdBQUFUVUFBQUNyQkFNQUFBRDFLaGF3QUFBQU1GQk1WRVgvLy84QUFBQUFBQUFBQUFBQUFBQUFBQUFBQUFBQUFBQUFBQUFBQUFBQUFBQUFBQUFBQUFBQUFBQUFBQUFBQUFBdjNhQjdBQUFBRDNSU1RsTUFWTjFFbWU4aXF6Szd6V2FKRUhhbVE0UllBQUFBQ1hCSVdYTUFBQTdFQUFBT3hBR1ZLdzRiQUFBTjJVbEVRVlI0QWQxY1cyd2pWeG1leEU0Y3g1azRML0JRUkwxc29ZS1Y2RVJJUENDQkhDR3VmV0NpRlMwVVdDWlFrQ2piVmJZQ0FhcEFOaXVCeEFOMVZGcUVvTWpSSWk0TkNBY2hLdlVCbkNJdUtoSTRyWnBDMndjdlFsU0NGNGV3N3BLVTNjUC9uOXVjdVoveFRCeUxlZkNjT2YvbGZQT2YvL3puT2phTWNWM2xHL21VOUVCVDZqRi9KWlBaRXIzRGJQSkMyajc0SlU5T05RNUVacmI3SERuS3BrQkkyNFM4OXVjWGpHZS8vQ1FoL3hhWjJlN1RPV0lqNHRySmhrbEk5NDRCMjMrRjhtejNXWElNMkxhellSTFM4OGVBN1VkQ2VjYjdJSDlzSDgwSVNZaERsZVpXcDBQV0VuNHNkR2U5ejEvTEQ5dnErWGRmUHZQRlYyZUZKT1c3dCthSVRXck5KV0dTcjA4c3R2SlZjMkt4ZFZjbkZwdnBMRThzdHZKVlkyS3gxYzVOTERiVFdacFliS1ZyeHNSaXE1ODdmbXl6ZjNERW9JN2RENWExSWpOVXFkOXU5MzdmcTRuY29xVUptZXhWd3lqOC90c1B2YWhLbUEyZlBrS0FMZmtxNGtUQjIwNy9ITkEwVE5iRE9RRGJKNmo0VHhXUlR3WVVrbjJGSEptc1h3ZVNCOXVzRTFRVktlNG4yS3RGOHY1WDdwNjNGRnNYZ3ZySWpsOHc3Tm5haGx3UHRucFFsZjd3MnI3VGVnMFdVeVJrQmU5NHRRZ1pudDY2VExiZzZnenhkK3MrUm9uL3BWWHF3VFlIME02ZTJiS09VQWY1RVA3K2NDbGVpVUsxaDlEczhSb1FuakJNaDN4bnpUQXFkQ1kzL3pLbGF2MjBYa0kyMVc1NzVQQXh5T3B1SXFHRFZrMXoyYUsyU29SY1pJTHpySHJMMVBqVi8raHJzNjRncjRxdHc5cDNld2NKcEltL0tTNWJWRCtvNUNZYVlHc3pqQ3FkcnJiMnRaVXRzQ216Z20yUmJGQnBzZ3kzT2FLdGlUUDJOb1ZFajVBMVRNOXloWFdLcXJzcTZJbDNWcVdxM2RiWld4WW9xb3ArOE9CRnZiQXJ5b1FXc0lucE1sOTZzT2xUWXdQenRDNVdwU3EyOWlrcVdLUUdMVEdnV3FyOFRET0VVTitxVTQ4MkRHY0hPU3o2aTZta2E1Ry9rMXVuQlZZUnhnejFtMm5oUFVtS1F1alFHT2liTlpZb2NZNDZpVUcyUTFoRHM5WjVxM0d4bGY3RkdGdlVjNnNwV3J5L2dFV0lSVmpCenpMQ0FuV1NBbUZJL2N3aHo1MGRsdWxpTTlkWVRtOGY3M1dPbE9XbCs2MEFOc1ZJTTlSSkZwbjFORFNKS2xYOWpZczVtNWdZWkZpbW1nSnNGN2sydU5XcGU1UzBnNUtvMGlDMkF0bEJ0WTBVa1JMNTFRdDcwVlUzdzZhdk9jM2QyYzJQU3JWWE9NV3RVNTVSWkxhM2VCdUxVaENYajMwZmRRekd4Tko5Nm9KeFlwem1ScThBdGlyMVhKUGdJR1hFQzdHNTRsTXMyTlYxZzNsZmVsTUFXNDE2YmtGOWNSMkk1anZ2V2haOHVBRGttcjNNbkdTZ2kwMVdhZERmMnRSekY5TmltNWFkS1BaM1BQaFNzSDNtSkxZbXRxbmhybmhIdjkxTXRvNWNUSXNOK2xEWnkzbnJ0TWRBdFRXeFFlRDJYd0xyQWdOVlRvdXRBd3FiWEFtMlU3Y3RPTlJKREV1ekxjUmdtMkdlTzYwNHM0QWRlN2NBajNBNGpHK3JncnRDV08vblFoZVU4SHZsSGZKNk85UUZQZ2pHTHZQY0t1dXRSVzd5SGUwbUhBWDdoWXRDWko1dk5yalFCU1h4RHFON1puUE8yV0Z2WDAyN2ZkRWczRDZnWndHd2JZdVNXNng2d2ErdmlDemR1dzhidURHVjdKT1V1MXc5TXBSd3lvb05qUVliWUFJMmFjb1JzWlhZNk1ib3kvbUlwcUxXOVYzSkNlTTNXUmZDWGhEek5pV0Rac0puTjJHdmRWZTducUlaWmR5eXJteG9RZjAyVVFOZzNOZlQ1SEw1c1BWNEcranp1blVaRTFKOCtrRzVlb1JQRk9CcGhvYzl3Q2I3b2dSVmt1ekQ1dkRHRDlpV0pZOU93bFNHam80U0w3ckNPUWk1cXFOSDVZRlFKMzBEWnJuQ1k2dks1RnhsOTZhbmxKVWNXL2FnTU94MUc1SkZlR1ZiYnIvaFZSTDlCTmlValZqb0ZaY29MeVJXdlVLekgvWSs0NU45cDVzM2ZiRExIMXJpQmVFWnVnZytJbWtyeG5TbFlsT3cxeWI3UVJpaWlnQUtZY0EvdUxRMi9JbzhROWxaOGtaR24zV1VtZ0E5bXl3Ym5IQ0ZwYlIvQjRTUVAwcnV0bEFMemN2dkhrOGZDY01JOXJiSHUrdkRaVXI0aW1JMlkxMUdZWGp0VTBKUTQxNzV6ZWM3QUkyUVJ6LzdKOG9PUWVobEpnZDFvVlExSXpyY01FTHp2QnY4TWF0QURwdHdlMGIxTnFNcjIzdFZhYnpJbm5BcFhUNXJEOUFVOXJrTW4yS3FHbHJTbzFodWczWGlrdVVlTW56ZnE1NEV3VFdaQlU0aW1nVUVCR1pYbHhpWEtwRTd6cDdlMnJwOCtnNkhZUU5yWGVFQ2RqQWM4Y0cxMExqZ0JqR2VkUk90aEVNVndzSlpvZEJzZjA5SWpuYi83VzFDN3JranRRaVcyeFByYXZTeExzY2RRc2E0OTBIbnpIMjc4bkdjaVdscFZTalZkTGhyamhOQmRGbXphbHlaRjhFaG1uK3NsSUhTZHJ2YWMrSHhRSnhoZzJJc3pBekV2L0ZBaUN5bDRsWnFTZlJGa2N6akpsZ3Mxa0N4cmRROTBIRmpyY21SVURzWVFZNjc4QVQ5MDJKME1qZHA3bVlZaTZJTEtydWVsL0E2WXlPYllrRFZUeldvR0ErK0JuZTRnUnROeGxPd1JpbDEzaHRZRXhaNUVYcVZMYXpsZGhCU3d4emFMR1cyc2xCMEZ4aTBSWStkc2NLR3c2bVhTNDRkR0JRQW8vWW0zT3B5ZkR5T1FuWExzT2dZcmpkaEF5U0duaTBMZFNZd2hNQ21OSzFOTWNYV3RmWjQrRnJZV2NHY3B6bWU0bEtWVXNVWkxNeXNVd21OaVhrYTE0WEtnWW4xbUVxUEw2YUV2ZjBNWDkyTVp4MDdGYWJuMkhQNUYwdkdqaU9zUUZoY1c0TVZHTEdTRU1aeVlubXdyN0VNM2NKRXpadUZNV0NSZnh1Q25HZDFTOUJPK2c0ZDZvNGhWcXhQR295L2ZGejVzNVh0VVQvOUpKOEpkUE9OaVpzNE00dE1OclpUUnR0dk43b29xUDBUVisydzlKcmkydmVxd3QyUmpuOW9tVUlkc0hvVmVwLytiN0ZaWUxOSnRsdkEzN3oxY21KUERxdzJUR29NbVdSc0dOOG10MS9ZZ1A1MEl2dDZlaWFnSmpaRlQ4enJRd3VtNDVEV1pJN2ZZUHEzRGFjZ2ZOdHNvYTh4OWt3NjdwM2srVUp1My9ybWExbzZ6eXFMWmQrTXVndnYvVXhHRFI1eE9tMkd5Vll1TzVFOUhPRG5kODNnMUJRbU5NMGNWRUs3eWpVWTlhazJlVUlnRTBMY2t6L0twTUVyM0tMVG1IYjZRMWxlTmZRSkRxSGdURHkzcTB0M2pYcGk3eWlUWGp5THBtNWxaMUlHd2cxcXNYb3VrMEE4WDVqbmRxSkRENFZVOC9IaE5pSE94YXpXa3ZMUVFqRjZsTVRwTEVrWUtiSFl1YTIvT1pKa21OQWlhMWlGbklJdkxKZmxoNjNNUnlCT3FrTXlZVy9KOC9vYk1jUjBwRDZmTmZlU2c4aFQ5enRuZjdLY3BMNjFrc1JoR0UvZC9ycmhHNTVBWDRxOUJyeGQ5ZjJ6NTREVTE3QVJFdktlQU1HYlVidmlmUTU1ZWd2VGRDM3BQUzNlV1pXU0d1cHo1UEJ2Ris3K0J5RmZDaWxOeWJLVFNqUStUWTZlK09yZC80UXVwS25JQlpPem9vK1JpU0FQelNrNE4yZ2RQRVA0cWJnSVBzT0pJb2g4T1BOTk5iM0NjM1pOVUpWN1VVNWk3UGpldm41SUZSckdKU21ocUhHVGM0bjk2ZUFxMHdTVGdmZzQzWmZueXR5VVc1Q2JtcE5xVE9FRkxsRk5GWk1XanFma3FZOWFndUY2MGxvTHNRY2QyR2RQRk1SZTdLbUR2WDBWYVVoNlQ2N0k0OGhnT1lTRFo1bEtkMkI1RHNQNVpIcnlRQzBjeTVYYWZVejRhTytFWktwWkEvS0JKbnZHRS9RYktzbWJYbERXQk9zeEwyR3FTaXpsOEpkWEhXd1Z1eCtnK0VuODJaTG5xYUc3akJ0aHJOT09ua2tWWTRaSmkrcFFleUQ5SUZoODRyZThNRlVYZTJlWWpQSE9qdHFxck9oOUk4OEoxcGJ5UW41MGRrd2xVVjQwbHBpYlFDcDZXbHdoNXhUbDY5SDJxS3B3K3FvUkZYbElWaEtyMUljdDJoeDlqNHROaVlQUTN2THdhVjN0YmF2cWc1ZTNEdnZFQ1JjWWk1L2J4anFOdGx2YjIrSUdhZzE3aXVEZm9iQzhHTHZkdE9ZUkMzdXdaVlJERTBiNlcxRUdWS1prSWRJZ2RYVVBzNjVXY0ZqeHNYa3dGOXRoRERoampMUXovK3JiVmRXTE12RzZldGFnbDIwcTliRzM4UUx4aTl0VnQzQlBhaXBncHNVb2kxUmxSWUFHSjdMcVBlb1RIM0JXdGhQQjFRbzJrbHFFamVIREF6azJxaVNOcGlLS0MyVERDNHRvNHFlWjVJby95NWg5VnlDTFpzQkNHQmt1TWRxZTJrZUVzK3ZsMXFLYnFmazVQUldVeXdGd2ZKVFVTWXhobW5vdFFqWTFXV1BadW9DTk5mamNEbVpDTXgydXhSYXFTYVNyQ2VRSHdOMGVOalZsRXRqZ1gxS1VyM01TbU9QSXBvT0dBdys5Ukc2TjQwdEJzOGpCV2dyMkdOYVBVMndIRDhRTzNtTGtBNlEzSll6SUF3TFJHV2FiZ2lPSGE5RTgraFR6VTQ4VDhpMTkvZ1JPak9Kd2ZUQ0JUWXY4TUdyNnBoYXJIaE9yMWNoSXJxZUVjc0YwQ0s2RDM2VVFTV0RsemVGZ09ZRlBqL3lYWHhQeURUMVdEYTVmRUFkZlZ4MlJhRWhGc3d6Y2JqQ2FTWTl5aWR6Q1hjNzN4Wm1lZUpBTGhtODVoY29GdE5jOTFIQTVhVFJxY3NZVkJKNHFwMDJuNDdDR0FkZExxU1FqbWJHdnljTjVuMmVySUdZRHNlVTBmc014dVRxWGlueUpCQUwvRXQ0bzBPYS9rc0N0U2U2RWZLT29LYXF3bFdSWGhRc0ZlVlVxdE5RY0tyWG1qclF1Z2NMZ2dGbDVELzFrQzFSdDZyTkhjRHJLdE5vR2pic1JmT215cTZBcGM3dXFrRU8zVkt4VlBqeDNNMGRLVFlPbXlBbXFyc1o1ei9RRjNHUkZWektXRDJkSWNRdHJzY0tDNkYxRWg3aTBJU2lwNzNNUDN5VmpHZ2E0elBHbzdsbXFoSVhhVTZreENZRzZNcm5DN2RhWXRUd2hFbi92ZWczVkhoMGJIY3cwZVdsb3Q4ellCdDRWZ01Ib0xaL3VZdTV3Yk9odlNpUGp1U2x2UHJ2VnZGRFRLS09oVzNncnR0UE1vYkxtcmNUNjZJTmZPc3hhNFc4RGYwdmlDUUJwWGxMeWVwYmY4RE9XcGlTbFRPRGloWXlPZlVqdnAxUVFZSi94dnA0OXVnUGpab3gwc1JvOGlQb05sS21ic2VEcVF4SG5ocTVna005U0FuY1BzRFdETE9seTRHMWx3TVQvSkRtVlRsemw3bDY3SUIrZEhMb0YvR2RRQmM2ZUNsUVdwSm1ZZGkyRnZuZGRVeXlHYlY3cFc4eE9sblkvNTg2K01ZUW8xUkZUZkN3SlpydmZGUXhQang3ZFVFVlg3ci9hT1l4Q1VPUHpja3Uza25Ib0FQSzdxSkgrV2RVU1RXWDlzY2tSdGY4TFZ0UjZ0VzRKYnliWEVOSnNtNURYNjhyRTg4MUI0My9rWnpmZm5zTWFDNFNPUi81Nk0wQ0wyakdJUnhKQ0xUVEFkZUg2UWdndFhaYjVkNmJwSTZ4dTB3bUhjNXR2ZmRBNSt4Q3QySEFHL2R6ejkxdkRSMS9VNC84Zkg3d1IyQ3o3Q3EwQUFBQUFTVVZPUks1Q1lJST0iCn0K"/>
    </extobj>
    <extobj name="334E55B0-647D-440b-865C-3EC943EB4CBC-9">
      <extobjdata type="334E55B0-647D-440b-865C-3EC943EB4CBC" data="ewoJIkltZ1NldHRpbmdKc29uIiA6ICJ7XCJkcGlcIjpcIjYwMFwiLFwiZm9ybWF0XCI6XCJQTkdcIixcInRyYW5zcGFyZW50XCI6dHJ1ZSxcImF1dG9cIjpmYWxzZX0iLAoJIkxhdGV4IiA6ICJYRnNnS0NCY1puSmhZM3N6WEhCcGZYczBmU3dnWEdaeVlXTjdORnh3YVgxN00zMGdLU0JjWFE9PSIsCgkiTGF0ZXhJbWdCYXNlNjQiIDogImlWQk9SdzBLR2dvQUFBQU5TVWhFVWdBQUFUVUFBQUNyQkFNQUFBRDFLaGF3QUFBQU1GQk1WRVgvLy84QUFBQUFBQUFBQUFBQUFBQUFBQUFBQUFBQUFBQUFBQUFBQUFBQUFBQUFBQUFBQUFBQUFBQUFBQUFBQUFBdjNhQjdBQUFBRDNSU1RsTUFWTjFFbWU4aXF6Szd6V2FKRUhhbVE0UllBQUFBQ1hCSVdYTUFBQTdFQUFBT3hBR1ZLdzRiQUFBTWdrbEVRVlI0QWQxY1M0Z2tTUm5PN3E3dTZ1cnE2dXFMRncvV01LS280R2F6NE1HRFZDTWk2S1dHZ1YyZlM3YUlJRDdva1JVRlFicE8zcVFhWkVWUXFHSkZaUHRTY3hJOFZhMm9CMEZyRk1iSHFkcURIcnhVTzA1dk83MnpHLzUvdkRMeUVZL01qSzRwekVObFpQeVArRExpano5ZVdYOFFMT3Rxdk8ydHBEOSs4ajJYNzMvOWdUZDl3ZXlKTDEwZkp2UzZPdkNsY0p0Y2UxTDFGWEw5K3ZlKytDOUNydnVlTks3N3d0WWtUMmxydm9NUVgxWXk4NFZ0OFpnWjJoWTA3S0dYaWdOTmZ0cDBqZXh6UUIxZkZiZmpDOXREMlpEclVIRmV1c1BDRjdZRitWU2ZWZHd1WUR2MTBLaG9ISDdhTkNUa1B3elFOdWg4d3dPMm5TdFAyRm9BNkJFRGhNazNQV0Nidk5jVE5xd3N3anBxQUttbjFiRzF5UGR2QnR2ajZ0Z2FqNkVCL05nYlZOWmwzS1llNm0xeXh4dTJudlJxMkx6VjdhMFZIWGpEVmlka3l1cHRBN0Q5dDNLYk5oNEgzckFGWC9nSXg3TUgyTzVVeHRaNXlTTTJpYVlCMktieXFXU2lGZTNmQkxZMllPUGVwQ1F3RUt0ZkJUZUJyZVBEdlhWZnVoRnNNSHFOWklWdC9TNkNhbFN1UndlU1prcEFrNmJyN1dzL1U5Umc4dDBtQmJrMDZLYVhSNExTT2tucGMrd21OVndvSlB2cFh6S2F1RDhWWlRuY3YwVElpNUlOSHRMWGhTUWFFdDIzZ0pqQXRoV2xGUkZpVUpCUENzbWpJMEZCVjVlK3BvSm91b2YzZ1pyQTFrM3JLV0hWejZzejhnRzA3KzJ6VjhrWlhPTkwvRDM3aGdtU29ORW1UV0REd2VidUI4N0NhOVJCUG91L1B3ZVRMSEMxdnZ4TFFuNGtCVm9SK2ZGUkVEVHBpTDFUWUJ3YjBQbWZXbThQeVpOZmdON0pDSldQc1ZZTFhxOWd2Zjh3RnRwaFhhbEJSLzUyZ1hFc1BFY2xLcll4NjkvREtSSklIMzhMWFMzd0hqREQvSzBVV21CdkM0STJuUkFQbkRvQkZkaGxVeU1GMng2ZjVkT0Z5SGJ4VGtEVi92VlhoUHlBcG9KZ2l5dnNVbFNUT3p6YmZtTk5xdGJiTVh2TERZcXFXZHg1OERJWGhIeVhKUnQ4a3Q0YjRmUEpLY3QxK0dWTnFtSWIzcUppTlZxaGRRYlVRVkdhQlhyVVpaOW1kcWxGQjBFMHhjZVEvbUxLZHUzRkN3L1d1TUVHT2FKQ205UnkxOHZQWER0aXhYV3lUeFZ1czlVcXVXL0RKT2pIdk5mRTlsYi9ONk1OcU9XMkMvUjRvWlBmY1k1MGdPay9zNHhkYWlRYmN0M1AyZlMzOFpUUllteXRJNVl6dThCN2x5TmxlWVYrMFUzQ0xFSmVtN1JoOXB6WCtxSkpWWHZqeXFJUkpoWjhJY3d6QzkzR2hLalcycVhtVVhkMlNxSkpzOWcyeUJTQm5CVHdsR25nMEZQVlN1clIxMXpuNXB4bXpqNFBEM2xlM0tZOG84YlVocnlQWlVYdE9RUEFOb3JaQ0RXU3VldGNPUFplR1d4dGFya3RncE9Va2xjYnNNV3Z0c1p3ZGwyZCtWeGFVd1piaDFydUJudlpjdUJ3a3l2dTVnMW1KQXRYYkxKSnMvWTJwSmE3VndVYjdPa1JXSXJ3YTg2TXBPZUliZTN5Z1pCTTExdUw3VlRWaW1MYmZ1VXoxS2VoWG5Sd3RQWnBJVE1HYXVpSURkYmc2VXRnM1dXZ0drV3hkWlZwS0tybnd3Nm9qUmpNMExFdkdMQnRNc3RkTDlnWFlCWkpwQVBEZXBQWVlQdWN2bmRNRnRXUWYyOStURjRmaFpFWkh3VGpoRmx1dStDT1JoUGdNRWxRaFBiMlJDamM0ZHVaQ1pjbmlPWjdUVFVOWUIwenkyMkxEVkt6dEtUaUhxL2M1TVYrS2pmZ0JzdzZ3SzdQSmJkaklvVU54a0lxT0M5NGZvSDdNK1NRbDdrSmFUa2NuekRJZ08yZUl5VEpsc0pXNTQweFY1eUE1RFVrMWhEYlBtZVlRL3FDcDBWOXdhYjN5Q0NmUzBwaEUvVjFyRGlCWExsVUp1NjNTeFByd01NcFo0REc3bU1TTUFxNG5HSy9wYkROZUIrWUYxMDBoM0dUQmpQQTF1ZEZiL0tkVnNBbXh5STdLc2FSd2hieFhUM0FkdUNxZ3ZKTnJyNHUrU05sV0pnSTQxQzZoMlMwSk1EVnhTNDhBRmR3andyQWNIMW9rUVR5V3J5VHN5NXJLa0Ria3pPRlVQU0tVR3hWMjlVS0RzQW0zV1FRUU8vZnB4UkkzQkVzN0w3MXVlUXpQdlZlbEhuYjVOTWlqUzVFVkRwc2lIQ1l3N2lkQmFQdERuNVNXZTExeFk0anVQYjA1REk4VGV0S1RHVW5sd0pQVDVtRmdKNFJFd01qUEV3cnNEd3Y0Q1YvTDNtR29vR2hlMG52eWFsL3VuNGcrVmhpcUZwM2sxd3hPcnJoZmNGNVRNVHlDbDc3bHNoMXVEZC8vZTB4S0NMa3RXLytnYktESjNpVHlVRmJLRTNOaU5FSGt6cDNSTEVzKzBQa0NpRnREUWw1bjJTY3lQN2VqdjJLcEJvU3lwRFArZ04waFF2T3I3Z3JvV0h3aUZXTWVENWhnN2g0Uk5meGs3Ky9DNkFwK1YwNXZvQkRPSkNzOWtTZHZIRDM5dG5acTdkZmlCZzJxSzF6THRiTHVpTSt1Ulo2ZDZWLzVUbXRmMEFUd1BWNTVSVjI3d3FGcmVGUGhXUzUrMitlRTNKL3U4Nis1U3llekFKYk56c2grK3Azd3N2WC9pbFVMUFcrTG1zVmltMUYzRFNYQ2tGYjJKYnFWM2FFYzlDeUw1ZXdVUHJ1aEJ3dHQzQkxhWnR5YWd2emlyVC9zOGplTkxrWk4ycGRqRVUzWGFhei9wRDVHdUFmRkI2Qm5Bc3B5ZGlSbzlFdzYwRks2dlFsdGk1bUo5dXJabTVCc0NlR29FWnNlYjdldTZxZWxwaFF6UXROS3FvVzZ5Wi93ZzF1RVhzVE44RWxjSFg1YUJDdW1PZkZWMit6VFQ5L0gwSjZyTThHbTV6VjFEbWFSL1dWVkRYWmRMam9ka21sTWwyRllkYmVCOTZ1bkIrN0NpNkRMNlJ6dU5tS1RaRFltN050b2ZFS3VoQTRsS2F0cWF6eWx0RllqbVVNY0xDQ05VL2ZrWCtaYkcxY3djTHllSmxsdXBhMWp2dENqY3pDMmxYOFJ2bnFPTnB2eHZ1QU4xcFlRZVd3UE1lUmE4VVdDK3dsWU5QNUtEZ1cwN2lDTDNiRDdMRHhkd0REd2txdG04VXJ3eWIvZlhCeTZ1NldJRDN6T3d5b1U5Z3hBaWUzZ2hmdUNQZVVvOXRWZ29pYnBDY3J0M0JtTmJUYTJHNEZ3M1M5c1UxQjExK1RHY0RXYTRIcklxa0tUMGZHNmFsbEFYWEFtbFNZZlBxL3hSWkNuYTF5dldYc0xka3V6K3dwZ3QyR1ZmVWhxNHdOL2R2cWpndW5NSjZ1NUZoUHZ3bm9pRVBSWjJiMXVRWFRlY2hnTmVkdnNQeTdIOHhYY2FzR2pzRngzcnZLNndWdi8vWE5OWnZTbVhTZDFSRGJ2cVhWTU1HTlQ3eGNVVU5DbkM2YlliR2xuSkVtNklVZTREUjRXa2pBekx5SlMxTlkwUFROYkU1VTZGZGVuZEdjYXBOZkNEaGgwREhobWZ5MWpsZ2lmMENYTWNQaUgyWGxsSVVma3ZqY2I1L1FVNk9aT0R2S0tkRTlDNzh2VkkreTNTWHpPVTlvalhXOUxBTHB4NGFIK2VXVXlZM29SeUZ0UHpZOEpDUzZWd1pGcmd6MFVQUWVkZkYxVmk2VGMrYmUrTG41eUpuYnhyakhPdGFHSitjTDIyWCtzRFg0RENSeS9VakdGcDFrZm1xckRtZjZuSythWjY1T1pQYkVySHR3YUtZajFURmt5b0lmMDgvVHEyZE5DZFpEdWM2NVJqTE9kZzJaRXZMQnF1N1lVYTB6bHQ1QkRDSS81Um95WlV1TU1US1JyMC9tV3FPVFJKSlZrM0FPbVZLVGk1aWUwMmdQTTNqemdMbHRKZ05lNTVBcGMvbGRXWnpTdkMvTnRrWW5xZGsyanQxRHBzeGtiZTA2YmFzdWJQWDI4TUwwYWtCekRwblNVb2FETVBFeFhINEowS1NXTnUxTjh5VmxyblBJbEYxbFQ3RHI0SDJ0MFVtMjRqK2dTRFRKUkNpL3A0YmgwalRET0tZRFBST3VPVXlUck5GSnJQL2xoYVc2T0R2RHBNRTZ4MnF2Q3EzblJ2Ym9KRDNiaUlXVkpkWW1rSHFhckZUbHFabjRtOSt4N0JjS1N5SnBqVTdTdERacENwdStPdVlKRTFzanFlOTlFN2p3d1JxZHBHcy9Rb0hLNHQ5dFk1dnE2MjM0ZHFMNGhkckNDUXA3c0VjbmVlZFJqbGd5cStjV01xV1craHh2MXpJWDhSS2RCTlppVTRZV1Y0emFlbDZrcHpzemZSV2pPai9SU1p4Q3BxeGxxbWxQY1NuczNkUmYzOUZKY0ZVMlZRdFEwb05zSitsbzZ4amtmRWNuYVFPMkJ3b2VKZGtpNThvVFMyNTlQSk1WWi9pT1R0TFJkOVBXdCtKaW5WTFJmakxxZ1pPUWdRbEdyNUdCWElTVUU1MmtpSGlHRjdycDVWRW10MXhHOXkyUUEzOXBjWUxPeWlGS1N2enZIR2VwZk1ac2RKSjhQdGRjTldTS3E0eUdMeHVkUk1Qb21KMEltZUlvbzJQTFJpZlJjVHJrcDBLbU9FZ1lXYkxSU1l6c1JtSTZaSXFSMlU3TVJpZXh5K2c0TWlGVGRJeU8rZG5vSkk2Q0dqWTFaSXFHeFRrN0c1M0VXVlREdUpBaFV6UU1ydGtpbElWSC93WXpZQjR5eFJXRWhrK0VzdkNJTFlEeDFNdkphRFk2aWVZbENtVGpIT21nQUwrR1ZUU3B6ekVMRDF3U2F5bE4yYlpzMGFSZXNjR1hIeVE5ODdZQnlhRVBEM21tVDNzTG9LZFdiMVJEZEpLY0YzSE9HZ0Mya1RPM2huRXUrNVBYZW1zRHRqYzBSVHBueXliMWEyOTQvR1hZRUhHQ1o0aE80aVN2WTBxR1RORnhtZk9WdndQRG05TExMR0NnNmtPbUdJUU1KSi9ZdXNyaUN2VXFmK1EwSU5DVERORko5RUw1bEZZRWVQcWNoZ05EVld4S01mRGxRYVcxakQ1a2lsSkl5V1JWYlBoZmZiazFqLzAwdTdkUUVsa1FWTVdtRDVsU0dwSVVySW9OdzFiSXY1WE9JWDBoVlZkT1ZNV0dod0J5Zk8vQXcybGxTRkpCVld4QlNPSU55UmxnNjB2VmxSUGdraXIxMDBBWE1xVXlNanpYcitpUmRDRlRQR0JMUmljcG9WQVRNcVdFcG96SUFrd2tqazZTSVR0azVJZE1jUkEwc21TaWt4aTVkY1Q4a0NrNmJ0ZDhaY2l2MGg5eVE2YTRZdER4WmFLVDZCZ3QrZUE2TWlGVExDSkxJK2VGVEZsYTRkYUNpb1JNK1IvbHFnTDZhVlkzdVFBQUFBQkpSVTVFcmtKZ2dnPT0iCn0K"/>
    </extobj>
    <extobj name="334E55B0-647D-440b-865C-3EC943EB4CBC-10">
      <extobjdata type="334E55B0-647D-440b-865C-3EC943EB4CBC" data="ewoJIkltZ1NldHRpbmdKc29uIiA6ICJ7XCJkcGlcIjpcIjYwMFwiLFwiZm9ybWF0XCI6XCJQTkdcIixcInRyYW5zcGFyZW50XCI6dHJ1ZSxcImF1dG9cIjpmYWxzZX0iLAoJIkxhdGV4IiA6ICJYRnNnS0NCY1puSmhZM3MzWEhCcGZYczRmU3dnWEdaeVlXTjdOVnh3YVgxN00zMGdLU0JjWFE9PSIsCgkiTGF0ZXhJbWdCYXNlNjQiIDogImlWQk9SdzBLR2dvQUFBQU5TVWhFVWdBQUFUVUFBQUNzQkFNQUFBRG9MeVlJQUFBQU1GQk1WRVgvLy84QUFBQUFBQUFBQUFBQUFBQUFBQUFBQUFBQUFBQUFBQUFBQUFBQUFBQUFBQUFBQUFBQUFBQUFBQUFBQUFBdjNhQjdBQUFBRDNSU1RsTUFWTjFFbWU4aXF6Szd6V2FKRUhhbVE0UllBQUFBQ1hCSVdYTUFBQTdFQUFBT3hBR1ZLdzRiQUFBT0trbEVRVlI0QWQxY2I0Z2tSeFh2M1ptZG1kM1ozamsvaUNDYVdSUGlYMHd2Z29JUTZmT0xhQVRuT0RYK0RiMG1DUEhQc1NlQzZFR1k0VDRFL09Jc3hnVEJ5Q3lLaGh6Q3JLS0NhSmlORUVFUlpoT3lhaEprTm9paWZuRFdOWk56TitiS1YvOWYvNi91NmJrYjdRL1RWZlYrNzlXcnFsZjFYbFYzajJYOWoxM0xWK2RYNFVXeVc1Unl0YjlxU2M4ZDZuVHVWSU9RTi96Mkh6OS9oYnIyYzRzcWs3ZEk1bGVSOWR4aU5HT1hCSzVOVGN1WUtoTnkvUDUzN052M3ZxWkh5RVpHNWloNE02QWFpUUtabFlGdTZ2cVBHVXN5YXFqRThjUzFaSGdTRmV1Mmx3UTBwYlVEdXUyWU1vWnhTTGVYd3RRY0pVNUF0ODBjTWdTTDF1MjBrMThLNGd5bzlrOUV5cHBVdWswT3M3Skc0aXZrZGZmTGlXOVpKWEl4RW1WV1dDWWVhK25wcmhrK0RWWHlUZmFEU1JvK2lWNmVWSDU4NmVaSEh0ZHRUVUtuMDlaODJyVC9uYzRSanlqN1pNWGpUQ25WRnhDeVR2WlFMbk95YU4xV3NQRnZuV2JXQnpNVXJWdmpSU1M5anpPbzNEQlp0RzZqSTEzeDZwUWhTZEc2dVR0YXQrNlVvVnpSdXRsYU5jdTVDMlZ5Skl2V0RhbFE5UzExaUdDYW5LRnV6V25qbXRucFpudnJxSU1xditIK1I3bmI0dzFFalU3RzZQYjU3eWtoUEhGTE5IdEM2VExaMUZTN0haQkh5RGxOalVreDNXNy95cU1mUUlJczYvY2hTZG5keHdCN2lFK0hCQkswMk1UclZtbFJ4dE5EamFoNFlWR2FhcGF5eWNzYVdBckxNM0JuMEcrdHlic3ZWSDVFa0FHNFlWR1o3YnBLRHJWdVhVSW1OMS81RHJrQ1YzOUNmNjk4UVZQalV1WEozY2RuS0xGRjFCalVRTFh6Yjc3aW5GSVo1T1AwOXhHR2lSTVNWZTRpSzdBOThxMU55Nm96OTdwaUhGOUQvSGFSaVY0aktnNDhJQ2MvaGJMQkRpWDBkK2x2OXN0UlRiV3NGY0ttMGpMci9JWngzRlFtY3JUYVJMcVlQaC9lM2g3VmlIVG9iK1pyZ1NBVnhpZU12L0V2ZXVzZW1Rb3JLNXNjRWVHYTE4ZzI0MmJMZWkzbi9uSVJiY1FyUXFETHRCcWNNOVZ0VllWWXE0VHdrR2FMdDdMRXRLb2pzekdWU1hFRDFXYkxXajdtbkswZGVtL3psdk9peEYvN01VbUdHY0QxN0syem9qTExWYm1pRW1SODk1QXR1Q0tNOC9Zb3U4TithU3JENVJFbXJ5VFc4eVZtaUl2U0hETUlBdWdDUWJiUVBzT1lhOXozNXdycTJvVFpSVlZFMVYxbXVRM2pHZTlUZm9XZy92NGRKNjB5ZFV1RWErcURwMmJHaEMzbDlpWkhEby9vM2NYeFB5ZVkvSGJWOU5mb0pXWWthN2tpcHdFaHVKTzhIU3AyekhwUFYyQ1lhcEZ3bTF4bUhsVmtpSWJDQU5Za2FvV0RYSWxQdEp3N1REbm5jZTB0MXN4RlljNllrcDUyd2VscFZKbjN2U1BtbUNhWXBHQXFNSXZ3WVhuUmlPejdTczB5NEpEUjVHcXd0QythTUJORFVkV0k4R3lCN0ZDU2krcWdlYk9MNnFiYjFHU1dXNHBvdjRHMEJrRnVRZUNYdVpHTWpYVjcrc01QcUtxMlFMZE5sZXN4eTEzTHB4dVl4N2FTSkJJamJpUXRZOTBjNlVSQkFPMjNqcFJvRTJhNTVYeTZEUWs1S3lYSis1QXIxVFBWRFh5b2p0dXBibXBNVjdsU3kvbDBneWJ2U1ozazNXTkdZam02RGttSnZxK0FPaXFXY1NHallFdmNjaGR4WksySWFRa2JKTzBHUUhXeEdxT3hDU0FDMlVVUW9oYlhKbDVEUkJ6UjBLb0hXSk95ZEhzUTFHMUZWR1Q4cElEMm05cHlEUERhMitlVzI5Q3FKeWtUb0VFTUhmS2FYVzRkMEtXSEFYUk1GdFloYlJoZ3dNcG5RY0RFV0Via1dneHJVakVWZXlZQWFQT1pDN3BkREZCaXNqQVhQcUZJUGRTSFZSRkhqTEFiVThpMEJEV1ZEVDlJOWxlRmNFUDJVNk55TmZKSFhld2hOdGxmVzRUUExvMHlTVFhDdWtFdmRDZ3I2SGhrSWdJd251NTZhSkZ1N0ZETWdSR2F1b1lpQVFaY2VxWGtiRXZDVjROdWF2S2xDQnp1S0FDMDdFUmxQTEhzUVMyQndWR1FoQVJkS1R0KytrQWFCOUg3WUQ4aWxCdnBNR3NKTFhWMWFiRXdPbWREVEtHQ2hjQkpqaHZXelpFQm5ZT0RuWkFrWEZEV0huU01aamNZTXg5c1NKekRlTXVxNk1takNLMDdWWklsbWlIZFlNVVRhMVV2MUtWK1hwUnozaW95c0dySXZUTU5aSVJuV1VhZEtZRE9ObUpueVZBb0c5WU41T3h3dHFIUlNERHMxdkUrNTRGVEtNRU4rWjZjbm1DRTZPeUFJWjg2RlJ5Y2o2S0QxajBnd2M3WlVvNENtcjJ1T0pNVEpmSkJCcWg1cU50Z3lyN0UyV0FzeE1aWGlhbDRzcXRGMFVySVA5RisyMVFNTkRGUTh4MHNPTlR4UGlqS3VPU2JrTE5ieU5vc21BcEhBb0lucnlqcXlxNFcrVGFMOUVTRzNVYllNN01TVi9rWGVQQzRnYkZKNlVxUGZPajVYL1FJZVVpam9MY09SYTRWWG81RWNDM2hxK0YrQUo4VmNIV3I1NlZBdS9kZHlabCtYK2dUZWoyQWtVL2NKblBQbklaYk9kU1RCbUJ1UkVEMnhQR3VGRERkdmZMclc0OGZlVzBHR1l1cVY0SEo5b1JwWmhBd1EyaEZPRFJXeFFxYTNqT3MwMWowR00zZFFXQkdHZ3VaRVhCSkIzMTJhUDJiVVoybVl1dDZVS3ZTRjVueXpoem5xS2l1YXhJTHpGd2ZYRUZUaGR5OWlCVUVJNjkvZWxGR0o3VjVNemZMV3BQci9ySzJ2T3ZmUTlFMTJqSkFIQmtIRmRHQ1psSGFGZ1kzMXF2SkxLckpKZE1WM3NDWnM1V1hOcWJCbjVQVVpBeWFxNEV6WWxybUp5LzZhZGlNNnNranRzN0Q0WHpISlhrcXpNQURVWHNINEs2S2p6UHd6aHpxc0JodU9HY0JFbTgyUHhicXorRVNRamRPZExjanQ5Z3pINlpNRlhTcHM0STlUeWNUMS9VQk4rZ09GbmJXMTZlMmJMVXMwcTMyY21oam5VM0lqTkJWNnUyWDBLbllqT3JKSXhhMjU5UnpCUTlMOG9ncW5BZU93amV0TFJuR0ZTNStLb0h3RkhJRDNNSmM3WnRsZytDNGJoY1d1ZURwbGlUZjBEczQxRDFMbmxqZlVFMGlLcWNud2kzeHRrc0UrWVlXMFdQTzl0eHRuSG1YekxkdTYxWXYyRy9zSk0vNEoybmM0ZWcxdzBYakRuVFJweVA5WUdpWlFSeEFrYlJROHY5V053ZjZiSjc3TFdSdm9hRzVNUVVlbkRiTTZ4b3l6N3JSOVcxKy9jSTIrTk81OVBYdy9QaWkxWlFQUlcrTXljZlZ5dUtRN256R2I3RDkyNFhuOHFISGJIRnR1WjdsTE82ZDUvM0M0andldjFrVzIyY3R5MlBmS1VlczlMNHZUaW5CeDg2MnpiRFoydmVWNXN3TWFZQmYzTFZFdDZhd29la1VJQkxtVmFHTDBZaEpVMjhJVEtVaGZiWHFkQ29KZnVZdTI4YjBURi9LOGpNSGN2QVNDdDJKRjNZTjJGT2pvWHgyTkpWY2VIbUU0RWZaVXdrRDVqYnJNYmVRVFNDOFZtSCtRb3VCNGg1N0thUlJqQTMzaVB4cXg2RG1WQWpNVUxwNlZORUxMNms4OFlDMS9tMmpuWGh5UnNvYW4xaWxnaFpmT0M0clRyZGxFWUY0NWkvSkpMZCt0SjFNejBBZGlWM3pNSDBSZWZLU2QvNEhHMm15dTJmVEVKYjE1QjIzVHQ2VS9yWDlXRHltSHdWM3o2RWF2a29uSVNIdkRSSDhCYzFEZno0aTkwNHU2V3BhT3gzaHJLcHBFL1VaY3ZLbkMvZjhqWkQ3SW1wRFJhMjBHcTNQa3RQSDc3L243K0JDT29ndm5LeElINk1TWVF3cktYblg5bW5pYVRKSnJ0eUxFYUNLNFoxdkp1bVZvZmV3RklRbnltb1QwMHIyOXU0SkUyaFpseFZIUUJUUDFsTDk2ZmdGTGdrMkE4bXZmWXpVZTJVNkZWVm5UWW14cFJWRXdTQWNURHM0WGxCdmZUUlRPbTZvZW1zMThVVUgvdGtUVStjZzhhMkRnNk5vblZYcHdUV1pwSkhCaHN5RTd6WnlCNDd2WmJnQWRxaS9CS29ubnZlMzlnS2N3ZXlZZktURHkrQkJsUnExSUFyeXEraE0wRTFvaEkyRk9PamxyNkRNeWtTWVpaQ2c4bzU2bnhyY1pWS0VzY1VjUGVjcko0UkphempVSGlzN1VCV3FST3EzdkxCVmw4L09hRExCT3Z0NFZ1RVBkRlZsUE9GN2c3V0xHaFRBV2EzdFlFa2dUenRMN2swZ0ZiOHRycE83RU90V2ZIODBzRG9qM0ltSUg1TDExQ0VONkJiL0dHM2tNN0VGRW5qZlY5ZTdoYjF0QTJjMGhxWmNlRTZjY2tGbmlZL3U2SmpHOTF0UHpXY21jSXhIMkZlRitBNkZseVgwMjZzM2ZXeFJtWlphMVdnWHh0cGJXUzJvWE1ocWJJZTQrQm1taXdjNHF2ckVNdGlMN1hFQTNUSEc5clA0Nmx1TEdzWjE4UlorMTJBNDNWYnFVKzhTRmRJUGhjN3B5bjJwaFZBM3JjWDFTRU1OQkVqd1lvZmVKejQxUTNkbGV6R29ibmlTTkdQNm1INWlkWjhRVTArTHBtS3FDeFZEZytWcUVxVFo1REJZWkZYZUV5cGlCWEFRUmlabk9PMEErNGhvdUZscE0zNmEybDh5RThGUUhpZ25vcVIrNmhwbUtOY2haTWNRbWdnYmdHNTh3aGYyWWlaTTA4bG1ZcVdHUkhhYVFMNFA2TjZrWThpVEFvUHZVKzVNZ1ppUmJZOTJIRmpvWmZKNk00NVVsRU9PTjFOQlJvQzdtVzdIWDBzTTNvd2tDZERiVWlMeURMTHNIbE9Pbkd4bVlJcUYydmYrakxCUGFHSVJtUWgwRllmcm81bVlZc0FQVWtrUHhSRHpGUE5SalYzSk00aUU3UkJjeDcvS3dKSUNGZE9CLzVWTENqYWQvSWRmQnI3c1NXZEpRUHhFL0tGaDJOTWxNQ1dReHRvTkpxQ01TSmZKTGNMa1lpTlFJemtLQk9GYlFVdmxLbzNnUGtQdHBDaUo4UEF4K1loQXRTSXQwV1BiY1RqRGdPdkZOTEFabmZxYURUTm9JdXBaM2tTN1RYVXJLSDZqTVRuZVN5VXFrRUFVWDhKYkpUYjl6eVlnTTVENkVkOG9abUFYMEtweVZmU2dvS2hCaFpsYXdLQTJkYVIxR1FRV3RJeDBRZFJPOW80S2NIaG9XOTBDaWZzQmVyNXNBeVJOUGEvcTVFVFhUa2RWaE9lNk1GZHFFU1RGYmxCTkphNFEvUlU2L0dOUVVkRU4zU0VsSGF3WnFlYy9SSWQxYWR1SUxRcFVlL0JqYWsyakM5elU2NUhyTzZxRWc5cjFxR3FOeWx5MHVhS1BXeFBPOG96a1dRTi9SL1h5NjhhQ21ZNm9sZmJiMUxxTi9TY0E0L3d6bnozRjNCTzZVWHREazB5VVpyd0YrcTNwVnpXTE1MWjBTMnVsODNUcXBiTHBIMFEzZi9ETHdxeXpvalh3eHhPK0JTQkxJeFhXZC94R1AyUHBLRkxHQkQyOFVLdmpDTkpIR1FXRTRFdis1clh5R3pCOUdLTk1yQWtaT2I2aE9rMExWclU4eXVKZE0yVU00eHkwY0E5QnQwNFlrcTBFV3FzV1REaHc5bHRmTmxHRHF4Y1VnMWVBVzZCdWFsMUp0QTZ3b3JyWUxMV29lNHJhM3N0bVhFbW9GZVJiN1A0MDg3Nm1kOTkwQ1VIRGtWUi9FZzEydTkrVzlLZnlyMjVVeEVBOWYyMFZFSVZRaWMrcVI3cjFLVU1INE4rbkV1azNZV28xWVFXNWYxcmtsUFgvYzA3Y2ViV3A2TGVUcTJjQUMzOHBRdDVveXBPTXE4SGtmL2lITjkxUndCa0xMQjBQUDM4VHFCYjN4Q0Jaa3docXFRMWpBTmVYSTJqWml1dy9jMG1mNUdPYmpUa2FiZC8rZGUvOE45akFSZ1BNU3o5M3laazgraGN6L0g4QkpZOEhDVFE3S2FjQUFBQUFTVVZPUks1Q1lJST0iCn0K"/>
    </extobj>
    <extobj name="334E55B0-647D-440b-865C-3EC943EB4CBC-11">
      <extobjdata type="334E55B0-647D-440b-865C-3EC943EB4CBC" data="ewoJIkltZ1NldHRpbmdKc29uIiA6ICJ7XCJkcGlcIjpcIjYwMFwiLFwiZm9ybWF0XCI6XCJQTkdcIixcInRyYW5zcGFyZW50XCI6dHJ1ZSxcImF1dG9cIjpmYWxzZX0iLAoJIkxhdGV4IiA6ICJYRnNnS0NCY1puSmhZM3RjY0dsOWV6SjlMQ0F3SUM4eVhIQnBLU0JjWFE9PSIsCgkiTGF0ZXhJbWdCYXNlNjQiIDogImlWQk9SdzBLR2dvQUFBQU5TVWhFVWdBQUFVb0FBQUNWQkFNQUFBRE1HSzU0QUFBQU1GQk1WRVgvLy84QUFBQUFBQUFBQUFBQUFBQUFBQUFBQUFBQUFBQUFBQUFBQUFBQUFBQUFBQUFBQUFBQUFBQUFBQUFBQUFBdjNhQjdBQUFBRDNSU1RsTUFWTjFFbWU4aXF6Szd6V2FKRUhhbVE0UllBQUFBQ1hCSVdYTUFBQTdFQUFBT3hBR1ZLdzRiQUFBTXZVbEVRVlI0QWMxYU80d2pTUmx1MnpPMjUrSHhFcEJjNGhGa2g4Q0xSRUxVR3lGQjR0RWhuZEJLcDU1a0k1QThKeEdSZUpJTGlId1pFaUI2QkRxUVZnSVBDUVFuMUpPQWRDUWVuWFNzZ01BVEVTQ1Fod0VmdDNQY0ZYKzkvbnEyWFg1TXUwdVd1eDUvL2YvWFZmVS9xcnFpeUp2cWYweUlrZTRlZSttMld0a2FHQkJwNFdTcmdMekNuemtneWEyWGNKdVZOUmNrdWRvbUlLL3NJU0d6enozL0tYa09hVFNqLzgvZjlCSnVzN0tWa0IrZFJ0SEJQUVd4Ly9FMm9jeVJ2VTgrVDF2My9rZi8yeC9SL3hLbTZVc0dxdjF2K2hpV1QyMFl1anA1bXoxamhpODdZWVhTL2UzZGNVaTlDL29jY01pOHFrVC84WWNjVEhKRm4xMzJUM1BsU29OSERFK1RQS1pQY2xrdWRCTE5uM2pta05CbmpYRE1zckZzejExbUxvLzRpSllOSE9LSm1ibHNrSE9zS1dPbXg4eGxsWnlXRVJ4aTRsSFFoRnhqVFFrekZYSkJVY1ZNaDBxSWowUGE0N0hhdE53b0oxeTVlK1ZHT2VidzBuS2pUSmk1akxxbDFwNER3c3hsUkVwdEwvY0pNNWVBa25uemtpcjVrSnZMRmlFM0pVVklZUTE0S0F3b3o4cUxVbzVoblhEalhrNmtoMEpyQU8xdE9SRlNWTHRreHNBQlNxNUZwWVNha2Y5eVhJVDhwMHdBSzJ3UExoRjF5Yjk0dGlzR1ZUYXMrdnpMTjVmditlelM2ZE43WGF1Q2c2SlBlREhka0ZrZmMxZW15VmljcmZKekFZM1FqTW4zVUxYSGhEelJ5RmJPSmlzc25GYjNsNWE4MUZDU1BwRmJ4NWlRWTR0MGxXSnRKU1Y4ZG5kdENOdVhxSGh0Um1RbzFDYmlwTU1nWDdxd3M5SXBiWk44MFpBMDRMR0ZySXZKcHlLN3N4bEgzdVl4dGVRZit1d1lxL25RR3JERDEyNEVvMWI2czFDVzgrZzZxMjN5RGczL0hHOGdpdnpyMTd0UGYzS2VBelVWWjArMHVmWGJkMmF2dm1tdXVKeHVVVmZPS2UyWHJIK1UrbjFDN3VEbm1qZ0dERmNRbkphQWNZT1VRMm5CN1d2aDdmNzZJY1VMY3ZlN3FQVUt1VCszNUxEaWtUUy9VVlFma1B2di9oQmd6bTU4bEZiZGtXWmhzdFZXamNheG52QTQ5TFBFT3l2N2F0Mi9SYjRBL1E1R2hMd01tZlFFMWJxMXZxOStTM2hVaVZaN0FacnQ0NWxZUmJ6R0VZem10eXdxWHpIREtXK28rZkFSQnRUQjk0SWJUamFVQVlEUlMyeElvVzQ0TytjdE1jejVLYy9PKzYvaVloeXU3UVQzaVRSc01FYm5ybFQwajYxRWhnc1ZHTXczWEVxN3BvSnZuYTV0aDZiS0FTYjQ4a3FnOG84TnRka2JFQmtkS2tKUHJzc0QzYWk1L3JKTWxDcE84ZVdWeUFiNng2RUtPaVl3bUk4VlRWNXVLdGJTSHZrb2p5U3dIdllmTjVLMDd3bElsWDlNUlVBSTFPQjdQY011MmVCekl0NXdvZ1lDMjViTDdHcUxzZW9aSWVVZk5ZL1hCSlFmTHBiVEVITXpYUzBTMEFURUdFS3hJVHJUbWxnMmxib0ZLdk1yYkV5STVwR3cxczdVaEdKMjE3YnA0RTZRT1NqNUxSWjRwaVZzcERYTEtkRzZXVjIwSW1Id21rRzBXamMzcTJzckRKZnRmcFIvaEQyQWFvVnRnSXhpWFphcUptVlR2VVBRQ2FtbXBYSUFUS2t1TERleC9VUWVWZlNQK3dBTU56TVpGQUtjWk1iVXBxMXNIZkpkTGdNcXJsNFVkdkRDd2lHVElmcEhpaElYUndjS3AwaVVtK2t6RXhRNzZ5aTNRMDREeVA1VU5ia2pORWJZRFdqRWthWW96MVcvdkZ5Vk1SK0hXSzA4RnF3ZTlrWmk5MDZMSU5zeTF1Z2Y0VXVjZGxhU1FTRmd4aHRzall6V05rUjlUWFFVSmNSaVdOTzhSayt6LzRIYWM4QjBqT0NxbVR0Z2N4cGpvdUdBTTI3TmROTmVEYzFyTk4vN0F6Skt0Ulg4blhkZ1lQV2tUbHBBSGMvcEpKeGp4OVV5bWVGRUFPWGJCaC9sSDQxcU91alNOTHpRQWJJOExtVzZoQzRqVUZDejgvS2xxWTN5Mk9DUitUV1pla2l4bkNGMmRwSmkwWVc1MlNQYTlrNDFMWlByMlNoUGpONHAyaDZqR29aSGhrcXhnMUV6YlhBc2ZRSW5sV2htRFNaTEZBWUd5cEhsSXBWL05GbENpQ0lPVk9pb3Z2YnE4KzQ5dmJoRW50TC9YenhTeEQwd2xXMWNIS3AreVZ3NkY2WHlqeWJiRHV4MmVjMEg1T1Z2SUpkZDBPTG9rdjdyYVFxaFUxKzN5SHBqZU41QnFZSklZRksxVkY3eUJTMFRjZTJJWDBoTXIyaVRxOHNkY0k2eGN2K3kvN0pQUUtuaGdoblhTckFmczQwOFp3OW1VSVRPUjhJbU1McW1xOHREUUppdDdjWWpFNWRaaXFLZVpsUzA5LzhBZldXZkswYU40VHR3cWZ1Z1NtTTU3aHFISmJNbUxpZ1pJYmp5andiYkFaR2VPVDFtRFR2TUZEUmNYVzZENisrWlBBMU9nUVVUbDRrWnZJWjNWd1hPUkJ5aDFvUTUzV1Z4VlpYOUc0TGJFRVlOekZWa3RBY1c1bXFQN2g4MWZ1OFRlWUxhRUtaOXlFNmoyeDlyUkR4YkJNcUoybDdxOGxOeWY4M0xyVlArSE4vU1o2eEZWN3dlYk9WZGxOcGpDYnJuVDR5TDZHazhVbU1sZGsycm5ubWpNM0E4OXNsK2NrR1pUbzN6ZlNhR2ZpRWIyVUd3SHlMVTVxSWN6RU01Y3RVQlpIY2NqMWNqVnhUVHdGM0ZHMExaUS90TTVaaGpXZmVhWS9DSlo1UldTenZjckhZTis4RGFZWWUvaWJHYzJpaVBsZlFqN3hRODA2TUpUdHhtNXJKbHJ6OW9wR1BwckVzbElUU1gyU2d2VkUrdmYyd2w1b2NiU3Q1aDVyTG1lYWxkMEo0TldLTFkzbEZvcytuMWorL0x3Rks5VFpReVEra2IrZzJoSEdJNFM2V0NubDBwNlY3L09KcWRLd3FlYTNGSHZlTVpTMm92TitCNzJ0cUJCVVA1U0dGSVhGOENnZmZyaWtEa0RqbThQUy9LbCtESFhRdmw4SmhmWWV6SDRkU0FuQ0o5eGVjZmUvaDU4Y3ZYa25LWGUvV3FSM3NtNE1jN25qVWl1d1kramJNTkduaXJmajcvZUNoOUk0dzdvc3o0TW1sNzNvckdSRFI2V3pQQk9SRWVXRVJRWU5yS2VmcjhZeVo5WTFSWFlkcUltMHZmY1JDTmdDZUFkTTBFazZ5QXdjbWdkaHpqOFk4VjVSc3IyQTFtZ0lHWTZKMEZMQnFyYjJEZkE1NUJEUW9jUkd2dXcrTWZZNFFXSGNyOU9Kd3NjRWRLMTZDZDZMNm5xbzJEM1I1YUJ1ZURDd3o4MlFYMnE3dUx2cW1kS2V6anFNc3g3SHZRMEQza25qWU95SDFCNWlzL2VHeFFUTFJUSERCTGw5Z283QXVXSWZPTUR4cXJtcUI1a1RzRzRLUVRzM3dLSnppd2puQWNIQUovaGFIVGxBUm0rVXlTeGpvLzF6KzJ1a2dKWVJwdTR4TDhFdUh1NVJMeUJMNzJ1SHRMS1RIbkNVRE1FekM0WjNZcmFRZjYrbmY5NC83czE1OWg2ZDEzLy9FTjdBVWJTZzRlWnVLSjVDU2VvSnVQcUsrNHRPb1hGUWVBOHNJZ0dxTTVBNTdIcXNuMWp5bjBWVWx5Z2NVTVNDQkI1b1JsMUI4TTQya0VRZEdacWdyS2RVR01wc2ZRcDBwbTE3d3JuUFkrVmt3UzI4clJ3MkF0U2NteFhDYndlY0FPZ3crWTRvd2Q5RXFLUDVlQ0hOUk9SbEpQNUt2R2VrdkZlcGtJL0xHUmJvUUEyQVh4SEN4NXRFNmlyY0dNVSt5d0VzMjVqd3drV2J5R3dqZkE5RHhSL2Zhc2hVRWRrNUhFc01PNkZnNndob2RIeUdXWHRiVmRtNFlVL2d4TXk4d3l2azJxaUpBNmhpZHovQ1A5UnFHblU5b0hiaDRvN2RPK3RQQTJjT0dmUUk2UHFLZ0tlL3o5N3A5aWhwRCtCWm45TFlwZUlUTnRWVWFaYmVSQU9Zd2t1c01JM29oc3p3blJwbXhDYWl1WTlTaXlVVVpmaGJsS2lIbGx4T01mOGJXTXpPKy9KSXQvdnRkZms5YW0zQVlsdWxaSzZnWFBsdVpCQk9tM3Y1YzgvYkVod3VNZkY3RDFOSU5wdTZiVlk2bWZGczI4MjBsTlMzdXNycnpvOFk5ZXVybVZSMEpSSitnQ0RQSmF5cGFRLzNaU3hiUkVSa2NzN09yNmpyVkxacXJDZ01ydjVHYjMrbURlN2FRZGpCUE1Ya1lwWHRyM0d0MTVvUytzV1YyYVZJTm0vdTJrM1Z1RDJGL29yZjMxQS9qMnBOYjBQTys4NEhiUzhNSVB6S2cxYktmUkVsNW80WUhTUkF0TVpmOEZ0NU42bDVJdy8rbjZ4M3phM0paRDlPc3FoOFFMYmllMUVxVE16emorTVo4MHYyV2lERkRYOG5mVUlhSGxHK2c3Uk1GdXg0NTFmR0ltUzRlRUhpNWo1YjVpaFVrUUxyaWQxSC9EdzlDdW1pb0JkbE53V1Q5WWRPOFdwOVREOHdUYkJXRU1aSTN2QTVkcXc5ekltU0ZzQ3M0WU4wTzd0aXRScTRGdU9lellic2YxajY3Y2pmakhURWJYbEw5K3NaV1dJUTZjZHpzcEM1bnd3NldqYXlyWlRPSWtUbFJXMU5FTnF6Rm1PZFdQTG1oenpXTmZCU1B0c1FuL3VJY1JIV004TlNPeCtiZVRLai9Yd09SbU4rRWZlK1pLTkMrR1J6U214cldYUVlFRlQ3bUF2QTJEOWYyai9JNksvTWVHQmFRb2NYUTdVRGhGd3VDTXZrMEw3bVFTZG13cmNXU1lZTG9oUlFxSzh0enNIbENxMllZaG9JOUYwblFqdjQ2K0Q0YU5pTnAvWkZCWWZzWXJudURBUXJHb09IR0QyUHJYOUU0OXRWOWllMmk5TFRELzNta2dZUzdaaTBVYzhtNG41WExjZWtQaW5CRnNIWklMZ0hwSTkzT3dTN2ZkR2ppNjJZQ3ZlK2gzVUxlVEhsclNPdnc3N2dIVE91d2VxQytjVnVxbTlJR2tyTWxXM1U1YWs5R0RkbGUza3g1VXpKck1CKzUrWWsyT0Q5Q2RIczR1NzhRZkFNaGNsdXAyMGx5eUxUZkN1WHo1aHhJY2ozMDdhY3ZENWhQdjNrN3lVVzI1RGlLTnN5MURDQkR2dVowVTBLdGdrbFppN0lZS2xoNHF6bmM3S2JSdmNYU2UyMG5GQ1ErVjVMdWRGTnEzT0RyZjdhVGlwQWRLOHQ1T0N1eGJIRm1HdmxHN25WU2MrREJKM3R0SllWMExwSXJ4T0V1N25WU2cvQ0JSL3R0SlFWMExKUExmVGlvUVFJaW9uTnRKSVYwTHBQSGZUaW9RUUpDb0ZNNWRWTG9JNmxNNFVjN3RwTUp4ekJlWWN6dHBmcWVpVzNOdUp4VU5ZNEc4bk50SkMzb1YzWnh6TzZsb0dDanYvL08yMjNRWGtoWHRBQUFBQUVsRlRrU3VRbUNDIgp9Cg=="/>
    </extobj>
    <extobj name="334E55B0-647D-440b-865C-3EC943EB4CBC-12">
      <extobjdata type="334E55B0-647D-440b-865C-3EC943EB4CBC" data="ewoJIkltZ1NldHRpbmdKc29uIiA6ICJ7XCJkcGlcIjpcIjYwMFwiLFwiZm9ybWF0XCI6XCJQTkdcIixcInRyYW5zcGFyZW50XCI6dHJ1ZSxcImF1dG9cIjpmYWxzZX0iLAoJIkxhdGV4IiA6ICJYRnNvSUZ4bWNtRmplMXh3YVgxN09IMHNJRnhtY21GamUxeHdhWDE3TTMwZ0tWeGQiLAoJIkxhdGV4SW1nQmFzZTY0IiA6ICJpVkJPUncwS0dnb0FBQUFOU1VoRVVnQUFBT0lBQUFDWEJBTUFBQUQ2MFpxV0FBQUFNRkJNVkVYLy8vOEFBQUFBQUFBQUFBQUFBQUFBQUFBQUFBQUFBQUFBQUFBQUFBQUFBQUFBQUFBQUFBQUFBQUFBQUFBQUFBQXYzYUI3QUFBQUQzUlNUbE1BVk4xRW1lOGlxeks3eldhSkVIYW1RNFJZQUFBQUNYQklXWE1BQUE3RUFBQU94QUdWS3c0YkFBQUtvMGxFUVZSNEFjVmJUWWhrVnhWK1hkWFZYZjN6dW5yak50VVlGQlgwTmFJTFFYbXpFc21taGxuRUg1VFhHZ2I4Q3hWM0VnalZ6RUp3WXcxcVZEQlNqYUxpb1BTNFVIQlZFMEVYYm1vaWpqRnhVUk5Fd1lCVXA1UEtwRHZKSE0vOXJmdjM3cnUzdWxMekZ1L2RlODkzN3JrLzU1NXo3cjFWU2VKODF2NVNnUGFjN2p0eGV1SFhmNjd4QUR5czB6MjV0R2V3QWx6MndEbnBlWXRwV3MzRUVWY3RYamlwWkY0cmJLNUtKZzZvMjZ4d3E1STV0N25lcW1UaWdEN0E5TjAzZmdvMzhEbWVrdmVOYjFUeU5sSGdsUS9jeU00SkhENUgzci9jcmVSaWdMU0FIeDhreWRZNXlXNit5UW9yMzNmZzdQY0lHaDRSNVBGTjhnNStOcG1PYmRBeGFiMFJ5SGZNMUhsd2krRGhrTHlEbjhrWmhiWmVKWjkrdGNwUTlBNWNwMS9ZeDA4VGFEcjB0Y1o1Y3lwcmVEbU1yOHVhV2FleXRzS1hCYWw5NDVUSjZCeVJiNDgxblJWNTNvTTlTbHlsazcvT3hIdmdHaWwvbldXTFcrU2IwVGRKZVo4NkhGQjZnMDUrTFhoWlVLYmVMdjAwNll3a2NKUG1xbDdycnpCRW4wNStLMVRCR2RQZjJXZWJ6a2dkbVB3cWlla0JRNHhPeURmbjhsbFo2THRCWjJTSDlUU1VLU21PQ0hSQ2V4ck14SUU1bll2MXVKVlZoMXVFdlJlNmlMa3M5dW5RZHRhNFJtaWs4c3dxRzVLTUsxODUwRVZoM21JTXQxM0VzcklXbmZ3VTNpNERlTXBYNEloUTh6anIwYWFUWHcvd2JiYm9EVFlqa3ppSkF6cjVPM05KSExNWjZVUkpUSUZPL3VwY0VrZE0xQ0JLNGpZVHRUR1h4SUxPU0pKRmFVNkRUWDV0SHMzWkFtWWFJV285RHRua3QyQ085YmpKWmlTQktKdHp6TkF0em16cm82ZWt6NllpQmJqclFSa2tESFZveVJqdUc1U0FiSSs1WlpUNFJBQ2FROWJoaktiR2NDK2NpU05GMzlhQTZVSllCYUp2WFdCcUY4YkZVTnRjWTFBeWRUOWh2Q091TVdNK3VtRmNETlVBRnFtZ3hBakhVL0M5QWtyY2o1RkdzRU14RXdDdkJmTnVpVWx2QVZ5cTVsclI5a0VaY0MrZThjNVdWNUFrTmVBQkF5WXVHd3hYYnhvRlNkSjVWQ25DalFmM040TUlFNUFETjFBYllKbUFHdE5pUllidTY1SGxpQkZIUVFQRXNBT2hvcWgzNWx5azJXOFVhU1E1MEJTa0N5S0V3M2J2R2RDeUxLNGtIc0xoRVBHWWQ0YTllbnA3bHNIVXBwREFTb2RTdlZFSnJtdkk4Z3dxemdtbkFqY0ZDcmdKSDFSeUdBb3h1eTNLY21tbVZzTVZIWHQybDFmUWNheXB0bVlWdG8yT2JGOFJ2T25nWjZJWmxkOC9mVWhBWGpqZkYwbjUzZGJzWlI3bEJXVWxjWWxNTWU5cEVSZTF4MGtTNks3aWFqZkZXaERFZCtTN28yajlNQzRNbnJjOWhWVFAxRnF2ODlicDV4dktZVjBYSnMzUGNHRnFUVTVlUDhUU1gxaGVrcXdJOTVBTWxyRTJTSXN6Zmp6UVhOSTA0cmFTRzZVTnk3VXNZQVNkVll4bGpMRG5wQysrY0oxUDVJUUYwb3NYWU5WWTV3NDBXODc2Si9LQmltb0t6MjAxYWZFRkF6cWNxeUNOeitKRkdEVU9xV21kYTF0aTFCU2E3ZEpsa2N0WUlaUnZmbHlOeGhZamFlM21yeW1VazIyRmpwZTJPUEJZbWtac0lwQU9iZWRGY0xqQlBFd3dBanU4U0NWeHZDUU94dmc1anVsQzZBd0R1ZzA3Zkw1UW5YN21IdHJ5aGgwKys1a3VSTzNnVW13dHpUdVNwazdnOWFRckEvNExOVDZRdVkzYmd4emVERVF2QXRaSGFVUEhwbVFSZGJ2cjZLTGJFT2NUYnNTaVMxdDR2dERCdVZ6ZTAwSm4zRnRTZU14NjlTQWtubUo0Ykp5aVE5a2p0dHl1T2NETmU4bWpvOG5KMUxIcGtFczRaNXQ4dlE0eFdtVnNPbnI1RXZGczZRSDAwWnBIZlJnV25HdWdwMXJ1NmxpK1JMSWVsMjF6enRDdWFpZHlDNTQzc3pweWd0NldXMldUK2s3a2llOGdIbXQ1RC9IRzR5VnVkQkljMFZjZlFKeFRXK0wyRWMvRzBZcHZSQnk5aS9uK3lBL3R3MHhCODM4SHVJSGNFY2ZwZnFoS3hUQiszazF1Z1lkVmRQT2gxbGVkenRFejdWYkRIQWk4c0VGR2VRanZRTGlMZWlqeHlFMnFLTVh1SGVBdGdIYWFYTUZDeVJsS25DOGMyNkpLTTdMdVg2cWtEbENpY2dKZEJWZm82L1J5S285dTd4QWxtamNvU3JXZVpJTWF1RmEwWWNVYm4ybjhsU1pwU0orR2NheW5ub2JacEpkUC8zZHVsd2FVVEtqRzFlY3dBVWt5bjhRQnV6b3E0cThuazlTNmFndm9ZWUxMOFRiQmpjcVd4M05QRmxkKzdiWm56VkxOZWU2UjkwemYveXl0MkdyRURsZTRzUmtqYytTM1VTWHgrWlRGaUFVclphdmpZNHpwbnJPaE5YNTJMTTVaalpwZmdMTi9QZjdZZndHZU1nZ2t1MW9TcW53VnpwLzkxbU12QTV3Zk9yaTYzRlN0T2YxVnZiaFBoK1p2TUhXMHQzSGlxSkNjU2IxRm1kN2xOaEVkb1RFZDF4bFNma1o1aytTYUsvVHFIemtsVGw1alRIajU2YmpSU09XeHl0aTRDeVNWTlNWSG1qa2ExTG5wa3JnaVhVcmIxY2x0ZVFVd1M4MnFZYjlkby9rNzZFV05KeTJNQXBhOUkvVUpkelJpQkdmSThXeFJaTGJOR3MyY3c1WnR0bGZkSG5rQ256NWtBdEJwMndNM210M2s1Rlo3VWhXZldkZlEzUy9NV3E2azBJMXhIVVpIYURtSU5TVk9YYlVjMW81NjZEcXhKdEw5RTF3MEtlS1FqeVROT0ZpNzVjeE1FNkxkbmZmMWkzUmNqVzRiUnpvbUJnNVQ1c2dQcDF6N3lhaW9GNjUwbEZxcWtMSGFZVUlldWdmVmtHajBndi9PakZaUDd1bjB5M3Bzd2hPY2hKK1dtc0Y4M1JwbGpzV084ZHMzTXFwR0h6ZmszVDFGVHd6dnczLzB4R295KzdqeUN5N0IvSFRrS2lUZE5lYXhvL2RadjZ3blB6NVU2TGs2eEtZVU5iOE9Zdnp4TEZ3dWQ0WVF2NHlXK0pFK0JsMDFJaDNCZ2NUNUUxLzhCS2RqM0czb2Y5dGM4enQ2UDFweWZMQ0t3aGh5djFSS3hWQklkSmVoWjFaVGNyZmZrRWxNYkNMSFU3eGdLenIwSXNvbTF3bXJaU3dOb0JTejlrbVp4TVFLY2t4M1dja2QxZjZvSUUrNmJhcnE4d2NlTkNVVktKTDdxMk4xNVZieGNYb1d2MDhZb2tTbTMvTmNNNk9xVGc4Q0d5ZGdaT29CeU1JYlRBOUZZZkFYLzVIeWFEQ1lBOU9DaXJ5TEljQjdZM254NGg5T0Q2SzV2a1Fsbm43SGRvN1ZWWDNZRlhOVXNxVURLaExPWWh1YmZ2a1BBRCtxck44QklHWURuODg0U0w2aXB3blREM3lJY2hvYlY5MTBsS001QmVNd2ZFNy9YQWwwQWJqeUJQMjNTK1AveHg4QnZxZVZCR1orQndWcHIrcEZBam54UWt6YXlGQVd4RjJEaC9sVUd0NDZvQTUwai9HcmVKdjA3U3Uway9ITWVQNG1vcnFBOW5ISWdNYlh1SUhBWnhhN2h2SVRrN1VmQ21hNEYxa2IweDZSR084ZlNkVGhEcjlLbThGL0daN1VxYlpmS3NXVkVZNGRQN1lzdzlMeWRXbmNTRHcveDdDaXRzWU5heHVPUkl1dUlhOFNab25paW04ZnVXUVZGVmhLTHBTUXRJUE1TalFkd3M3Q2poaUYyNEt6V2NWa1hIa0FNaXVzU3RXUXlRaFl2U3liV2pDRmMzTEpDM2NRU1dobXhvc09tQ3pTano5d2NWMlhKRStpK2ZSbjVSb2tDekptVWVYYXRoaDM5WHNlUVpLVUt3RWNodWRpWnlmcHZzUlE3OVFnU0NMMU5ZZThXdEpIYTZQckVUblJkMVBzQU0rRHB5VDh1YzhzRUNmenFHaGZGVzlpOUxHdE42Q0VuZG9LTWVGRVYyTldjVnNmeGp3b0VLQys3Ukp2VGdNbHZsTFNORmV4dG4way80UTRkS0dNTXJKemtBdDNqT2tUQStETE52VDJkWUowZ0J4VXlhbHJZMGFNc0UrU29HM1BXRWxSY1Y4UXZOOU1zUlFqbEhqb1JldEViSzVjeStSOGIwOG5sK1NHOXg2WGxDTE81SkRmQ2lsQzdxamlaWjEyb2pickZablR0MjJFcDJSVE1WSHBjYUNhTjJmaE5Ga2N5aWg1SkFrU0Jyby9FZW0vQnExR2doN0tvMWowY0RHZWd6Qy9LQTl5dDhKOUFFSnZFMmJ5SXp5NVRtaEJ5S3NENTNSWS9wbnBaeEplM28vQ3ZWMEVyQTBBM3VjRnVvaE4xUFZuZnZ2UUkzSGJGbHdVejd6MEVBclVEMnRjQXV5eWVnK0hCcDl2MnFUeWt2VGZqT256YkhUTGdVNUsrdkh2RmxlK1Q0ZldTWGNYZnUzSmJQcXIvN2hwdFBUL25CeG9CNlB2RG5BQUFBQUFTVVZPUks1Q1lJST0iCn0K"/>
    </extobj>
    <extobj name="334E55B0-647D-440b-865C-3EC943EB4CBC-13">
      <extobjdata type="334E55B0-647D-440b-865C-3EC943EB4CBC" data="ewoJIkltZ1NldHRpbmdKc29uIiA6ICJ7XCJkcGlcIjpcIjYwMFwiLFwiZm9ybWF0XCI6XCJQTkdcIixcInRyYW5zcGFyZW50XCI6dHJ1ZSxcImF1dG9cIjpmYWxzZX0iLAoJIkxhdGV4IiA6ICJYRnNvSUZ4bWNtRmplMXh3YVgxN09IMHNJRnhtY21GamUxeHdhWDE3TTMwZ0tWeGQiLAoJIkxhdGV4SW1nQmFzZTY0IiA6ICJpVkJPUncwS0dnb0FBQUFOU1VoRVVnQUFBT0lBQUFDWEJBTUFBQUQ2MFpxV0FBQUFNRkJNVkVYLy8vOEFBQUFBQUFBQUFBQUFBQUFBQUFBQUFBQUFBQUFBQUFBQUFBQUFBQUFBQUFBQUFBQUFBQUFBQUFBQUFBQXYzYUI3QUFBQUQzUlNUbE1BVk4xRW1lOGlxeks3eldhSkVIYW1RNFJZQUFBQUNYQklXWE1BQUE3RUFBQU94QUdWS3c0YkFBQUtvMGxFUVZSNEFjVmJUWWhrVnhWK1hkWFZYZjN6dW5yak50VVlGQlgwTmFJTFFYbXpFc21taGxuRUg1VFhHZ2I4Q3hWM0VnalZ6RUp3WXcxcVZEQlNqYUxpb1BTNFVIQlZFMEVYYm1vaWpqRnhVUk5Fd1lCVXA1UEtwRHZKSE0vOXJmdjM3cnUzdWxMekZ1L2RlODkzN3JrLzU1NXo3cjFWU2VKODF2NVNnUGFjN2p0eGV1SFhmNjd4QUR5czB6MjV0R2V3QWx6MndEbnBlWXRwV3MzRUVWY3RYamlwWkY0cmJLNUtKZzZvMjZ4d3E1STV0N25lcW1UaWdEN0E5TjAzZmdvMzhEbWVrdmVOYjFUeU5sSGdsUS9jeU00SkhENUgzci9jcmVSaWdMU0FIeDhreWRZNXlXNit5UW9yMzNmZzdQY0lHaDRSNVBGTjhnNStOcG1PYmRBeGFiMFJ5SGZNMUhsd2krRGhrTHlEbjhrWmhiWmVKWjkrdGNwUTlBNWNwMS9ZeDA4VGFEcjB0Y1o1Y3lwcmVEbU1yOHVhV2FleXRzS1hCYWw5NDVUSjZCeVJiNDgxblJWNTNvTTlTbHlsazcvT3hIdmdHaWwvbldXTFcrU2IwVGRKZVo4NkhGQjZnMDUrTFhoWlVLYmVMdjAwNll3a2NKUG1xbDdycnpCRW4wNStLMVRCR2RQZjJXZWJ6a2dkbVB3cWlla0JRNHhPeURmbjhsbFo2THRCWjJTSDlUU1VLU21PQ0hSQ2V4ck14SUU1bll2MXVKVlZoMXVFdlJlNmlMa3M5dW5RZHRhNFJtaWs4c3dxRzVLTUsxODUwRVZoM21JTXQxM0VzcklXbmZ3VTNpNERlTXBYNEloUTh6anIwYWFUWHcvd2JiYm9EVFlqa3ppSkF6cjVPM05KSExNWjZVUkpUSUZPL3VwY0VrZE0xQ0JLNGpZVHRUR1h4SUxPU0pKRmFVNkRUWDV0SHMzWkFtWWFJV285RHRua3QyQ085YmpKWmlTQktKdHp6TkF0em16cm82ZWt6NllpQmJqclFSa2tESFZveVJqdUc1U0FiSSs1WlpUNFJBQ2FROWJoaktiR2NDK2NpU05GMzlhQTZVSllCYUp2WFdCcUY4YkZVTnRjWTFBeWRUOWh2Q091TVdNK3VtRmNETlVBRnFtZ3hBakhVL0M5QWtyY2o1RkdzRU14RXdDdkJmTnVpVWx2QVZ5cTVsclI5a0VaY0MrZThjNVdWNUFrTmVBQkF5WXVHd3hYYnhvRlNkSjVWQ25DalFmM040TUlFNUFETjFBYllKbUFHdE5pUllidTY1SGxpQkZIUVFQRXNBT2hvcWgzNWx5azJXOFVhU1E1MEJTa0N5S0V3M2J2R2RDeUxLNGtIc0xoRVBHWWQ0YTllbnA3bHNIVXBwREFTb2RTdlZFSnJtdkk4Z3dxemdtbkFqY0ZDcmdKSDFSeUdBb3h1eTNLY21tbVZzTVZIWHQybDFmUWNheXB0bVlWdG8yT2JGOFJ2T25nWjZJWmxkOC9mVWhBWGpqZkYwbjUzZGJzWlI3bEJXVWxjWWxNTWU5cEVSZTF4MGtTNks3aWFqZkZXaERFZCtTN28yajlNQzRNbnJjOWhWVFAxRnF2ODlicDV4dktZVjBYSnMzUGNHRnFUVTVlUDhUU1gxaGVrcXdJOTVBTWxyRTJTSXN6Zmp6UVhOSTA0cmFTRzZVTnk3VXNZQVNkVll4bGpMRG5wQysrY0oxUDVJUUYwb3NYWU5WWTV3NDBXODc2Si9LQmltb0t6MjAxYWZFRkF6cWNxeUNOeitKRkdEVU9xV21kYTF0aTFCU2E3ZEpsa2N0WUlaUnZmbHlOeGhZamFlM21yeW1VazIyRmpwZTJPUEJZbWtac0lwQU9iZWRGY0xqQlBFd3dBanU4U0NWeHZDUU94dmc1anVsQzZBd0R1ZzA3Zkw1UW5YN21IdHJ5aGgwKys1a3VSTzNnVW13dHpUdVNwazdnOWFRckEvNExOVDZRdVkzYmd4emVERVF2QXRaSGFVUEhwbVFSZGJ2cjZLTGJFT2NUYnNTaVMxdDR2dERCdVZ6ZTAwSm4zRnRTZU14NjlTQWtubUo0Ykp5aVE5a2p0dHl1T2NETmU4bWpvOG5KMUxIcGtFczRaNXQ4dlE0eFdtVnNPbnI1RXZGczZRSDAwWnBIZlJnV25HdWdwMXJ1NmxpK1JMSWVsMjF6enRDdWFpZHlDNTQzc3pweWd0NldXMldUK2s3a2llOGdIbXQ1RC9IRzR5VnVkQkljMFZjZlFKeFRXK0wyRWMvRzBZcHZSQnk5aS9uK3lBL3R3MHhCODM4SHVJSGNFY2ZwZnFoS3hUQiszazF1Z1lkVmRQT2gxbGVkenRFejdWYkRIQWk4c0VGR2VRanZRTGlMZWlqeHlFMnFLTVh1SGVBdGdIYWFYTUZDeVJsS25DOGMyNkpLTTdMdVg2cWtEbENpY2dKZEJWZm82L1J5S285dTd4QWxtamNvU3JXZVpJTWF1RmEwWWNVYm4ybjhsU1pwU0orR2NheW5ub2JacEpkUC8zZHVsd2FVVEtqRzFlY3dBVWt5bjhRQnV6b3E0cThuazlTNmFndm9ZWUxMOFRiQmpjcVd4M05QRmxkKzdiWm56VkxOZWU2UjkwemYveXl0MkdyRURsZTRzUmtqYytTM1VTWHgrWlRGaUFVclphdmpZNHpwbnJPaE5YNTJMTTVaalpwZmdMTi9QZjdZZndHZU1nZ2t1MW9TcW53VnpwLzkxbU12QTV3Zk9yaTYzRlN0T2YxVnZiaFBoK1p2TUhXMHQzSGlxSkNjU2IxRm1kN2xOaEVkb1RFZDF4bFNma1o1aytTYUsvVHFIemtsVGw1alRIajU2YmpSU09XeHl0aTRDeVNWTlNWSG1qa2ExTG5wa3JnaVhVcmIxY2x0ZVFVd1M4MnFZYjlkby9rNzZFV05KeTJNQXBhOUkvVUpkelJpQkdmSThXeFJaTGJOR3MyY3c1WnR0bGZkSG5rQ256NWtBdEJwMndNM210M2s1Rlo3VWhXZldkZlEzUy9NV3E2azBJMXhIVVpIYURtSU5TVk9YYlVjMW81NjZEcXhKdEw5RTF3MEtlS1FqeVROT0ZpNzVjeE1FNkxkbmZmMWkzUmNqVzRiUnpvbUJnNVQ1c2dQcDF6N3lhaW9GNjUwbEZxcWtMSGFZVUlldWdmVmtHajBndi9PakZaUDd1bjB5M3Bzd2hPY2hKK1dtc0Y4M1JwbGpzV084ZHMzTXFwR0h6ZmszVDFGVHd6dnczLzB4R295KzdqeUN5N0IvSFRrS2lUZE5lYXhvL2RadjZ3blB6NVU2TGs2eEtZVU5iOE9Zdnp4TEZ3dWQ0WVF2NHlXK0pFK0JsMDFJaDNCZ2NUNUUxLzhCS2RqM0czb2Y5dGM4enQ2UDFweWZMQ0t3aGh5djFSS3hWQklkSmVoWjFaVGNyZmZrRWxNYkNMSFU3eGdLenIwSXNvbTF3bXJaU3dOb0JTejlrbVp4TVFLY2t4M1dja2QxZjZvSUUrNmJhcnE4d2NlTkNVVktKTDdxMk4xNVZieGNYb1d2MDhZb2tTbTMvTmNNNk9xVGc4Q0d5ZGdaT29CeU1JYlRBOUZZZkFYLzVIeWFEQ1lBOU9DaXJ5TEljQjdZM254NGg5T0Q2SzV2a1Fsbm43SGRvN1ZWWDNZRlhOVXNxVURLaExPWWh1YmZ2a1BBRCtxck44QklHWURuODg0U0w2aXB3blREM3lJY2hvYlY5MTBsS001QmVNd2ZFNy9YQWwwQWJqeUJQMjNTK1AveHg4QnZxZVZCR1orQndWcHIrcEZBam54UWt6YXlGQVd4RjJEaC9sVUd0NDZvQTUwai9HcmVKdjA3U3Uway9ITWVQNG1vcnFBOW5ISWdNYlh1SUhBWnhhN2h2SVRrN1VmQ21hNEYxa2IweDZSR084ZlNkVGhEcjlLbThGL0daN1VxYlpmS3NXVkVZNGRQN1lzdzlMeWRXbmNTRHcveDdDaXRzWU5heHVPUkl1dUlhOFNab25paW04ZnVXUVZGVmhLTHBTUXRJUE1TalFkd3M3Q2poaUYyNEt6V2NWa1hIa0FNaXVzU3RXUXlRaFl2U3liV2pDRmMzTEpDM2NRU1dobXhvc09tQ3pTano5d2NWMlhKRStpK2ZSbjVSb2tDekptVWVYYXRoaDM5WHNlUVpLVUt3RWNodWRpWnlmcHZzUlE3OVFnU0NMMU5ZZThXdEpIYTZQckVUblJkMVBzQU0rRHB5VDh1YzhzRUNmenFHaGZGVzlpOUxHdE42Q0VuZG9LTWVGRVYyTldjVnNmeGp3b0VLQys3Ukp2VGdNbHZsTFNORmV4dG4way80UTRkS0dNTXJKemtBdDNqT2tUQStETE52VDJkWUowZ0J4VXlhbHJZMGFNc0UrU29HM1BXRWxSY1Y4UXZOOU1zUlFqbEhqb1JldEViSzVjeStSOGIwOG5sK1NHOXg2WGxDTE81SkRmQ2lsQzdxamlaWjEyb2pickZablR0MjJFcDJSVE1WSHBjYUNhTjJmaE5Ga2N5aWg1SkFrU0Jyby9FZW0vQnExR2doN0tvMWowY0RHZWd6Qy9LQTl5dDhKOUFFSnZFMmJ5SXp5NVRtaEJ5S3NENTNSWS9wbnBaeEplM28vQ3ZWMEVyQTBBM3VjRnVvaE4xUFZuZnZ2UUkzSGJGbHdVejd6MEVBclVEMnRjQXV5eWVnK0hCcDl2MnFUeWt2VGZqT256YkhUTGdVNUsrdkh2RmxlK1Q0ZldTWGNYZnUzSmJQcXIvN2hwdFBUL25CeG9CNlB2RG5BQUFBQUFTVVZPUks1Q1lJST0iCn0K"/>
    </extobj>
    <extobj name="334E55B0-647D-440b-865C-3EC943EB4CBC-14">
      <extobjdata type="334E55B0-647D-440b-865C-3EC943EB4CBC" data="ewoJIkltZ1NldHRpbmdKc29uIiA6ICJ7XCJkcGlcIjpcIjYwMFwiLFwiZm9ybWF0XCI6XCJQTkdcIixcInRyYW5zcGFyZW50XCI6dHJ1ZSxcImF1dG9cIjpmYWxzZX0iLAoJIkxhdGV4IiA6ICJYRnNnS0NCY1puSmhZM3RjY0dsOWV6UjlMQ0JjWm5KaFkzdGNjR2w5ZXpOOUlDa2dYRjA9IiwKCSJMYXRleEltZ0Jhc2U2NCIgOiAiaVZCT1J3MEtHZ29BQUFBTlNVaEVVZ0FBQU9JQUFBQ1hCQU1BQUFENjBacVdBQUFBTUZCTVZFWC8vLzhBQUFBQUFBQUFBQUFBQUFBQUFBQUFBQUFBQUFBQUFBQUFBQUFBQUFBQUFBQUFBQUFBQUFBQUFBQUFBQUF2M2FCN0FBQUFEM1JTVGxNQVZOMUVtZThpcXpLN3pXYUpFSGFtUTRSWUFBQUFDWEJJV1hNQUFBN0VBQUFPeEFHVkt3NGJBQUFKNDBsRVFWUjRBY1ZiUzRna1JSck9lblZWZFhkMjljV3JOWXdvdXJDYmphd0hENUtETEI2ODFERGdFeVZibGdGeFYwcGhZVUdRN3BNM3FRRVpGVmFvWW1SWGJKQ2VrK0NwV2xFUEMydU5CeDk3cXRuRGVoaVE2dTJabXA3cGNmejNqMmRsWmtSbVJrVFgxT1NoSWpMK3h4ZVBQLzc0SXlMTDg3VFAwajhqU0R3SEcxcStaT0dmLzU2UUFiZ3ZTYzk1ODdkU29nQ25jOWc1NlFkRmFGb3N4RG5PS3JLd1h5aThGS2xTaFVLY29hS0t3bDZoY0toSy9WSW94Qmw2QU5PVE94ZGdCNS9kS2ZuZGViMVF0b0dBWjM2ekV4d1JkbmllL0g2MFhpakZHUHdJL3JicGVTdEg1SFg1Rmlzcy9QME9ibjZLVE1NQjRkeTlTSDZObjJWbVkwM2FKNjBiaG5LN3pKejdlNFFmdHNtdjhUTzVTVmxiVjBuU0t6WVp5cjBHNTJnS0c1ZzBnT1pOZjVhNGJFaXhocWZONUxxc21oV0t0V0krTFlqMjVnSEQ2QXhJdXNXcXpvcHlmdnNuS0xGS0I3L080SFBZRTZUd09udU45a2dhMEYrU3kzMHFzRW5wTlRyNFplTnBRWVcyMW1uU29DUGl3VVg2VnZSVC94L2o2TkhCYjVrYU9CUDZuaVdyZEVRcXdQQ0xFUDFOeGpIYUoybkk4Vm1aNlcrTmpzZ2FhNm1wa0JjTkNPdUV0dFJZaURPR2RDenFkak9yQW50RWZNdDBFbk1zbG5Sb1BjdmNJaEtrN0pjcTY1S0FHMTgybzQ3Q1Zvc3hYTklSczhwYWRQQjl1SjNGa0ZOZWdnR2hobmJlbzAwSHYyS3d0cW5RVFRZaUV6dkVQaDM4TlNmRU1SdVJqaFdpRDNUd3EwNklJd2JWdDBKY1pWQk5KOFNJam9nWFdGbE9qUTErMmNWeVZvQzVSckNhajBNMitDMXdtSS9MYkVROHNQSTV1NHk3eFlWVmU4d3A2YkdoOEFFdTUzQ2xTQmpxMEpJeC9KcWlHTHh1c1dVWkVWOHo0T1lzZGJoSmMyTTROQmZpbktKdFM4QnN3VXlCYUZzWG1ObVpTVEd1Vlc0eGlFeVhIelBaRWJlWU1lOWRNeW5HVlFNV3FTQ2l4Y0lUOGIwQ0ltN1lvQkhlb1JnSmdHdkdzaXRpMEZzQXA0cWxTb2w5VUFCOEZROTRZNHNWZUY0WmVNQ0FtZE1wZ2JNWFV3V2UxM2s2Vm9RYkQ3N2U5QzFjUUFqY1FUVkJjUUZsWnNVeGpPUmFqeUlEUmh3WmRSRGo3UXNUUmJ0TGo0VWZmQkpESTlsK3drQzZJRUk0clBlSkZHdldLODRrSHNKaEYvR1lkOFo3OXVEUzdBVnp5d0tCbFE2bGVhTVJuRXR3WnIrZzRleHpLbkJYRUdOdXdHOWpieGdLTWI4dHlrTHBwcXJtaG80dHU4d1ZkRFJ6cXAzd0NxdXBocXllRWJKKy8wTlJqY0wwcTk4SmxuOGZiWWlzVEZjVC9qSzBXZ1dsRXJ0TUVIUHZmbVFYdGRzaENlNXViS2xkRm5OQkVPOUl1aGF6K3FGZEdPeGFuMGlhcDYvTVYxZWQrWEpEMmExMTRkTHlCWTVOTGN2QjY1bDQrbVBqZVY1SkxBOWVmeEZ6ZzlRNDRNY0RqUVVOSTI0cnVWTnFLa3ZMSEhwUXEySXNZNFFUV3ZyOEMrdDhJQ2Nza0o0L2dLS3h3aGZRWURIem4rQURoV3FJbFZ1cDB2d0wrclE3cXlDZHovd2hVaHFIMUxVNmJVdFNta3hmdTNSYWhESldNSlZ6NXl2VDJHSWt2WjI3SmxOSnRoWGFYZGprd0dOcEdyR0pRTnEwbnNmaHd3M210b2NSMlBaeGxOakpramdZNDJjN29XTnhCeGpRTmRYdytWZzY4NFczMEpmWDFQQTVYK2hZMUE1T3hkYkNWa2RTMVFsYzk3b3k0RDlXNVEyRjI3ZzlDT0dXSWZjODJIcUlOdFJzU3VhaFc2K2ppOHVHT0ovUWM4eTd0SVhuQ3gwY3k4VTlMVnlNdHhZVUhyTlczUTNFQXd5UFU2Zm9rUFdJTGJkdURIRHpudkVrdWNuSjFHNTZRYzZRbkczeWt6cEViMldKSmJrWGo0aG5TM2VoamNvNEpydGh6bTgxWEtrV096c1dqMGptNDZKOXprMzBxNGtUdVRtUFcxb2RPVUZ2eTYxeW1ub24zc25hUVZhc3hUMWtOUjR2Y0tQallZOWV2UXR4VG5tQjIwYzhHMGN2M3JRNGVoZmovZnYzMU1OTVFjdFArN2lCWEJQSDZmbXNjU3FHOGE2YjNBZ1BxK2ptSTY2dk9CL2l5clJlektiaHdBc2JGSlNIOEJvT2ZkRVdJZzcwcElKU2JONG0zZ0lrVHBNTFJDZzVRRVMzY0d5RkdzMUl1WDhwUXUwall1d0V1b2c5UnEvVHk2blF1cjVEUkV6Zm9NVFU1bVJyMU1HMXJCMHIzdmhNN2E4MFNVVjZOSXhqTGMycG1FcTZjdkR6a1ZwcVVES2hGbGR4Y0FHZTU0YllaMWRIVWY3MVpGTm5KTDV5MVdiUVFnK240eVhDTjhxZkhpT2Q4a2FtNVh6NzVQM1RoejZuaXBWS3JIR0RHNmRqNUFTbi9xQ3dwR3M0a1hzVTdSaWZ3NDJFRXY1UzVtZkg0cHhWeDBNdVRuVkRWczBJVlY2Qm84L2YrdU1WZ0tOdGpib3VOUnpQVzlMcUZBSWpMYlcyTCtpSkZML05vUDE1ajk1RmRJVEZkSExPa1BBYVU5ZkczaUNCSkY0bTE5Z0FvcFRtUnNPWHh5cmoxRjJna0NmcHNoNnhjekhPSlBJbHVhUzBkWTFjbFZjQXM1d1FuYVVUTGFJZnpUaGl1ZStrUGVHT1J2VGdqRDZlVFlvZzAyZVI3dEgwYWxXL0lrL2dtVzBHZ0l1MjJuR2oyVTFPcU5hSDEyejVVSXZZZlhGVzgxZ09sekZ1dzdnUUtndkVVaXhPcldZdVdNTUh0SWo2VDNEUnBZaERQcEpOeDhHSlc4NGd3NFg0OExZT3NhcHpRK1E3V1h5WXNXSmtvY1JDd3ltbmtWNkpYN2pHZXNsclhzUEtxdU00MUhkcUNqSFZDdjZkR1ZkZlNsM1dDOVRoYVIxaUpXditZc1A0N1J2cDFaUjFOZVhkUGRVK1VSdUM1WDYwb1VNcy9VUFVLSlYyNUN3a3pVMk5ZeWZaNXVSbHZWRFV2RVlXR0cxbEJFc2lyWU00NWNlemNEbmRHWXY0TWxvS2pGSjlRQW50RiswUXZaY2U0d294N2s3WmZ6czk1OWVTSDNaUVFUOWF0MFNVRGNCUVNEU1hsVFZVUDl1K0lkbEZwbzdWc3VwVkllamhqazNPRTFZNGxnNVFNaTA5SWJNaUUrSWtjRVJzcDAzMWgwMmhOUy9GVG5WRlJIODN5Rk90cDFIUDR0WkdOTlhwcGw1clhtbDRHNmx1aVBpUGxQaG5XM2tvY1ZwQVZsMDN4QUFPTnVPcXpQTE1YVHNoUHF5TE9ZcFJlM1REWm8vb3Yvd1p3UHZGK2xXTzRESXBzMFk4anpNUjNsWFZGWmVzTW5kcWkramp2TUIxK2V0aUFJV0RkYXA5RzFIUmoxOEF2S01vTEN4Z25lcUVTQzdFNE0xQ2hCVERHditvejdaWG1ScGNIcWZiS1kxRnIxM3UyTjBROGZ4TlJIVkZRSksrdThleWpvaGt0ZHFReWt3eW9sTWR4NUdHZGJqeVdEeWlVMTBSOFZKRGJtdk1ZUHVuT0o5anJ4SnJ0ZXJXMlQrMFhCRjdpRGd3YXgzbEdzc3RzQ3RpQ3hHcFl6WkVsWjNxUEk1a081Y0tXUE93UzdNZGdtc2JjYWRMeitEeVlHSTBqSFRUVDR5YW1XMmNmMDdPUVRJaHpVTnJ6eEV4akFWd1JJWHk5WE5tWGIyVlA4am5jZlNRNUNXYldWTDhDRkcyK1N0cG93V2lWT0o1K09XemFlZmc1ejZ6UUp5TW8zNlhHVk91elZvZ2tyMi8zUHdUVzAxdXByVHFOWVVXaUdSM0E2ZTRqaHJtbmY0Z2FOT3JKWUtJWVR4OXhwamY1M203eEtLTjVDUkdEbDBiWDg3WlFYRnVDMFQ4YjVic1ZEeENuZG10SFRET0sxTmI5WWFIcjBybGtaWExrV0tZUVVUamFWV1dzeEUvT1FhNEhkZGpuc2Q1eFk4dmltVWE4S3hnSXBORGVqeFJhSlpPVVBSZlpxejQ3NTZwUU9sWXJSeFMvOHFYZjkxRlFJQ1AvL0tOTE16THJNRGhKVW9uem1BOWp6T0RGblBvaHRiekNCd1NvS1Urd0lNWlNuT0w2L0RVbVpNN094ZE9QaFVaSXBKSjhjRi83a1ZBM1dGTkxwZ3IwZjh2OWljK0w3RGVkVlZqSmZlbk40THB4ei9saVB3ZnhGb3VQNDBBMFRFQUFBQUFTVVZPUks1Q1lJST0iCn0K"/>
    </extobj>
    <extobj name="334E55B0-647D-440b-865C-3EC943EB4CBC-15">
      <extobjdata type="334E55B0-647D-440b-865C-3EC943EB4CBC" data="ewoJIkltZ1NldHRpbmdKc29uIiA6ICJ7XCJkcGlcIjpcIjYwMFwiLFwiZm9ybWF0XCI6XCJQTkdcIixcInRyYW5zcGFyZW50XCI6dHJ1ZSxcImF1dG9cIjpmYWxzZX0iLAoJIkxhdGV4IiA6ICJYRnNnS0NCY1puSmhZM3RjY0dsOWV6UjlMQ0JjWm5KaFkzdGNjR2w5ZXpOOUlDa2dYRjA9IiwKCSJMYXRleEltZ0Jhc2U2NCIgOiAiaVZCT1J3MEtHZ29BQUFBTlNVaEVVZ0FBQU9JQUFBQ1hCQU1BQUFENjBacVdBQUFBTUZCTVZFWC8vLzhBQUFBQUFBQUFBQUFBQUFBQUFBQUFBQUFBQUFBQUFBQUFBQUFBQUFBQUFBQUFBQUFBQUFBQUFBQUFBQUF2M2FCN0FBQUFEM1JTVGxNQVZOMUVtZThpcXpLN3pXYUpFSGFtUTRSWUFBQUFDWEJJV1hNQUFBN0VBQUFPeEFHVkt3NGJBQUFKNDBsRVFWUjRBY1ZiUzRna1JSck9lblZWZFhkMjljV3JOWXdvdXJDYmphd0hENUtETEI2ODFERGdFeVZibGdGeFYwcGhZVUdRN3BNM3FRRVpGVmFvWW1SWGJKQ2VrK0NwV2xFUEMydU5CeDk3cXRuRGVoaVE2dTJabXA3cGNmejNqMmRsWmtSbVJrVFgxT1NoSWpMK3h4ZVBQLzc0SXlMTDg3VFAwajhqU0R3SEcxcStaT0dmLzU2UUFiZ3ZTYzk1ODdkU29nQ25jOWc1NlFkRmFGb3N4RG5PS3JLd1h5aThGS2xTaFVLY29hS0t3bDZoY0toSy9WSW94Qmw2QU5PVE94ZGdCNS9kS2ZuZGViMVF0b0dBWjM2ekV4d1JkbmllL0g2MFhpakZHUHdJL3JicGVTdEg1SFg1Rmlzcy9QME9ibjZLVE1NQjRkeTlTSDZObjJWbVkwM2FKNjBiaG5LN3pKejdlNFFmdHNtdjhUTzVTVmxiVjBuU0t6WVp5cjBHNTJnS0c1ZzBnT1pOZjVhNGJFaXhocWZONUxxc21oV0t0V0krTFlqMjVnSEQ2QXhJdXNXcXpvcHlmdnNuS0xGS0I3L080SFBZRTZUd09udU45a2dhMEYrU3kzMHFzRW5wTlRyNFplTnBRWVcyMW1uU29DUGl3VVg2VnZSVC94L2o2TkhCYjVrYU9CUDZuaVdyZEVRcXdQQ0xFUDFOeGpIYUoybkk4Vm1aNlcrTmpzZ2FhNm1wa0JjTkNPdUV0dFJZaURPR2RDenFkak9yQW50RWZNdDBFbk1zbG5Sb1BjdmNJaEtrN0pjcTY1S0FHMTgybzQ3Q1Zvc3hYTklSczhwYWRQQjl1SjNGa0ZOZWdnR2hobmJlbzAwSHYyS3d0cW5RVFRZaUV6dkVQaDM4TlNmRU1SdVJqaFdpRDNUd3EwNklJd2JWdDBKY1pWQk5KOFNJam9nWFdGbE9qUTErMmNWeVZvQzVSckNhajBNMitDMXdtSS9MYkVROHNQSTV1NHk3eFlWVmU4d3A2YkdoOEFFdTUzQ2xTQmpxMEpJeC9KcWlHTHh1c1dVWkVWOHo0T1lzZGJoSmMyTTROQmZpbktKdFM4QnN3VXlCYUZzWG1ObVpTVEd1Vlc0eGlFeVhIelBaRWJlWU1lOWRNeW5HVlFNV3FTQ2l4Y0lUOGIwQ0ltN1lvQkhlb1JnSmdHdkdzaXRpMEZzQXA0cWxTb2w5VUFCOEZROTRZNHNWZUY0WmVNQ0FtZE1wZ2JNWFV3V2UxM2s2Vm9RYkQ3N2U5QzFjUUFqY1FUVkJjUUZsWnNVeGpPUmFqeUlEUmh3WmRSRGo3UXNUUmJ0TGo0VWZmQkpESTlsK3drQzZJRUk0clBlSkZHdldLODRrSHNKaEYvR1lkOFo3OXVEUzdBVnp5d0tCbFE2bGVhTVJuRXR3WnIrZzRleHpLbkJYRUdOdXdHOWpieGdLTWI4dHlrTHBwcXJtaG80dHU4d1ZkRFJ6cXAzd0NxdXBocXllRWJKKy8wTlJqY0wwcTk4SmxuOGZiWWlzVEZjVC9qSzBXZ1dsRXJ0TUVIUHZmbVFYdGRzaENlNXViS2xkRm5OQkVPOUl1aGF6K3FGZEdPeGFuMGlhcDYvTVYxZWQrWEpEMmExMTRkTHlCWTVOTGN2QjY1bDQrbVBqZVY1SkxBOWVmeEZ6ZzlRNDRNY0RqUVVOSTI0cnVWTnFLa3ZMSEhwUXEySXNZNFFUV3ZyOEMrdDhJQ2Nza0o0L2dLS3h3aGZRWURIem4rQURoV3FJbFZ1cDB2d0wrclE3cXlDZHovd2hVaHFIMUxVNmJVdFNta3hmdTNSYWhESldNSlZ6NXl2VDJHSWt2WjI3SmxOSnRoWGFYZGprd0dOcEdyR0pRTnEwbnNmaHd3M210b2NSMlBaeGxOakpramdZNDJjN29XTnhCeGpRTmRYdytWZzY4NFczMEpmWDFQQTVYK2hZMUE1T3hkYkNWa2RTMVFsYzk3b3k0RDlXNVEyRjI3ZzlDT0dXSWZjODJIcUlOdFJzU3VhaFc2K2ppOHVHT0ovUWM4eTd0SVhuQ3gwY3k4VTlMVnlNdHhZVUhyTlczUTNFQXd5UFU2Zm9rUFdJTGJkdURIRHpudkVrdWNuSjFHNTZRYzZRbkczeWt6cEViMldKSmJrWGo0aG5TM2VoamNvNEpydGh6bTgxWEtrV096c1dqMGptNDZKOXprMzBxNGtUdVRtUFcxb2RPVUZ2eTYxeW1ub24zc25hUVZhc3hUMWtOUjR2Y0tQallZOWV2UXR4VG5tQjIwYzhHMGN2M3JRNGVoZmovZnYzMU1OTVFjdFArN2lCWEJQSDZmbXNjU3FHOGE2YjNBZ1BxK2ptSTY2dk9CL2l5clJlektiaHdBc2JGSlNIOEJvT2ZkRVdJZzcwcElKU2JONG0zZ0lrVHBNTFJDZzVRRVMzY0d5RkdzMUl1WDhwUXUwall1d0V1b2c5UnEvVHk2blF1cjVEUkV6Zm9NVFU1bVJyMU1HMXJCMHIzdmhNN2E4MFNVVjZOSXhqTGMycG1FcTZjdkR6a1ZwcVVES2hGbGR4Y0FHZTU0YllaMWRIVWY3MVpGTm5KTDV5MVdiUVFnK240eVhDTjhxZkhpT2Q4a2FtNVh6NzVQM1RoejZuaXBWS3JIR0RHNmRqNUFTbi9xQ3dwR3M0a1hzVTdSaWZ3NDJFRXY1UzVtZkg0cHhWeDBNdVRuVkRWczBJVlY2Qm84L2YrdU1WZ0tOdGpib3VOUnpQVzlMcUZBSWpMYlcyTCtpSkZML05vUDE1ajk1RmRJVEZkSExPa1BBYVU5ZkczaUNCSkY0bTE5Z0FvcFRtUnNPWHh5cmoxRjJna0NmcHNoNnhjekhPSlBJbHVhUzBkWTFjbFZjQXM1d1FuYVVUTGFJZnpUaGl1ZStrUGVHT1J2VGdqRDZlVFlvZzAyZVI3dEgwYWxXL0lrL2dtVzBHZ0l1MjJuR2oyVTFPcU5hSDEyejVVSXZZZlhGVzgxZ09sekZ1dzdnUUtndkVVaXhPcldZdVdNTUh0SWo2VDNEUnBZaERQcEpOeDhHSlc4NGd3NFg0OExZT3NhcHpRK1E3V1h5WXNXSmtvY1JDd3ltbmtWNkpYN2pHZXNsclhzUEtxdU00MUhkcUNqSFZDdjZkR1ZkZlNsM1dDOVRoYVIxaUpXditZc1A0N1J2cDFaUjFOZVhkUGRVK1VSdUM1WDYwb1VNcy9VUFVLSlYyNUN3a3pVMk5ZeWZaNXVSbHZWRFV2RVlXR0cxbEJFc2lyWU00NWNlemNEbmRHWXY0TWxvS2pGSjlRQW50RiswUXZaY2U0d294N2s3WmZ6czk1OWVTSDNaUVFUOWF0MFNVRGNCUVNEU1hsVFZVUDl1K0lkbEZwbzdWc3VwVkllamhqazNPRTFZNGxnNVFNaTA5SWJNaUUrSWtjRVJzcDAzMWgwMmhOUy9GVG5WRlJIODN5Rk90cDFIUDR0WkdOTlhwcGw1clhtbDRHNmx1aVBpUGxQaG5XM2tvY1ZwQVZsMDN4QUFPTnVPcXpQTE1YVHNoUHF5TE9ZcFJlM1REWm8vb3Yvd1p3UHZGK2xXTzRESXBzMFk4anpNUjNsWFZGWmVzTW5kcWkramp2TUIxK2V0aUFJV0RkYXA5RzFIUmoxOEF2S01vTEN4Z25lcUVTQzdFNE0xQ2hCVERHditvejdaWG1ScGNIcWZiS1kxRnIxM3UyTjBROGZ4TlJIVkZRSksrdThleWpvaGt0ZHFReWt3eW9sTWR4NUdHZGJqeVdEeWlVMTBSOFZKRGJtdk1ZUHVuT0o5anJ4SnJ0ZXJXMlQrMFhCRjdpRGd3YXgzbEdzc3RzQ3RpQ3hHcFl6WkVsWjNxUEk1a081Y0tXUE93UzdNZGdtc2JjYWRMeitEeVlHSTBqSFRUVDR5YW1XMmNmMDdPUVRJaHpVTnJ6eEV4akFWd1JJWHk5WE5tWGIyVlA4am5jZlNRNUNXYldWTDhDRkcyK1N0cG93V2lWT0o1K09XemFlZmc1ejZ6UUp5TW8zNlhHVk91elZvZ2tyMi8zUHdUVzAxdXByVHFOWVVXaUdSM0E2ZTRqaHJtbmY0Z2FOT3JKWUtJWVR4OXhwamY1M203eEtLTjVDUkdEbDBiWDg3WlFYRnVDMFQ4YjVic1ZEeENuZG10SFRET0sxTmI5WWFIcjBybGtaWExrV0tZUVVUamFWV1dzeEUvT1FhNEhkZGpuc2Q1eFk4dmltVWE4S3hnSXBORGVqeFJhSlpPVVBSZlpxejQ3NTZwUU9sWXJSeFMvOHFYZjkxRlFJQ1AvL0tOTE16THJNRGhKVW9uem1BOWp6T0RGblBvaHRiekNCd1NvS1Urd0lNWlNuT0w2L0RVbVpNN094ZE9QaFVaSXBKSjhjRi83a1ZBM1dGTkxwZ3IwZjh2OWljK0w3RGVkVlZqSmZlbk40THB4ei9saVB3ZnhGb3VQNDBBMFRFQUFBQUFTVVZPUks1Q1lJST0iCn0K"/>
    </extobj>
    <extobj name="334E55B0-647D-440b-865C-3EC943EB4CBC-16">
      <extobjdata type="334E55B0-647D-440b-865C-3EC943EB4CBC" data="ewoJIkltZ1NldHRpbmdKc29uIiA6ICJ7XCJkcGlcIjpcIjYwMFwiLFwiZm9ybWF0XCI6XCJQTkdcIixcInRyYW5zcGFyZW50XCI6dHJ1ZSxcImF1dG9cIjpmYWxzZX0iLAoJIkxhdGV4IiA6ICJYRnNnS0NCY1puSmhZM3N6WEhCcGZYczRmU3dnWEdaeVlXTjdNbHh3YVgxN00zMGdLU0JjWFE9PSIsCgkiTGF0ZXhJbWdCYXNlNjQiIDogImlWQk9SdzBLR2dvQUFBQU5TVWhFVWdBQUFUVUFBQUNxQkFNQUFBQStkc1VWQUFBQU1GQk1WRVgvLy84QUFBQUFBQUFBQUFBQUFBQUFBQUFBQUFBQUFBQUFBQUFBQUFBQUFBQUFBQUFBQUFBQUFBQUFBQUFBQUFBdjNhQjdBQUFBRDNSU1RsTUFWTjFFbWU4aXF6Szd6V2FKRUhhbVE0UllBQUFBQ1hCSVdYTUFBQTdFQUFBT3hBR1ZLdzRiQUFBT01VbEVRVlI0QWQwY1M0Z2tTVFc3cTd1NnVxdXlxejNzeGNQVzRLTG9pcHV0NEVGUXFrK2ljNmxsRHV0M3lkWmx3Ti9Tc3lnaUMwc1ZBd3BlckVaZEVWM0pSbG5GUWEzWmc0cnNvWG9GQmIxVTcyQ3J1eDZxUlJRVW9kcDJhOGZ1V1NkOEwvNzVpY3pJekpydXdqeFV2WGp4M291WEVTOWV2QmVaR1k1anVGNjgvTWJwVzE0NE1OVG1RYnMvZjNiNjRCT3prTVJiZlJlaDErM05QRm9rMGxZQ0t1bmtabUp0QWVTbnlOa0xYM3JzSDRTYzlRcHc2eXpWTGpuNzNMZEF2ZW1Samk0TzE4bHJkQXp1SStSdWNTbVU4NHZrcmZCZkh4QnlPcHRobmJ6QzVGVGhmcmRLS2JkQTdsRCtkWkQwd1ZLU09QTUMyZUJRcTJ6SDlhYzlKcW9ObzdyTnBaYjVPNVFEdVFpM3UxbENsT3Mvd3JrWFFOS2pKU1FKMWduNVFJL0JEWkM0SzlBRi9sZlVuWFVKdVYxQVFwVEZJK1RmREZjRDNWNk5WdWNvOTErUnhHTVFWV1lJbUNBWHBKd29rQm16YkNNWEVQeFhraStCMUQxWktncGdaNUVEeGczUWEwWGxBQis1SnBuTERnRVRGTkZORFl0c3h4YUFDZkFUU2V1WG5mTlVFblRXbEluRTRTM1JiNkZ4REdDVmtZb1dCanJ5RHJFTFM5amJxczQrZ2tKaGxTVGpDaUg3ckZBQmVmK1IrTnpBR3JDZkNxNGhGTGdWQzFTUi80KzloM1BoVXZOd0VRbU1CM1dUNDlpQ3duWnhXVEZPSEpUOUdOWWFBUU9nSEM3cTFyTm16U1pzZ3J3UzQ0QW13YjI0NHd6THlZb3AyeW8xVFIwSFp0V1JFRHFidVNDa09ZNm4rL0xxYjMyNGRlMDYyVlNVeVZEdE43K1dGWUgwVEk3em1XYzFNUWcrSU1sc0FSZ1RGZGk0M1lpOG5OUEVKMFM0OFQvRUpIRi9hcXNZMEYwbFJNUTR0QkFWZVp4REZycktmekg2S3FnWnZYSklZcVFlT2RrV1RHalgwV3RmVkZyOFk3akYzVkU3S3FlQVZiOURqOGo3TUw1dnVQRmRjZ091d1JSL2J6eGhvWklrV1FhRmJ0SVM5dUNWQjI5NFp5aURmQmgvZjdBaDZXd0E5eE8vSU9TYmt0TDF5YmUzSVNtaHJuU3R3RHJXa29IWElUbjlHY2dkN3FId0FkTVhRZXZyYWV6M2J5anlOVGFWVnVuSzN5eXdqc0dVNTF3RE5yK0RmWlJld0IyN0lBcHVWSG1BQ1ZzWG05U1Y5bytWMHBaUUhjUWRVZHAxSHVYVEtMaFdjUG4vNHk4SitScHZ1c29GdHFsV3c0Y3ROVkpraDNMMTJtRjNXYUZhMWZNN0R5NXpRc2hUREZ6bFFYcG5EOHZkWFliTjhkdVZYank0Uk5tV3FPV3VNRVZ6Q0JLa01LTjRmdGwrbGVIOGZmejM2QzlDdGhkNG9KTURTbHpod2NneXRkeEYrbXNySlVUWEVtdDFkNFBpYXl4VjRzNGdSSnBldUVYSTJ4akZDbmZBZldxNXpRSXpucmVFTWRJbXdyOW5pQVkxa29yTSt6bFo5bDlBemxpM09lNDJveDRkNDMrYmE4cHd1WDdSVGVyWitESTFrdlhjaVNZc0NqK09OT3p2SVdJaVE2aEl0VVZ4b0FYVlFONm01ckdTMnltMVZHak9HNjJRZllTNkJUd2xsK0RBVE5VN3FVTnZjNUdic3lESy9JZnV2eFloV21KaVBUN0hJclZXeFQ3b3RxY29DVFdTY2Q1WStHbzhrV3hTeTNXSlN2eFZLNVpRRTNSVHQ3YkE5R3puZE9hd0Z0K010dGVpbGx0aE54dXR0Q3ZqSnBlYTVxdk1TQ1k1ZGJzbEFqZXR6WUJhN25vWjNUQ0xVMXRUWTJZa25aeTZEYmdEMTFSeldZNnpsRmUzMnRNZjJoUmkwTUhSM3FlSUVWTXF5S2ZicWhZOEM3a05wdFJxWHQzYVdoaUtHU1pmU2tHc3o5VDA4czJGRGwrdEhPZnRCMEszWldhNWl6bm5BbGl1U25LeDM2UnVzSDFPWmF0cTBWVGFmME9zVmhDc1NkMkd6SEtiSXFaTEU2RFZZYVRGT0FFWjJ0Rlk0NGx3eU9WcG5NbmdVS3hXVGxVRlJBTm11VTJWV2ljelI3Q1lkTWhOWHB5bkluTnorc3c2WU9QcktNS1RVbHhRcTlXQ3RGeHd4cFJsblBQNUJlN1BrQzNlR21ZZ2NqbnVNcFZCdDJzcHlrU3EybElocHlIdmNvV3ZZV1BOQ1VUNEVvdTQyeTREalRIQXg1eE05QmM4RWRsTDVFeEMxdVFRZ0lISVp3T2l2M1kwSjVERUhjWGh3NWhUZ1d4QllaY1hZTEI3Q0lLT1FsMWVrL0ozVllweW5MRU1Pa1o4RG96emJoZDZha2lkRWVqVzQwMHY4NTFXMEUwMmtxSVZyWEk5YmZnbmN2SDBlUm9OdW0xbWlRalZEMjgvTHN1K3Rpd01oWEZvMDBNU0dvQzE2WE92bzlmenovL3pzdXh1Y0FWTVpWaXV0d3ljR25wQjdlUXN5cDV5MFBia3pYcGlWbmhpcTFyak40QUJDRkRYSHFlQzJiOUJRUUFlRG5OV1B4SXVZNm56aU1UVjFCTTdkQ0dpMHlFZDRXb0dhcHdsVXpLQXk0cDJzYzZDRUZYc09JSnJqd2FYM201VVZDaVVIVTZGUGgwdENnRTVlNHdOakhBcktpQzVqT2FxWFVlY0NySUhCc0gwa242RjE5MlNycG9qbkVDMzdqcTVmVUFyMEExdkNKSWRzZGVDdDMxSllGUC9xVHZTZE9PM0RKN2dEdVBEMURBaW9lcnpoRXpnMThMQjN6dkpiVlNwR2hEeVprSGlET1Y4YnlxL0ltc1RBVnp4OUd1YlVjRlVPT2IwbXJzU0V2b3lOR0NZTGx2RVJUVzZqbWYrZkgrZ0JTUm9KTUoxd3VNVzNnT1NJUmxBYzlVdlRnVzlkY1RCVHR3ZDhlQmFTR3hJLzhveDdsK1p5SThlQ0JMSGFWdzVFclhCOXhTNkNQU3Jod1RYUzJmeHV4eXBZQmJJMmlwNEVVeWZmdEtiL3ZCdm9uU3UvNHV5VjZGWjErZW1lYTRxR0J1cjZuNWxUVGdISS9uNVZreTB1VHZNbXd2ZlkxV1haV2dMY1VYVS85M2p0clBFMTlXZ3JvaTFLSXZuM09vOXZtdzRFR3B2blZ1cmRnMjE1R29VeEQySW5ZaDdSclVvb3BQYXZKbWI0NnlMSldoVldkNDk2NGljZ2wwUklJNHRnNHFjOGt1UmQ3bkJUWlEzS1NWdmxzeHR2aHA0YytaNThSNmJiTk92Sm1MUVdkNTNXVm1yYk9kbGlXL0FsQlUzVS80NkM0ZnpicGZNVkFlVE1JamFlMURYbHZHeGlmQWk4QjZONFVaekZpQ3hubURiUW9NNWRDSDRvZ3RtTzFxV2R4R0RaMml6ajRzVjVEdzlRLzFGb3B1WXdVSjZmSkU2bU5wZXhIMmgxVmhpYlNJL1Yvd0tydmJMYWgvd1hCdlBhQXpTYzF5NTVpeFpZRXJEcHZPMnN5UEN1SXdiT2VkcTJPWFpoR1ZocnZKbTBRV3d5WDhUbkp5K3V5V3FMdndmRnRSOTJERUNKemVIRis0SWQ3Ukh0L09rSW02U2R1Y3VjV1k5Tk4rNlhYS0NhTC9wKzR6WmNKb1p3Tlpyamd2akR1M0NweU9EYUdpWlF4eVFhdEppNFArdGJoNzAyVHozVzh6ZVlrTnpNUWdmZGh2bTFZZk1zMjdvMytaM1hkaUY5WFF1MTNyNlRrQkxQQlM5R0pNM3RVcmprUDU4eG0rUS90MTB4dk80VmVQZ0ErL051YzRYRnVkeCs4MXhhSjYxS3JaOVRWWnBpYSs4LzdPV2xGWmtORzJHWkV0N1JtckZsMGdFVDRQM0V5dUtJWmN4TllXRXBsZU1QY1FGODJxbXptaE1wY2szQkVKdDVTM2d5eFpuZVpsUzZQczBqUW55dkpSbGxFYWZ6RzhicTNOWERPbFRvNUY0ZHBTYlgyZkE5d3YxUjlsNlhSRzRTM3VzUFpNa2tMNXN1RlZFaTJRZW43NFUwcHlORFFlRStOZVMyeW1BaFJtSzNtTkZ2SjFWUUlUR3NqNTRhTHlubGN1QjYyeGlWV2JrZkdHN2JIYTZyZklJeExkOFNTYXpKOGE3bVNTMkJHT2VOWSt5bmNpTFQvcFhmclNaSmJpL2xVWGhPSlpIcGt6NFkvcHhOSHVPdGZCbGRCQ0V2QzlXRVVhMGpzTGxoSkx0a1NrZVg2eFdzaWJxUytUMEw0OC85bmY1UFZSQ214VFZ5ZXhaMnlOVHFtS05rWUNoellwL0YrZXo4enNpWDlsTHB2U1QwUXByZldUS2treGlPdW1yZmZ1VXF1WTQxeVdIYWs2RGFwbnJxZldSS1dQNVhwbUN0SllrV0pOdmo4QTNnajJKamdOTGQrSzRFTWIreUpTUmJLaVJ1cTNLUG51aWpSeW12blZ3ZUJ6U0pGNndQakxGMVpZREwvUXlYRVRvU0gwdVUwL2Q3Ky9zUnppalJlc2pVeHJhbm1BN3hmdTZjdWloS1U5NytTdmFjblhLelRKYUljdWVmSjhhbHN1MENHT0hMdlNNYnlrbFRGclhRKzJKdEFQWm9BUXl2K1dGVkYwOE8wTXd4VG9IK3F6eXpNK05RbSt3OXJVYmtrcHhvTE1ieFVUSzJGa2lOd0VvOHZhcFJsd1BmZWEzWSs2UHBxN09XTzlFVFJxQTljd2hqZWhtN281eHlNUVcxQ2N0NFJZZGVONTFUYUdhZWtHaEVXcG5QMEtCenVJZnBlQ1ltdnN0RU8vcXNoWW0rZ2lIR3VYZm9UQmNTcis5Zmp2RWxsVG8yQjJac2lRZEtoUFNNSFpJVzMrRzJkWUhPS241VkJ6a1l2dU1BRE5HWXovenI3NlZxSkdwaTNmMGR3MUc4RkN6eEdWMVpNcENySnZXVFQzU2xBTUJTdm5Hb2Mrbk1XWmwrd1lXN2JnblFkRXk5REcrcnY0VUo2cG5SVk5DV05ZLzNMRHdKbEZTbHh4RlVVNzF2VEVVUmVCci90TU5WbmVvcnhISjVIYllsbm1hdXArM0UwR3BmRkNPUjBtRFRCOW1LZGNqWk0rU05KVnNDTHF4QldabUwyYkNOSjF1cHpacVdVbDNFOGozZ1RxSWYwWnFLU05DZGxVL01pVlNsNnZvK3RoeFlLSFh5WnR5TVpxSjlTTlR6RlEyTlIrbnVwMThKVFY0c3hFa2FFSkhwZ2hrc1g4M29NcVIwKzFpL0dHdXlKRXA0Y3I4SmZwaDVZeU9XWXdlbVpKZm13Z0hHMVdqSjQ5UXB4VmpSNmFrRVZ2VjhlbkFqbkt4NGtnajBvOU1TYU96cS9zcDhhbkptY05CT3ptQ2FxS1dRWUVxK24rZFBNQk5MdkxGV1ZHQkVBSFB5RlUyTUlMN0pPMjRHVWwwV2pMaktucDduQytnNzhUZlI1VlR1V29wb2JqV2JKYVN3SmhmWnJzZ2JoZVZtMUg4aG1uTm96UFFqWDhKNzFRZ2VDQ1JVTDZ3K0VIQ040cjVoYTNJcFFvLytFekx4dlBJaHBrNmcwRnRxVWpyT2dpY2tSdnBnNmk5UERlVFNPdHJhWFVISkI0a1V1VkZOa0ZTNlhsVko2ZXEzZEJudkFwZEFNTEhYeWtiSW5ZUzEwTHBDNWpKbGgxZkJsWDR5SlFNWWxOMWVCTWQvTkt1aVRJVGJ6NHlKWk0xbWFBZDJxcUV0ell1SmROWllOdGFjb1dQVzFQMjhpeWtBY2t3M0ZGQmNkMW9NTlBqcmVMQ1VGcTNTWGdIWUZKODVwdVBUTEhycFRoVnBOOWFZVlhqOUdZTWRkM0NXbkdlbG5hVnJmQWd0b3NIdnpUTTJ1SzZoNDVNTWQ5UGVrMW8rdzNOcjVkT2I2N0Z6UXYrbFIrY0pBTHdzWm5Xcm1ZNTVOK2NUbkVEaGptdS9IZ0xDbUo4N1JSSm9Hb29lVmpyMzAyZ3NVUjVtdU1lZ1c0OVN6NGpHZHp0cHFxc2g2MVBWZGhBcGlOVGJIaVRhU2E2T29lNm9zbjBacXpweUJRelIxYk5taGJydW9NeTg5NXdaRXFXQWluMWtPMStSMVRmS3U3ZFVFVHlrU2xDZUpIL2wrVWpYVGp5cElnQXlaTjhaSXFzTGdKMHlCbWREbi95VFB2VnRsSVRqMHl4WlU2a3E4SGtmK2E1K3krSGpxVk5wTXhFZ3V1SUhabVN5WlJLVU9tQ040THJDNmxVTnBWSlI2Ylk4S1hRdU8vK3FuL2w2NXFmUzZITnFNcHpaTXIvQUNPemRKYm5QS0VNQUFBQUFFbEZUa1N1UW1DQyIKfQo="/>
    </extobj>
    <extobj name="334E55B0-647D-440b-865C-3EC943EB4CBC-17">
      <extobjdata type="334E55B0-647D-440b-865C-3EC943EB4CBC" data="ewoJIkltZ1NldHRpbmdKc29uIiA6ICJ7XCJkcGlcIjpcIjYwMFwiLFwiZm9ybWF0XCI6XCJQTkdcIixcInRyYW5zcGFyZW50XCI6dHJ1ZSxcImF1dG9cIjpmYWxzZX0iLAoJIkxhdGV4IiA6ICJYRnNnS0NCY1puSmhZM3N6WEhCcGZYczRmU3dnWEdaeVlXTjdNbHh3YVgxN00zMGdLU0JjWFE9PSIsCgkiTGF0ZXhJbWdCYXNlNjQiIDogImlWQk9SdzBLR2dvQUFBQU5TVWhFVWdBQUFUVUFBQUNxQkFNQUFBQStkc1VWQUFBQU1GQk1WRVgvLy84QUFBQUFBQUFBQUFBQUFBQUFBQUFBQUFBQUFBQUFBQUFBQUFBQUFBQUFBQUFBQUFBQUFBQUFBQUFBQUFBdjNhQjdBQUFBRDNSU1RsTUFWTjFFbWU4aXF6Szd6V2FKRUhhbVE0UllBQUFBQ1hCSVdYTUFBQTdFQUFBT3hBR1ZLdzRiQUFBT01VbEVRVlI0QWQwY1M0Z2tTVFc3cTd1NnVxdXlxejNzeGNQVzRLTG9pcHV0NEVGUXFrK2ljNmxsRHV0M3lkWmx3Ti9Tc3lnaUMwc1ZBd3BlckVaZEVWM0pSbG5GUWEzWmc0cnNvWG9GQmIxVTcyQ3J1eDZxUlJRVW9kcDJhOGZ1V1NkOEwvNzVpY3pJekpydXdqeFV2WGp4M291WEVTOWV2QmVaR1k1anVGNjgvTWJwVzE0NE1OVG1RYnMvZjNiNjRCT3prTVJiZlJlaDErM05QRm9rMGxZQ0t1bmtabUp0QWVTbnlOa0xYM3JzSDRTYzlRcHc2eXpWTGpuNzNMZEF2ZW1Samk0TzE4bHJkQXp1SStSdWNTbVU4NHZrcmZCZkh4QnlPcHRobmJ6QzVGVGhmcmRLS2JkQTdsRCtkWkQwd1ZLU09QTUMyZUJRcTJ6SDlhYzlKcW9ObzdyTnBaYjVPNVFEdVFpM3UxbENsT3Mvd3JrWFFOS2pKU1FKMWduNVFJL0JEWkM0SzlBRi9sZlVuWFVKdVYxQVFwVEZJK1RmREZjRDNWNk5WdWNvOTErUnhHTVFWV1lJbUNBWHBKd29rQm16YkNNWEVQeFhraStCMUQxWktncGdaNUVEeGczUWEwWGxBQis1SnBuTERnRVRGTkZORFl0c3h4YUFDZkFUU2V1WG5mTlVFblRXbEluRTRTM1JiNkZ4REdDVmtZb1dCanJ5RHJFTFM5amJxczQrZ2tKaGxTVGpDaUg3ckZBQmVmK1IrTnpBR3JDZkNxNGhGTGdWQzFTUi80KzloM1BoVXZOd0VRbU1CM1dUNDlpQ3duWnhXVEZPSEpUOUdOWWFBUU9nSEM3cTFyTm16U1pzZ3J3UzQ0QW13YjI0NHd6THlZb3AyeW8xVFIwSFp0V1JFRHFidVNDa09ZNm4rL0xxYjMyNGRlMDYyVlNVeVZEdE43K1dGWUgwVEk3em1XYzFNUWcrSU1sc0FSZ1RGZGk0M1lpOG5OUEVKMFM0OFQvRUpIRi9hcXNZMEYwbFJNUTR0QkFWZVp4REZycktmekg2S3FnWnZYSklZcVFlT2RrV1RHalgwV3RmVkZyOFk3akYzVkU3S3FlQVZiOURqOGo3TUw1dnVQRmRjZ091d1JSL2J6eGhvWklrV1FhRmJ0SVM5dUNWQjI5NFp5aURmQmgvZjdBaDZXd0E5eE8vSU9TYmt0TDF5YmUzSVNtaHJuU3R3RHJXa29IWElUbjlHY2dkN3FId0FkTVhRZXZyYWV6M2J5anlOVGFWVnVuSzN5eXdqc0dVNTF3RE5yK0RmWlJld0IyN0lBcHVWSG1BQ1ZzWG05U1Y5bytWMHBaUUhjUWRVZHAxSHVYVEtMaFdjUG4vNHk4SitScHZ1c29GdHFsV3c0Y3ROVkpraDNMMTJtRjNXYUZhMWZNN0R5NXpRc2hUREZ6bFFYcG5EOHZkWFliTjhkdVZYank0Uk5tV3FPV3VNRVZ6Q0JLa01LTjRmdGwrbGVIOGZmejM2QzlDdGhkNG9KTURTbHpod2NneXRkeEYrbXNySlVUWEVtdDFkNFBpYXl4VjRzNGdSSnBldUVYSTJ4akZDbmZBZldxNXpRSXpucmVFTWRJbXdyOW5pQVkxa29yTSt6bFo5bDlBemxpM09lNDJveDRkNDMrYmE4cHd1WDdSVGVyWitESTFrdlhjaVNZc0NqK09OT3p2SVdJaVE2aEl0VVZ4b0FYVlFONm01ckdTMnltMVZHak9HNjJRZllTNkJUd2xsK0RBVE5VN3FVTnZjNUdic3lESy9JZnV2eFloV21KaVBUN0hJclZXeFQ3b3RxY29DVFdTY2Q1WStHbzhrV3hTeTNXSlN2eFZLNVpRRTNSVHQ3YkE5R3puZE9hd0Z0K010dGVpbGx0aE54dXR0Q3ZqSnBlYTVxdk1TQ1k1ZGJzbEFqZXR6WUJhN25vWjNUQ0xVMXRUWTJZa25aeTZEYmdEMTFSeldZNnpsRmUzMnRNZjJoUmkwTUhSM3FlSUVWTXF5S2ZicWhZOEM3a05wdFJxWHQzYVdoaUtHU1pmU2tHc3o5VDA4czJGRGwrdEhPZnRCMEszWldhNWl6bm5BbGl1U25LeDM2UnVzSDFPWmF0cTBWVGFmME9zVmhDc1NkMkd6SEtiSXFaTEU2RFZZYVRGT0FFWjJ0Rlk0NGx3eU9WcG5NbmdVS3hXVGxVRlJBTm11VTJWV2ljelI3Q1lkTWhOWHB5bkluTnorc3c2WU9QcktNS1RVbHhRcTlXQ3RGeHd4cFJsblBQNUJlN1BrQzNlR21ZZ2NqbnVNcFZCdDJzcHlrU3EybElocHlIdmNvV3ZZV1BOQ1VUNEVvdTQyeTREalRIQXg1eE05QmM4RWRsTDVFeEMxdVFRZ0lISVp3T2l2M1kwSjVERUhjWGh3NWhUZ1d4QllaY1hZTEI3Q0lLT1FsMWVrL0ozVllweW5MRU1Pa1o4RG96emJoZDZha2lkRWVqVzQwMHY4NTFXMEUwMmtxSVZyWEk5YmZnbmN2SDBlUm9OdW0xbWlRalZEMjgvTHN1K3Rpd01oWEZvMDBNU0dvQzE2WE92bzlmenovL3pzdXh1Y0FWTVpWaXV0d3ljR25wQjdlUXN5cDV5MFBia3pYcGlWbmhpcTFyak40QUJDRkRYSHFlQzJiOUJRUUFlRG5OV1B4SXVZNm56aU1UVjFCTTdkQ0dpMHlFZDRXb0dhcHdsVXpLQXk0cDJzYzZDRUZYc09JSnJqd2FYM201VVZDaVVIVTZGUGgwdENnRTVlNHdOakhBcktpQzVqT2FxWFVlY0NySUhCc0gwa242RjE5MlNycG9qbkVDMzdqcTVmVUFyMEExdkNKSWRzZGVDdDMxSllGUC9xVHZTZE9PM0RKN2dEdVBEMURBaW9lcnpoRXpnMThMQjN6dkpiVlNwR2hEeVprSGlET1Y4YnlxL0ltc1RBVnp4OUd1YlVjRlVPT2IwbXJzU0V2b3lOR0NZTGx2RVJUVzZqbWYrZkgrZ0JTUm9KTUoxd3VNVzNnT1NJUmxBYzlVdlRnVzlkY1RCVHR3ZDhlQmFTR3hJLzhveDdsK1p5SThlQ0JMSGFWdzVFclhCOXhTNkNQU3Jod1RYUzJmeHV4eXBZQmJJMmlwNEVVeWZmdEtiL3ZCdm9uU3UvNHV5VjZGWjErZW1lYTRxR0J1cjZuNWxUVGdISS9uNVZreTB1VHZNbXd2ZlkxV1haV2dMY1VYVS85M2p0clBFMTlXZ3JvaTFLSXZuM09vOXZtdzRFR3B2blZ1cmRnMjE1R29VeEQySW5ZaDdSclVvb3BQYXZKbWI0NnlMSldoVldkNDk2NGljZ2wwUklJNHRnNHFjOGt1UmQ3bkJUWlEzS1NWdmxzeHR2aHA0YytaNThSNmJiTk92Sm1MUVdkNTNXVm1yYk9kbGlXL0FsQlUzVS80NkM0ZnpicGZNVkFlVE1JamFlMURYbHZHeGlmQWk4QjZONFVaekZpQ3hubURiUW9NNWRDSDRvZ3RtTzFxV2R4R0RaMml6ajRzVjVEdzlRLzFGb3B1WXdVSjZmSkU2bU5wZXhIMmgxVmhpYlNJL1Yvd0tydmJMYWgvd1hCdlBhQXpTYzF5NTVpeFpZRXJEcHZPMnN5UEN1SXdiT2VkcTJPWFpoR1ZocnZKbTBRV3d5WDhUbkp5K3V5V3FMdndmRnRSOTJERUNKemVIRis0SWQ3Ukh0L09rSW02U2R1Y3VjV1k5Tk4rNlhYS0NhTC9wKzR6WmNKb1p3Tlpyamd2akR1M0NweU9EYUdpWlF4eVFhdEppNFArdGJoNzAyVHozVzh6ZVlrTnpNUWdmZGh2bTFZZk1zMjdvMytaM1hkaUY5WFF1MTNyNlRrQkxQQlM5R0pNM3RVcmprUDU4eG0rUS90MTB4dk80VmVQZ0ErL051YzRYRnVkeCs4MXhhSjYxS3JaOVRWWnBpYSs4LzdPV2xGWmtORzJHWkV0N1JtckZsMGdFVDRQM0V5dUtJWmN4TllXRXBsZU1QY1FGODJxbXptaE1wY2szQkVKdDVTM2d5eFpuZVpsUzZQczBqUW55dkpSbGxFYWZ6RzhicTNOWERPbFRvNUY0ZHBTYlgyZkE5d3YxUjlsNlhSRzRTM3VzUFpNa2tMNXN1RlZFaTJRZW43NFUwcHlORFFlRStOZVMyeW1BaFJtSzNtTkZ2SjFWUUlUR3NqNTRhTHlubGN1QjYyeGlWV2JrZkdHN2JIYTZyZklJeExkOFNTYXpKOGE3bVNTMkJHT2VOWSt5bmNpTFQvcFhmclNaSmJpL2xVWGhPSlpIcGt6NFkvcHhOSHVPdGZCbGRCQ0V2QzlXRVVhMGpzTGxoSkx0a1NrZVg2eFdzaWJxUytUMEw0OC85bmY1UFZSQ214VFZ5ZXhaMnlOVHFtS05rWUNoellwL0YrZXo4enNpWDlsTHB2U1QwUXByZldUS2treGlPdW1yZmZ1VXF1WTQxeVdIYWs2RGFwbnJxZldSS1dQNVhwbUN0SllrV0pOdmo4QTNnajJKamdOTGQrSzRFTWIreUpTUmJLaVJ1cTNLUG51aWpSeW12blZ3ZUJ6U0pGNndQakxGMVpZREwvUXlYRVRvU0gwdVUwL2Q3Ky9zUnppalJlc2pVeHJhbm1BN3hmdTZjdWloS1U5NytTdmFjblhLelRKYUljdWVmSjhhbHN1MENHT0hMdlNNYnlrbFRGclhRKzJKdEFQWm9BUXl2K1dGVkYwOE8wTXd4VG9IK3F6eXpNK05RbSt3OXJVYmtrcHhvTE1ieFVUSzJGa2lOd0VvOHZhcFJsd1BmZWEzWSs2UHBxN09XTzlFVFJxQTljd2hqZWhtN281eHlNUVcxQ2N0NFJZZGVONTFUYUdhZWtHaEVXcG5QMEtCenVJZnBlQ1ltdnN0RU8vcXNoWW0rZ2lIR3VYZm9UQmNTcis5Zmp2RWxsVG8yQjJac2lRZEtoUFNNSFpJVzMrRzJkWUhPS241VkJ6a1l2dU1BRE5HWXovenI3NlZxSkdwaTNmMGR3MUc4RkN6eEdWMVpNcENySnZXVFQzU2xBTUJTdm5Hb2Mrbk1XWmwrd1lXN2JnblFkRXk5REcrcnY0VUo2cG5SVk5DV05ZLzNMRHdKbEZTbHh4RlVVNzF2VEVVUmVCci90TU5WbmVvcnhISjVIYllsbm1hdXArM0UwR3BmRkNPUjBtRFRCOW1LZGNqWk0rU05KVnNDTHF4QldabUwyYkNOSjF1cHpacVdVbDNFOGozZ1RxSWYwWnFLU05DZGxVL01pVlNsNnZvK3RoeFlLSFh5WnR5TVpxSjlTTlR6RlEyTlIrbnVwMThKVFY0c3hFa2FFSkhwZ2hrc1g4M29NcVIwKzFpL0dHdXlKRXA0Y3I4SmZwaDVZeU9XWXdlbVpKZm13Z0hHMVdqSjQ5UXB4VmpSNmFrRVZ2VjhlbkFqbkt4NGtnajBvOU1TYU96cS9zcDhhbkptY05CT3ptQ2FxS1dRWUVxK24rZFBNQk5MdkxGV1ZHQkVBSFB5RlUyTUlMN0pPMjRHVWwwV2pMaktucDduQytnNzhUZlI1VlR1V29wb2JqV2JKYVN3SmhmWnJzZ2JoZVZtMUg4aG1uTm96UFFqWDhKNzFRZ2VDQ1JVTDZ3K0VIQ040cjVoYTNJcFFvLytFekx4dlBJaHBrNmcwRnRxVWpyT2dpY2tSdnBnNmk5UERlVFNPdHJhWFVISkI0a1V1VkZOa0ZTNlhsVko2ZXEzZEJudkFwZEFNTEhYeWtiSW5ZUzEwTHBDNWpKbGgxZkJsWDR5SlFNWWxOMWVCTWQvTkt1aVRJVGJ6NHlKWk0xbWFBZDJxcUV0ell1SmROWllOdGFjb1dQVzFQMjhpeWtBY2t3M0ZGQmNkMW9NTlBqcmVMQ1VGcTNTWGdIWUZKODVwdVBUTEhycFRoVnBOOWFZVlhqOUdZTWRkM0NXbkdlbG5hVnJmQWd0b3NIdnpUTTJ1SzZoNDVNTWQ5UGVrMW8rdzNOcjVkT2I2N0Z6UXYrbFIrY0pBTHdzWm5Xcm1ZNTVOK2NUbkVEaGptdS9IZ0xDbUo4N1JSSm9Hb29lVmpyMzAyZ3NVUjVtdU1lZ1c0OVN6NGpHZHp0cHFxc2g2MVBWZGhBcGlOVGJIaVRhU2E2T29lNm9zbjBacXpweUJRelIxYk5taGJydW9NeTg5NXdaRXFXQWluMWtPMStSMVRmS3U3ZFVFVHlrU2xDZUpIL2wrVWpYVGp5cElnQXlaTjhaSXFzTGdKMHlCbWREbi95VFB2VnRsSVRqMHl4WlU2a3E4SGtmK2E1K3krSGpxVk5wTXhFZ3V1SUhabVN5WlJLVU9tQ040THJDNmxVTnBWSlI2Ylk4S1hRdU8vK3FuL2w2NXFmUzZITnFNcHpaTXIvQUNPemRKYm5QS0VNQUFBQUFFbEZUa1N1UW1DQyIKfQo="/>
    </extobj>
    <extobj name="334E55B0-647D-440b-865C-3EC943EB4CBC-18">
      <extobjdata type="334E55B0-647D-440b-865C-3EC943EB4CBC" data="ewoJIkltZ1NldHRpbmdKc29uIiA6ICJ7XCJkcGlcIjpcIjYwMFwiLFwiZm9ybWF0XCI6XCJQTkdcIixcInRyYW5zcGFyZW50XCI6dHJ1ZSxcImF1dG9cIjpmYWxzZX0iLAoJIkxhdGV4IiA6ICJYRnNnS0NCY1puSmhZM3N6WEhCcGZYczRmU3dnWEdaeVlXTjdNbHh3YVgxN00zMGdLU0JjWFE9PSIsCgkiTGF0ZXhJbWdCYXNlNjQiIDogImlWQk9SdzBLR2dvQUFBQU5TVWhFVWdBQUFUVUFBQUNxQkFNQUFBQStkc1VWQUFBQU1GQk1WRVgvLy84QUFBQUFBQUFBQUFBQUFBQUFBQUFBQUFBQUFBQUFBQUFBQUFBQUFBQUFBQUFBQUFBQUFBQUFBQUFBQUFBdjNhQjdBQUFBRDNSU1RsTUFWTjFFbWU4aXF6Szd6V2FKRUhhbVE0UllBQUFBQ1hCSVdYTUFBQTdFQUFBT3hBR1ZLdzRiQUFBT01VbEVRVlI0QWQwY1M0Z2tTVFc3cTd1NnVxdXlxejNzeGNQVzRLTG9pcHV0NEVGUXFrK2ljNmxsRHV0M3lkWmx3Ti9Tc3lnaUMwc1ZBd3BlckVaZEVWM0pSbG5GUWEzWmc0cnNvWG9GQmIxVTcyQ3J1eDZxUlJRVW9kcDJhOGZ1V1NkOEwvNzVpY3pJekpydXdqeFV2WGp4M291WEVTOWV2QmVaR1k1anVGNjgvTWJwVzE0NE1OVG1RYnMvZjNiNjRCT3prTVJiZlJlaDErM05QRm9rMGxZQ0t1bmtabUp0QWVTbnlOa0xYM3JzSDRTYzlRcHc2eXpWTGpuNzNMZEF2ZW1Samk0TzE4bHJkQXp1SStSdWNTbVU4NHZrcmZCZkh4QnlPcHRobmJ6QzVGVGhmcmRLS2JkQTdsRCtkWkQwd1ZLU09QTUMyZUJRcTJ6SDlhYzlKcW9ObzdyTnBaYjVPNVFEdVFpM3UxbENsT3Mvd3JrWFFOS2pKU1FKMWduNVFJL0JEWkM0SzlBRi9sZlVuWFVKdVYxQVFwVEZJK1RmREZjRDNWNk5WdWNvOTErUnhHTVFWV1lJbUNBWHBKd29rQm16YkNNWEVQeFhraStCMUQxWktncGdaNUVEeGczUWEwWGxBQis1SnBuTERnRVRGTkZORFl0c3h4YUFDZkFUU2V1WG5mTlVFblRXbEluRTRTM1JiNkZ4REdDVmtZb1dCanJ5RHJFTFM5amJxczQrZ2tKaGxTVGpDaUg3ckZBQmVmK1IrTnpBR3JDZkNxNGhGTGdWQzFTUi80KzloM1BoVXZOd0VRbU1CM1dUNDlpQ3duWnhXVEZPSEpUOUdOWWFBUU9nSEM3cTFyTm16U1pzZ3J3UzQ0QW13YjI0NHd6THlZb3AyeW8xVFIwSFp0V1JFRHFidVNDa09ZNm4rL0xxYjMyNGRlMDYyVlNVeVZEdE43K1dGWUgwVEk3em1XYzFNUWcrSU1sc0FSZ1RGZGk0M1lpOG5OUEVKMFM0OFQvRUpIRi9hcXNZMEYwbFJNUTR0QkFWZVp4REZycktmekg2S3FnWnZYSklZcVFlT2RrV1RHalgwV3RmVkZyOFk3akYzVkU3S3FlQVZiOURqOGo3TUw1dnVQRmRjZ091d1JSL2J6eGhvWklrV1FhRmJ0SVM5dUNWQjI5NFp5aURmQmgvZjdBaDZXd0E5eE8vSU9TYmt0TDF5YmUzSVNtaHJuU3R3RHJXa29IWElUbjlHY2dkN3FId0FkTVhRZXZyYWV6M2J5anlOVGFWVnVuSzN5eXdqc0dVNTF3RE5yK0RmWlJld0IyN0lBcHVWSG1BQ1ZzWG05U1Y5bytWMHBaUUhjUWRVZHAxSHVYVEtMaFdjUG4vNHk4SitScHZ1c29GdHFsV3c0Y3ROVkpraDNMMTJtRjNXYUZhMWZNN0R5NXpRc2hUREZ6bFFYcG5EOHZkWFliTjhkdVZYank0Uk5tV3FPV3VNRVZ6Q0JLa01LTjRmdGwrbGVIOGZmejM2QzlDdGhkNG9KTURTbHpod2NneXRkeEYrbXNySlVUWEVtdDFkNFBpYXl4VjRzNGdSSnBldUVYSTJ4akZDbmZBZldxNXpRSXpucmVFTWRJbXdyOW5pQVkxa29yTSt6bFo5bDlBemxpM09lNDJveDRkNDMrYmE4cHd1WDdSVGVyWitESTFrdlhjaVNZc0NqK09OT3p2SVdJaVE2aEl0VVZ4b0FYVlFONm01ckdTMnltMVZHak9HNjJRZllTNkJUd2xsK0RBVE5VN3FVTnZjNUdic3lESy9JZnV2eFloV21KaVBUN0hJclZXeFQ3b3RxY29DVFdTY2Q1WStHbzhrV3hTeTNXSlN2eFZLNVpRRTNSVHQ3YkE5R3puZE9hd0Z0K010dGVpbGx0aE54dXR0Q3ZqSnBlYTVxdk1TQ1k1ZGJzbEFqZXR6WUJhN25vWjNUQ0xVMXRUWTJZa25aeTZEYmdEMTFSeldZNnpsRmUzMnRNZjJoUmkwTUhSM3FlSUVWTXF5S2ZicWhZOEM3a05wdFJxWHQzYVdoaUtHU1pmU2tHc3o5VDA4czJGRGwrdEhPZnRCMEszWldhNWl6bm5BbGl1U25LeDM2UnVzSDFPWmF0cTBWVGFmME9zVmhDc1NkMkd6SEtiSXFaTEU2RFZZYVRGT0FFWjJ0Rlk0NGx3eU9WcG5NbmdVS3hXVGxVRlJBTm11VTJWV2ljelI3Q1lkTWhOWHB5bkluTnorc3c2WU9QcktNS1RVbHhRcTlXQ3RGeHd4cFJsblBQNUJlN1BrQzNlR21ZZ2NqbnVNcFZCdDJzcHlrU3EybElocHlIdmNvV3ZZV1BOQ1VUNEVvdTQyeTREalRIQXg1eE05QmM4RWRsTDVFeEMxdVFRZ0lISVp3T2l2M1kwSjVERUhjWGh3NWhUZ1d4QllaY1hZTEI3Q0lLT1FsMWVrL0ozVllweW5MRU1Pa1o4RG96emJoZDZha2lkRWVqVzQwMHY4NTFXMEUwMmtxSVZyWEk5YmZnbmN2SDBlUm9OdW0xbWlRalZEMjgvTHN1K3Rpd01oWEZvMDBNU0dvQzE2WE92bzlmenovL3pzdXh1Y0FWTVpWaXV0d3ljR25wQjdlUXN5cDV5MFBia3pYcGlWbmhpcTFyak40QUJDRkRYSHFlQzJiOUJRUUFlRG5OV1B4SXVZNm56aU1UVjFCTTdkQ0dpMHlFZDRXb0dhcHdsVXpLQXk0cDJzYzZDRUZYc09JSnJqd2FYM201VVZDaVVIVTZGUGgwdENnRTVlNHdOakhBcktpQzVqT2FxWFVlY0NySUhCc0gwa242RjE5MlNycG9qbkVDMzdqcTVmVUFyMEExdkNKSWRzZGVDdDMxSllGUC9xVHZTZE9PM0RKN2dEdVBEMURBaW9lcnpoRXpnMThMQjN6dkpiVlNwR2hEeVprSGlET1Y4YnlxL0ltc1RBVnp4OUd1YlVjRlVPT2IwbXJzU0V2b3lOR0NZTGx2RVJUVzZqbWYrZkgrZ0JTUm9KTUoxd3VNVzNnT1NJUmxBYzlVdlRnVzlkY1RCVHR3ZDhlQmFTR3hJLzhveDdsK1p5SThlQ0JMSGFWdzVFclhCOXhTNkNQU3Jod1RYUzJmeHV4eXBZQmJJMmlwNEVVeWZmdEtiL3ZCdm9uU3UvNHV5VjZGWjErZW1lYTRxR0J1cjZuNWxUVGdISS9uNVZreTB1VHZNbXd2ZlkxV1haV2dMY1VYVS85M2p0clBFMTlXZ3JvaTFLSXZuM09vOXZtdzRFR3B2blZ1cmRnMjE1R29VeEQySW5ZaDdSclVvb3BQYXZKbWI0NnlMSldoVldkNDk2NGljZ2wwUklJNHRnNHFjOGt1UmQ3bkJUWlEzS1NWdmxzeHR2aHA0YytaNThSNmJiTk92Sm1MUVdkNTNXVm1yYk9kbGlXL0FsQlUzVS80NkM0ZnpicGZNVkFlVE1JamFlMURYbHZHeGlmQWk4QjZONFVaekZpQ3hubURiUW9NNWRDSDRvZ3RtTzFxV2R4R0RaMml6ajRzVjVEdzlRLzFGb3B1WXdVSjZmSkU2bU5wZXhIMmgxVmhpYlNJL1Yvd0tydmJMYWgvd1hCdlBhQXpTYzF5NTVpeFpZRXJEcHZPMnN5UEN1SXdiT2VkcTJPWFpoR1ZocnZKbTBRV3d5WDhUbkp5K3V5V3FMdndmRnRSOTJERUNKemVIRis0SWQ3Ukh0L09rSW02U2R1Y3VjV1k5Tk4rNlhYS0NhTC9wKzR6WmNKb1p3Tlpyamd2akR1M0NweU9EYUdpWlF4eVFhdEppNFArdGJoNzAyVHozVzh6ZVlrTnpNUWdmZGh2bTFZZk1zMjdvMytaM1hkaUY5WFF1MTNyNlRrQkxQQlM5R0pNM3RVcmprUDU4eG0rUS90MTB4dk80VmVQZ0ErL051YzRYRnVkeCs4MXhhSjYxS3JaOVRWWnBpYSs4LzdPV2xGWmtORzJHWkV0N1JtckZsMGdFVDRQM0V5dUtJWmN4TllXRXBsZU1QY1FGODJxbXptaE1wY2szQkVKdDVTM2d5eFpuZVpsUzZQczBqUW55dkpSbGxFYWZ6RzhicTNOWERPbFRvNUY0ZHBTYlgyZkE5d3YxUjlsNlhSRzRTM3VzUFpNa2tMNXN1RlZFaTJRZW43NFUwcHlORFFlRStOZVMyeW1BaFJtSzNtTkZ2SjFWUUlUR3NqNTRhTHlubGN1QjYyeGlWV2JrZkdHN2JIYTZyZklJeExkOFNTYXpKOGE3bVNTMkJHT2VOWSt5bmNpTFQvcFhmclNaSmJpL2xVWGhPSlpIcGt6NFkvcHhOSHVPdGZCbGRCQ0V2QzlXRVVhMGpzTGxoSkx0a1NrZVg2eFdzaWJxUytUMEw0OC85bmY1UFZSQ214VFZ5ZXhaMnlOVHFtS05rWUNoellwL0YrZXo4enNpWDlsTHB2U1QwUXByZldUS2treGlPdW1yZmZ1VXF1WTQxeVdIYWs2RGFwbnJxZldSS1dQNVhwbUN0SllrV0pOdmo4QTNnajJKamdOTGQrSzRFTWIreUpTUmJLaVJ1cTNLUG51aWpSeW12blZ3ZUJ6U0pGNndQakxGMVpZREwvUXlYRVRvU0gwdVUwL2Q3Ky9zUnppalJlc2pVeHJhbm1BN3hmdTZjdWloS1U5NytTdmFjblhLelRKYUljdWVmSjhhbHN1MENHT0hMdlNNYnlrbFRGclhRKzJKdEFQWm9BUXl2K1dGVkYwOE8wTXd4VG9IK3F6eXpNK05RbSt3OXJVYmtrcHhvTE1ieFVUSzJGa2lOd0VvOHZhcFJsd1BmZWEzWSs2UHBxN09XTzlFVFJxQTljd2hqZWhtN281eHlNUVcxQ2N0NFJZZGVONTFUYUdhZWtHaEVXcG5QMEtCenVJZnBlQ1ltdnN0RU8vcXNoWW0rZ2lIR3VYZm9UQmNTcis5Zmp2RWxsVG8yQjJac2lRZEtoUFNNSFpJVzMrRzJkWUhPS241VkJ6a1l2dU1BRE5HWXovenI3NlZxSkdwaTNmMGR3MUc4RkN6eEdWMVpNcENySnZXVFQzU2xBTUJTdm5Hb2Mrbk1XWmwrd1lXN2JnblFkRXk5REcrcnY0VUo2cG5SVk5DV05ZLzNMRHdKbEZTbHh4RlVVNzF2VEVVUmVCci90TU5WbmVvcnhISjVIYllsbm1hdXArM0UwR3BmRkNPUjBtRFRCOW1LZGNqWk0rU05KVnNDTHF4QldabUwyYkNOSjF1cHpacVdVbDNFOGozZ1RxSWYwWnFLU05DZGxVL01pVlNsNnZvK3RoeFlLSFh5WnR5TVpxSjlTTlR6RlEyTlIrbnVwMThKVFY0c3hFa2FFSkhwZ2hrc1g4M29NcVIwKzFpL0dHdXlKRXA0Y3I4SmZwaDVZeU9XWXdlbVpKZm13Z0hHMVdqSjQ5UXB4VmpSNmFrRVZ2VjhlbkFqbkt4NGtnajBvOU1TYU96cS9zcDhhbkptY05CT3ptQ2FxS1dRWUVxK24rZFBNQk5MdkxGV1ZHQkVBSFB5RlUyTUlMN0pPMjRHVWwwV2pMaktucDduQytnNzhUZlI1VlR1V29wb2JqV2JKYVN3SmhmWnJzZ2JoZVZtMUg4aG1uTm96UFFqWDhKNzFRZ2VDQ1JVTDZ3K0VIQ040cjVoYTNJcFFvLytFekx4dlBJaHBrNmcwRnRxVWpyT2dpY2tSdnBnNmk5UERlVFNPdHJhWFVISkI0a1V1VkZOa0ZTNlhsVko2ZXEzZEJudkFwZEFNTEhYeWtiSW5ZUzEwTHBDNWpKbGgxZkJsWDR5SlFNWWxOMWVCTWQvTkt1aVRJVGJ6NHlKWk0xbWFBZDJxcUV0ell1SmROWllOdGFjb1dQVzFQMjhpeWtBY2t3M0ZGQmNkMW9NTlBqcmVMQ1VGcTNTWGdIWUZKODVwdVBUTEhycFRoVnBOOWFZVlhqOUdZTWRkM0NXbkdlbG5hVnJmQWd0b3NIdnpUTTJ1SzZoNDVNTWQ5UGVrMW8rdzNOcjVkT2I2N0Z6UXYrbFIrY0pBTHdzWm5Xcm1ZNTVOK2NUbkVEaGptdS9IZ0xDbUo4N1JSSm9Hb29lVmpyMzAyZ3NVUjVtdU1lZ1c0OVN6NGpHZHp0cHFxc2g2MVBWZGhBcGlOVGJIaVRhU2E2T29lNm9zbjBacXpweUJRelIxYk5taGJydW9NeTg5NXdaRXFXQWluMWtPMStSMVRmS3U3ZFVFVHlrU2xDZUpIL2wrVWpYVGp5cElnQXlaTjhaSXFzTGdKMHlCbWREbi95VFB2VnRsSVRqMHl4WlU2a3E4SGtmK2E1K3krSGpxVk5wTXhFZ3V1SUhabVN5WlJLVU9tQ040THJDNmxVTnBWSlI2Ylk4S1hRdU8vK3FuL2w2NXFmUzZITnFNcHpaTXIvQUNPemRKYm5QS0VNQUFBQUFFbEZUa1N1UW1DQyIKfQo="/>
    </extobj>
    <extobj name="334E55B0-647D-440b-865C-3EC943EB4CBC-19">
      <extobjdata type="334E55B0-647D-440b-865C-3EC943EB4CBC" data="ewoJIkltZ1NldHRpbmdKc29uIiA6ICJ7XCJkcGlcIjpcIjYwMFwiLFwiZm9ybWF0XCI6XCJQTkdcIixcInRyYW5zcGFyZW50XCI6dHJ1ZSxcImF1dG9cIjpmYWxzZX0iLAoJIkxhdGV4IiA6ICJYRnNnS0NCY1puSmhZM3N6WEhCcGZYczRmU3dnWEdaeVlXTjdNbHh3YVgxN00zMGdLU0JjWFE9PSIsCgkiTGF0ZXhJbWdCYXNlNjQiIDogImlWQk9SdzBLR2dvQUFBQU5TVWhFVWdBQUFUVUFBQUNxQkFNQUFBQStkc1VWQUFBQU1GQk1WRVgvLy84QUFBQUFBQUFBQUFBQUFBQUFBQUFBQUFBQUFBQUFBQUFBQUFBQUFBQUFBQUFBQUFBQUFBQUFBQUFBQUFBdjNhQjdBQUFBRDNSU1RsTUFWTjFFbWU4aXF6Szd6V2FKRUhhbVE0UllBQUFBQ1hCSVdYTUFBQTdFQUFBT3hBR1ZLdzRiQUFBT01VbEVRVlI0QWQwY1M0Z2tTVFc3cTd1NnVxdXlxejNzeGNQVzRLTG9pcHV0NEVGUXFrK2ljNmxsRHV0M3lkWmx3Ti9Tc3lnaUMwc1ZBd3BlckVaZEVWM0pSbG5GUWEzWmc0cnNvWG9GQmIxVTcyQ3J1eDZxUlJRVW9kcDJhOGZ1V1NkOEwvNzVpY3pJekpydXdqeFV2WGp4M291WEVTOWV2QmVaR1k1anVGNjgvTWJwVzE0NE1OVG1RYnMvZjNiNjRCT3prTVJiZlJlaDErM05QRm9rMGxZQ0t1bmtabUp0QWVTbnlOa0xYM3JzSDRTYzlRcHc2eXpWTGpuNzNMZEF2ZW1Samk0TzE4bHJkQXp1SStSdWNTbVU4NHZrcmZCZkh4QnlPcHRobmJ6QzVGVGhmcmRLS2JkQTdsRCtkWkQwd1ZLU09QTUMyZUJRcTJ6SDlhYzlKcW9ObzdyTnBaYjVPNVFEdVFpM3UxbENsT3Mvd3JrWFFOS2pKU1FKMWduNVFJL0JEWkM0SzlBRi9sZlVuWFVKdVYxQVFwVEZJK1RmREZjRDNWNk5WdWNvOTErUnhHTVFWV1lJbUNBWHBKd29rQm16YkNNWEVQeFhraStCMUQxWktncGdaNUVEeGczUWEwWGxBQis1SnBuTERnRVRGTkZORFl0c3h4YUFDZkFUU2V1WG5mTlVFblRXbEluRTRTM1JiNkZ4REdDVmtZb1dCanJ5RHJFTFM5amJxczQrZ2tKaGxTVGpDaUg3ckZBQmVmK1IrTnpBR3JDZkNxNGhGTGdWQzFTUi80KzloM1BoVXZOd0VRbU1CM1dUNDlpQ3duWnhXVEZPSEpUOUdOWWFBUU9nSEM3cTFyTm16U1pzZ3J3UzQ0QW13YjI0NHd6THlZb3AyeW8xVFIwSFp0V1JFRHFidVNDa09ZNm4rL0xxYjMyNGRlMDYyVlNVeVZEdE43K1dGWUgwVEk3em1XYzFNUWcrSU1sc0FSZ1RGZGk0M1lpOG5OUEVKMFM0OFQvRUpIRi9hcXNZMEYwbFJNUTR0QkFWZVp4REZycktmekg2S3FnWnZYSklZcVFlT2RrV1RHalgwV3RmVkZyOFk3akYzVkU3S3FlQVZiOURqOGo3TUw1dnVQRmRjZ091d1JSL2J6eGhvWklrV1FhRmJ0SVM5dUNWQjI5NFp5aURmQmgvZjdBaDZXd0E5eE8vSU9TYmt0TDF5YmUzSVNtaHJuU3R3RHJXa29IWElUbjlHY2dkN3FId0FkTVhRZXZyYWV6M2J5anlOVGFWVnVuSzN5eXdqc0dVNTF3RE5yK0RmWlJld0IyN0lBcHVWSG1BQ1ZzWG05U1Y5bytWMHBaUUhjUWRVZHAxSHVYVEtMaFdjUG4vNHk4SitScHZ1c29GdHFsV3c0Y3ROVkpraDNMMTJtRjNXYUZhMWZNN0R5NXpRc2hUREZ6bFFYcG5EOHZkWFliTjhkdVZYank0Uk5tV3FPV3VNRVZ6Q0JLa01LTjRmdGwrbGVIOGZmejM2QzlDdGhkNG9KTURTbHpod2NneXRkeEYrbXNySlVUWEVtdDFkNFBpYXl4VjRzNGdSSnBldUVYSTJ4akZDbmZBZldxNXpRSXpucmVFTWRJbXdyOW5pQVkxa29yTSt6bFo5bDlBemxpM09lNDJveDRkNDMrYmE4cHd1WDdSVGVyWitESTFrdlhjaVNZc0NqK09OT3p2SVdJaVE2aEl0VVZ4b0FYVlFONm01ckdTMnltMVZHak9HNjJRZllTNkJUd2xsK0RBVE5VN3FVTnZjNUdic3lESy9JZnV2eFloV21KaVBUN0hJclZXeFQ3b3RxY29DVFdTY2Q1WStHbzhrV3hTeTNXSlN2eFZLNVpRRTNSVHQ3YkE5R3puZE9hd0Z0K010dGVpbGx0aE54dXR0Q3ZqSnBlYTVxdk1TQ1k1ZGJzbEFqZXR6WUJhN25vWjNUQ0xVMXRUWTJZa25aeTZEYmdEMTFSeldZNnpsRmUzMnRNZjJoUmkwTUhSM3FlSUVWTXF5S2ZicWhZOEM3a05wdFJxWHQzYVdoaUtHU1pmU2tHc3o5VDA4czJGRGwrdEhPZnRCMEszWldhNWl6bm5BbGl1U25LeDM2UnVzSDFPWmF0cTBWVGFmME9zVmhDc1NkMkd6SEtiSXFaTEU2RFZZYVRGT0FFWjJ0Rlk0NGx3eU9WcG5NbmdVS3hXVGxVRlJBTm11VTJWV2ljelI3Q1lkTWhOWHB5bkluTnorc3c2WU9QcktNS1RVbHhRcTlXQ3RGeHd4cFJsblBQNUJlN1BrQzNlR21ZZ2NqbnVNcFZCdDJzcHlrU3EybElocHlIdmNvV3ZZV1BOQ1VUNEVvdTQyeTREalRIQXg1eE05QmM4RWRsTDVFeEMxdVFRZ0lISVp3T2l2M1kwSjVERUhjWGh3NWhUZ1d4QllaY1hZTEI3Q0lLT1FsMWVrL0ozVllweW5MRU1Pa1o4RG96emJoZDZha2lkRWVqVzQwMHY4NTFXMEUwMmtxSVZyWEk5YmZnbmN2SDBlUm9OdW0xbWlRalZEMjgvTHN1K3Rpd01oWEZvMDBNU0dvQzE2WE92bzlmenovL3pzdXh1Y0FWTVpWaXV0d3ljR25wQjdlUXN5cDV5MFBia3pYcGlWbmhpcTFyak40QUJDRkRYSHFlQzJiOUJRUUFlRG5OV1B4SXVZNm56aU1UVjFCTTdkQ0dpMHlFZDRXb0dhcHdsVXpLQXk0cDJzYzZDRUZYc09JSnJqd2FYM201VVZDaVVIVTZGUGgwdENnRTVlNHdOakhBcktpQzVqT2FxWFVlY0NySUhCc0gwa242RjE5MlNycG9qbkVDMzdqcTVmVUFyMEExdkNKSWRzZGVDdDMxSllGUC9xVHZTZE9PM0RKN2dEdVBEMURBaW9lcnpoRXpnMThMQjN6dkpiVlNwR2hEeVprSGlET1Y4YnlxL0ltc1RBVnp4OUd1YlVjRlVPT2IwbXJzU0V2b3lOR0NZTGx2RVJUVzZqbWYrZkgrZ0JTUm9KTUoxd3VNVzNnT1NJUmxBYzlVdlRnVzlkY1RCVHR3ZDhlQmFTR3hJLzhveDdsK1p5SThlQ0JMSGFWdzVFclhCOXhTNkNQU3Jod1RYUzJmeHV4eXBZQmJJMmlwNEVVeWZmdEtiL3ZCdm9uU3UvNHV5VjZGWjErZW1lYTRxR0J1cjZuNWxUVGdISS9uNVZreTB1VHZNbXd2ZlkxV1haV2dMY1VYVS85M2p0clBFMTlXZ3JvaTFLSXZuM09vOXZtdzRFR3B2blZ1cmRnMjE1R29VeEQySW5ZaDdSclVvb3BQYXZKbWI0NnlMSldoVldkNDk2NGljZ2wwUklJNHRnNHFjOGt1UmQ3bkJUWlEzS1NWdmxzeHR2aHA0YytaNThSNmJiTk92Sm1MUVdkNTNXVm1yYk9kbGlXL0FsQlUzVS80NkM0ZnpicGZNVkFlVE1JamFlMURYbHZHeGlmQWk4QjZONFVaekZpQ3hubURiUW9NNWRDSDRvZ3RtTzFxV2R4R0RaMml6ajRzVjVEdzlRLzFGb3B1WXdVSjZmSkU2bU5wZXhIMmgxVmhpYlNJL1Yvd0tydmJMYWgvd1hCdlBhQXpTYzF5NTVpeFpZRXJEcHZPMnN5UEN1SXdiT2VkcTJPWFpoR1ZocnZKbTBRV3d5WDhUbkp5K3V5V3FMdndmRnRSOTJERUNKemVIRis0SWQ3Ukh0L09rSW02U2R1Y3VjV1k5Tk4rNlhYS0NhTC9wKzR6WmNKb1p3Tlpyamd2akR1M0NweU9EYUdpWlF4eVFhdEppNFArdGJoNzAyVHozVzh6ZVlrTnpNUWdmZGh2bTFZZk1zMjdvMytaM1hkaUY5WFF1MTNyNlRrQkxQQlM5R0pNM3RVcmprUDU4eG0rUS90MTB4dk80VmVQZ0ErL051YzRYRnVkeCs4MXhhSjYxS3JaOVRWWnBpYSs4LzdPV2xGWmtORzJHWkV0N1JtckZsMGdFVDRQM0V5dUtJWmN4TllXRXBsZU1QY1FGODJxbXptaE1wY2szQkVKdDVTM2d5eFpuZVpsUzZQczBqUW55dkpSbGxFYWZ6RzhicTNOWERPbFRvNUY0ZHBTYlgyZkE5d3YxUjlsNlhSRzRTM3VzUFpNa2tMNXN1RlZFaTJRZW43NFUwcHlORFFlRStOZVMyeW1BaFJtSzNtTkZ2SjFWUUlUR3NqNTRhTHlubGN1QjYyeGlWV2JrZkdHN2JIYTZyZklJeExkOFNTYXpKOGE3bVNTMkJHT2VOWSt5bmNpTFQvcFhmclNaSmJpL2xVWGhPSlpIcGt6NFkvcHhOSHVPdGZCbGRCQ0V2QzlXRVVhMGpzTGxoSkx0a1NrZVg2eFdzaWJxUytUMEw0OC85bmY1UFZSQ214VFZ5ZXhaMnlOVHFtS05rWUNoellwL0YrZXo4enNpWDlsTHB2U1QwUXByZldUS2treGlPdW1yZmZ1VXF1WTQxeVdIYWs2RGFwbnJxZldSS1dQNVhwbUN0SllrV0pOdmo4QTNnajJKamdOTGQrSzRFTWIreUpTUmJLaVJ1cTNLUG51aWpSeW12blZ3ZUJ6U0pGNndQakxGMVpZREwvUXlYRVRvU0gwdVUwL2Q3Ky9zUnppalJlc2pVeHJhbm1BN3hmdTZjdWloS1U5NytTdmFjblhLelRKYUljdWVmSjhhbHN1MENHT0hMdlNNYnlrbFRGclhRKzJKdEFQWm9BUXl2K1dGVkYwOE8wTXd4VG9IK3F6eXpNK05RbSt3OXJVYmtrcHhvTE1ieFVUSzJGa2lOd0VvOHZhcFJsd1BmZWEzWSs2UHBxN09XTzlFVFJxQTljd2hqZWhtN281eHlNUVcxQ2N0NFJZZGVONTFUYUdhZWtHaEVXcG5QMEtCenVJZnBlQ1ltdnN0RU8vcXNoWW0rZ2lIR3VYZm9UQmNTcis5Zmp2RWxsVG8yQjJac2lRZEtoUFNNSFpJVzMrRzJkWUhPS241VkJ6a1l2dU1BRE5HWXovenI3NlZxSkdwaTNmMGR3MUc4RkN6eEdWMVpNcENySnZXVFQzU2xBTUJTdm5Hb2Mrbk1XWmwrd1lXN2JnblFkRXk5REcrcnY0VUo2cG5SVk5DV05ZLzNMRHdKbEZTbHh4RlVVNzF2VEVVUmVCci90TU5WbmVvcnhISjVIYllsbm1hdXArM0UwR3BmRkNPUjBtRFRCOW1LZGNqWk0rU05KVnNDTHF4QldabUwyYkNOSjF1cHpacVdVbDNFOGozZ1RxSWYwWnFLU05DZGxVL01pVlNsNnZvK3RoeFlLSFh5WnR5TVpxSjlTTlR6RlEyTlIrbnVwMThKVFY0c3hFa2FFSkhwZ2hrc1g4M29NcVIwKzFpL0dHdXlKRXA0Y3I4SmZwaDVZeU9XWXdlbVpKZm13Z0hHMVdqSjQ5UXB4VmpSNmFrRVZ2VjhlbkFqbkt4NGtnajBvOU1TYU96cS9zcDhhbkptY05CT3ptQ2FxS1dRWUVxK24rZFBNQk5MdkxGV1ZHQkVBSFB5RlUyTUlMN0pPMjRHVWwwV2pMaktucDduQytnNzhUZlI1VlR1V29wb2JqV2JKYVN3SmhmWnJzZ2JoZVZtMUg4aG1uTm96UFFqWDhKNzFRZ2VDQ1JVTDZ3K0VIQ040cjVoYTNJcFFvLytFekx4dlBJaHBrNmcwRnRxVWpyT2dpY2tSdnBnNmk5UERlVFNPdHJhWFVISkI0a1V1VkZOa0ZTNlhsVko2ZXEzZEJudkFwZEFNTEhYeWtiSW5ZUzEwTHBDNWpKbGgxZkJsWDR5SlFNWWxOMWVCTWQvTkt1aVRJVGJ6NHlKWk0xbWFBZDJxcUV0ell1SmROWllOdGFjb1dQVzFQMjhpeWtBY2t3M0ZGQmNkMW9NTlBqcmVMQ1VGcTNTWGdIWUZKODVwdVBUTEhycFRoVnBOOWFZVlhqOUdZTWRkM0NXbkdlbG5hVnJmQWd0b3NIdnpUTTJ1SzZoNDVNTWQ5UGVrMW8rdzNOcjVkT2I2N0Z6UXYrbFIrY0pBTHdzWm5Xcm1ZNTVOK2NUbkVEaGptdS9IZ0xDbUo4N1JSSm9Hb29lVmpyMzAyZ3NVUjVtdU1lZ1c0OVN6NGpHZHp0cHFxc2g2MVBWZGhBcGlOVGJIaVRhU2E2T29lNm9zbjBacXpweUJRelIxYk5taGJydW9NeTg5NXdaRXFXQWluMWtPMStSMVRmS3U3ZFVFVHlrU2xDZUpIL2wrVWpYVGp5cElnQXlaTjhaSXFzTGdKMHlCbWREbi95VFB2VnRsSVRqMHl4WlU2a3E4SGtmK2E1K3krSGpxVk5wTXhFZ3V1SUhabVN5WlJLVU9tQ040THJDNmxVTnBWSlI2Ylk4S1hRdU8vK3FuL2w2NXFmUzZITnFNcHpaTXIvQUNPemRKYm5QS0VNQUFBQUFFbEZUa1N1UW1DQyIKfQo="/>
    </extobj>
    <extobj name="334E55B0-647D-440b-865C-3EC943EB4CBC-20">
      <extobjdata type="334E55B0-647D-440b-865C-3EC943EB4CBC" data="ewoJIkltZ1NldHRpbmdKc29uIiA6ICJ7XCJkcGlcIjpcIjYwMFwiLFwiZm9ybWF0XCI6XCJQTkdcIixcInRyYW5zcGFyZW50XCI6dHJ1ZSxcImF1dG9cIjpmYWxzZX0iLAoJIkxhdGV4IiA6ICJYRnNnS0NCY1puSmhZM3RjY0dsOWV6SjlMQ0JjY0drcElGeGQiLAoJIkxhdGV4SW1nQmFzZTY0IiA6ICJpVkJPUncwS0dnb0FBQUFOU1VoRVVnQUFBTTRBQUFDVkJBTUFBQURpZU5qREFBQUFNRkJNVkVYLy8vOEFBQUFBQUFBQUFBQUFBQUFBQUFBQUFBQUFBQUFBQUFBQUFBQUFBQUFBQUFBQUFBQUFBQUFBQUFBQUFBQXYzYUI3QUFBQUQzUlNUbE1BVk4xRW1lOGlxeks3eldhSkVIYW1RNFJZQUFBQUNYQklXWE1BQUE3RUFBQU94QUdWS3c0YkFBQUlQVWxFUVZSb0JiMWF1NDhiUlJoZlA4NnY4NTdEWCtBSXVpRFlRNkxmVkJRMGpsSkVDQW10bSt1UW5FajB2b2JhZEVoUXJBVUtTQ2VCandhS0ZFNERFalNPSW9XSXlsY2prSThEQjNJaGZIenozSm5aOFdPOU81bkM4L3JtOTgzamU4MnNQYythYWo5Rm9LV0xReXRkemtaL3FERWhsUnM1SWEzRGoxSnM0TnhLbUsreGttWUQ5L05CV2tlUEFKWXZuM3dHSjVnbVMvSjdjc2RLbUsvUmorRFR2dWZ0WHhLWTFyTjhZR3RHdCtBVjB0djhsL3gyL2lHL1R0TGlLWVh0L0VteWtRc0JvUGcxK0lqbUllVXd2VUVyRG42YUZ3eTBOeWI1a0RGbFRZWCtoazhZWEhTZjVBSDlKYVdpMC9BS1JXekFJY25odEdoOGdmY3pLN1NCNUJWZ1hFVm44ZmtlVlo4RHRxcmk0U1ZpU05XbkRzZXl4VTJoUjlXbkRIMDM4QktWV2VnNVBKQXRUZ29sR0JQY2tFcURFdzRNdE1rOHdjSTFuemtUdEo1clBqUEdJSGJOSjZMcTR3V081V0FmcVBwNDRGaC9Xa0RWQi9sUUsrZE00RVpNZlh5QU0yYzhDUENRT1R2a2M5c2xIN0dPR2pCMWRjV3J6YzhmK1oyNzRrRnc5MkJKNFpFUGt3ZEh6S2J3TjBNRytLdFlGaVVhc3duTUFQNWd4WUF2VEhSa3k0OU9VL1M5VzBvVEJ0alBXVFhPcGFobEZna3F5THJmYkVveG13RmNWOGd5RnYzZ0syTkVyQjMzQUVTWUV3SmNOVWl6Vkk4dUhtamtMWUhMV3FjZ3pIUUhlSFNxa1c5ZGFjQnJHdTJRV1UzUkZzSi92RmpOYWVDNnpPeHp0TFl4NmZiTk05N2p4NS96MG01Wlc3TmJvVHN2RTRpZHdYbjZrYnZMMUVCeFlDMkh4dkpBa2RlcHkyQXdraUxtRjIzRE5KR1p5bzJyQ3lPajlSZFZLY3RER2VVeExSdW5VeEltMll2ZFNUV1pSY0JjbWRkd2VqeWV0K0NoVEJQY1BSR1E5Y3o1RzlSY2tYRFNYblNxOHdOYXNKdEIwZkFTcndMTWxnWXV0WlJ3QThxZ3dkbEovb1VYWXJwaFZaQ0dvWEFPREhCS0JhRGpOa0pEVmdNcTBLSGJpQlA1bEtsM25rbjc0MmpidkRxUThHcmlXS3p4WVpKR05WRElDODc3ZDQyM1d5VzhiWkJZRTBQUDQvd2I5dGpnZ2crNUNpaUpCdkVHb3JUc1dLeEZLVDRxYW9CQlR4UDQ4K0dPTE9pd01NMUdWY29oV3RJOUtneDVtSGpvV1FCdVhqc0pMc2xMTjd4TGZyKzhva0QyVUhVNkJYaWZSL0QwVzRTZGpnbjJKSDBYV2NBVFZGWWxrQ04wTzZRSis1b1MzeWRqTFdMVlJaTVR3ck1ka0xVaEJ6eHFwazhORFZVQU9Oa0llVXp6bTdjQlVYZnlsRXArOTFXQkpnMllCbWlxWi9tOWRueVZvbFdwTzZzenByUkYvSFR3dHR2RE04cVhLdHhQN2xGUkxxc0N6WUU3Nk9LR3VZUEVPcjh5aitpVnNHTTU3bUw0K0gwMjdkazV5VVBPbGJXeDN3N2FndGhjVDFxMWVRdUZVWWNiNVdoTUdoYmFSWmVSa0ZlUGllbm1kdVZUWWY1bGFBa0dDK1ZUWlM5MWdVV3N5bWlyQzF0UGg2cVBieDREMlRteW50VDVzQzNOL3N0dTFoWHpHQmlmaXdMa21rOHBwb3B6NEpxUHoreFgxY2FINkU5K2U4RFcwMllNbW5ZK1Q5RytXUVErKytuZ1dZL0pxTEpORHVabzM3cnlXcmNEdURKa3l0U25ZelBMeEY0VDMxQkVtakQxc1ViUnhNZk5pd25qTVVTZ3M1M2IzRFB4cDBYRUI4aUJ4YmJra3NnZlZ0VTlJdkZCdVpqcmoxakh3QVpINHAybUZqbXFzMWhkZnZQalE3TlR1T1c1TGV5TThRSjBBSmxmRHpDRVRUbk5TRjZxTFI4K0lud0lvVUcyT2J2MTlSQmR4eFdkQks4RXQya0x2bk5lMTd2dzJZMlN5eWRYczN0bGZZaDh4bm92V243R0dRczM5QzRhcnZZOU5OaHNKbWJ2Nm5xQWZBd3ZFNHJkeHhmcGxLUGJweUl3UzA5Z05RdmFFeU1mSTRpTmhaamgyYVUrRk5TcHJJZm0zRFp3d1RnYStlaGcrUG1HVzVVS3BPOGZlN1N6azluQTRkNHNkVzFFTVRqbjA0UDAvV05FYlN0YjFjWkZxQVMvWHZ4T1kwL1pocXM0NDVWZTJ2NHZxTlJVZGxCVXo5UDVlTisvTG5qK2Nua29paUtQMldOL1pORXNRYklxOXkxUjlFcGFMb3V6RllMdGYzZDNlZTNPQSt2d2hpNEhWaHJSZU1DRlppN1BVUFRRdkVMRUY2WG5WR3ZsbFpJaDF6WWEwVmJtR2lYZTRVUTd5MnREdVB6Z0UyUzBQTk03YUsyYXdka1B1UEdvQ1IzVDhENkVWN0crUDBFNXRXemQzcmxHdkxiU0UrZmZnK01VWVlrckhwcHplQ2ZWNjQzRzZiWVZMYjVVcUxueFZZWU1HQzJQMmJnUWQ2N1Bpc3B2ejNwcUNrRlNiRXVEbDVSa3J4L2Q0dVVTTHVnOTJjNExmbVMycks3UEUzRU9kQ3VDWStwaVQ4bVg3clRMcjZiODNHbytzOFNQaGdrcXB4OGwrakhIQlIwYU1JUFVDZzJDcEZvVEZoYWJxaW5YRUQrWGxQaUZqZ3VtYkxLOWVTU2Rla243dGhRazAyZFV5WjdTeHh2RHExVXpXSjNwVWxFTDllTVdZWVNILzdXY1ZwVHlhdFB0dDQxZkl6aFl5ZmpNcWUxVkRJWWlWeXo2Sm1kbEZKclNZZENPaFc3bjBaTWx4emZEaWphNjlJVldYVnZwNlNlaWYrYjBXZ2d0ejJDS0ZXV1AxOEthbmVLSlNiYlBOSTBnZk9RS3UxanBTOEpzaGE2cG1RZmFCKzQ2UWtzS3d1YzRHN3lnYnNCMVVSUjVWdzI3ME44bmJuNktsUjMzYlo1MlU3VzNCRWVTOTVMQUFtK1doaHlvaE92TGovdnIrNzNHano5SWlsaC9qSmJ0UlJjaU15b3NtZ0hESTQvR2xyZXV3cGxoeEp3eXM0VXpRY0E5NUhQcUF0akE3Rm9pYzRPa2tHcGd1ZEVVQXF5RDRGVkFON2w2ZDJHMVI0b0ZLZ3pVQWpSTWUyMExWZTRtY2ovYjBiaGw0djBRREZlYmFmVDJ4SGpCZlJITFFXTmcvdU5yK3psbW9Pd203anZEcU15a2FFTnZaeDYwdzRDajlJUFJEaWdiaC9qUkM3R2czc01YNG5qd0U2VzRiRzFjZVM2Q0pvakxWaTZZallONzB1Szg0VkpYMjRuRjJUVisyN2dVUWpDVkZxZG0rU2E2RmNRMlJLWEU0cFJrckwzTndJdzBZUUxlMWk4WEdZSFdremVVUjRWV09reGVQemhENzVHOC8rQmpmb2JYbkF3c0NLa2ZLQVowa2R5K004SnNKRzh0djNtSnBudjNmbnZiL25DMkVXTWJnaGpEcVNTTnR4bXlDdzI1MENsSjJjTmQwRmFQSVhjckpaMnRwc3pWUXg2cDFIU1lDMjMxWUhMZlZsTi9OV211SHZ6cW9hVmNZSFR3LzJySXpBY2djWDJxQUFBQUFFbEZUa1N1UW1DQyIKfQo="/>
    </extobj>
    <extobj name="334E55B0-647D-440b-865C-3EC943EB4CBC-21">
      <extobjdata type="334E55B0-647D-440b-865C-3EC943EB4CBC" data="ewoJIkltZ1NldHRpbmdKc29uIiA6ICJ7XCJkcGlcIjpcIjYwMFwiLFwiZm9ybWF0XCI6XCJQTkdcIixcInRyYW5zcGFyZW50XCI6dHJ1ZSxcImF1dG9cIjpmYWxzZX0iLAoJIkxhdGV4IiA6ICJYRnNnS0NCY1puSmhZM3RjY0dsOWV6SjlMQ0JjY0drcElGeGQiLAoJIkxhdGV4SW1nQmFzZTY0IiA6ICJpVkJPUncwS0dnb0FBQUFOU1VoRVVnQUFBTTRBQUFDVkJBTUFBQURpZU5qREFBQUFNRkJNVkVYLy8vOEFBQUFBQUFBQUFBQUFBQUFBQUFBQUFBQUFBQUFBQUFBQUFBQUFBQUFBQUFBQUFBQUFBQUFBQUFBQUFBQXYzYUI3QUFBQUQzUlNUbE1BVk4xRW1lOGlxeks3eldhSkVIYW1RNFJZQUFBQUNYQklXWE1BQUE3RUFBQU94QUdWS3c0YkFBQUlQVWxFUVZSb0JiMWF1NDhiUlJoZlA4NnY4NTdEWCtBSXVpRFlRNkxmVkJRMGpsSkVDQW10bSt1UW5FajB2b2JhZEVoUXJBVUtTQ2VCandhS0ZFNERFalNPSW9XSXlsY2prSThEQjNJaGZIenozSm5aOFdPOU81bkM4L3JtOTgzamU4MnNQYythYWo5Rm9LV0xReXRkemtaL3FERWhsUnM1SWEzRGoxSnM0TnhLbUsreGttWUQ5L05CV2tlUEFKWXZuM3dHSjVnbVMvSjdjc2RLbUsvUmorRFR2dWZ0WHhLWTFyTjhZR3RHdCtBVjB0djhsL3gyL2lHL1R0TGlLWVh0L0VteWtRc0JvUGcxK0lqbUllVXd2VUVyRG42YUZ3eTBOeWI1a0RGbFRZWCtoazhZWEhTZjVBSDlKYVdpMC9BS1JXekFJY25odEdoOGdmY3pLN1NCNUJWZ1hFVm44ZmtlVlo4RHRxcmk0U1ZpU05XbkRzZXl4VTJoUjlXbkRIMDM4QktWV2VnNVBKQXRUZ29sR0JQY2tFcURFdzRNdE1rOHdjSTFuemtUdEo1clBqUEdJSGJOSjZMcTR3V081V0FmcVBwNDRGaC9Xa0RWQi9sUUsrZE00RVpNZlh5QU0yYzhDUENRT1R2a2M5c2xIN0dPR2pCMWRjV3J6YzhmK1oyNzRrRnc5MkJKNFpFUGt3ZEh6S2J3TjBNRytLdFlGaVVhc3duTUFQNWd4WUF2VEhSa3k0OU9VL1M5VzBvVEJ0alBXVFhPcGFobEZna3F5THJmYkVveG13RmNWOGd5RnYzZ0syTkVyQjMzQUVTWUV3SmNOVWl6Vkk4dUhtamtMWUhMV3FjZ3pIUUhlSFNxa1c5ZGFjQnJHdTJRV1UzUkZzSi92RmpOYWVDNnpPeHp0TFl4NmZiTk05N2p4NS96MG01Wlc3TmJvVHN2RTRpZHdYbjZrYnZMMUVCeFlDMkh4dkpBa2RlcHkyQXdraUxtRjIzRE5KR1p5bzJyQ3lPajlSZFZLY3RER2VVeExSdW5VeEltMll2ZFNUV1pSY0JjbWRkd2VqeWV0K0NoVEJQY1BSR1E5Y3o1RzlSY2tYRFNYblNxOHdOYXNKdEIwZkFTcndMTWxnWXV0WlJ3QThxZ3dkbEovb1VYWXJwaFZaQ0dvWEFPREhCS0JhRGpOa0pEVmdNcTBLSGJpQlA1bEtsM25rbjc0MmpidkRxUThHcmlXS3p4WVpKR05WRElDODc3ZDQyM1d5VzhiWkJZRTBQUDQvd2I5dGpnZ2crNUNpaUpCdkVHb3JUc1dLeEZLVDRxYW9CQlR4UDQ4K0dPTE9pd01NMUdWY29oV3RJOUtneDVtSGpvV1FCdVhqc0pMc2xMTjd4TGZyKzhva0QyVUhVNkJYaWZSL0QwVzRTZGpnbjJKSDBYV2NBVFZGWWxrQ04wTzZRSis1b1MzeWRqTFdMVlJaTVR3ck1ka0xVaEJ6eHFwazhORFZVQU9Oa0llVXp6bTdjQlVYZnlsRXArOTFXQkpnMllCbWlxWi9tOWRueVZvbFdwTzZzenByUkYvSFR3dHR2RE04cVhLdHhQN2xGUkxxc0N6WUU3Nk9LR3VZUEVPcjh5aitpVnNHTTU3bUw0K0gwMjdkazV5VVBPbGJXeDN3N2FndGhjVDFxMWVRdUZVWWNiNVdoTUdoYmFSWmVSa0ZlUGllbm1kdVZUWWY1bGFBa0dDK1ZUWlM5MWdVV3N5bWlyQzF0UGg2cVBieDREMlRteW50VDVzQzNOL3N0dTFoWHpHQmlmaXdMa21rOHBwb3B6NEpxUHoreFgxY2FINkU5K2U4RFcwMllNbW5ZK1Q5RytXUVErKytuZ1dZL0pxTEpORHVabzM3cnlXcmNEdURKa3l0U25ZelBMeEY0VDMxQkVtakQxc1ViUnhNZk5pd25qTVVTZ3M1M2IzRFB4cDBYRUI4aUJ4YmJra3NnZlZ0VTlJdkZCdVpqcmoxakh3QVpINHAybUZqbXFzMWhkZnZQalE3TlR1T1c1TGV5TThRSjBBSmxmRHpDRVRUbk5TRjZxTFI4K0lud0lvVUcyT2J2MTlSQmR4eFdkQks4RXQya0x2bk5lMTd2dzJZMlN5eWRYczN0bGZZaDh4bm92V243R0dRczM5QzRhcnZZOU5OaHNKbWJ2Nm5xQWZBd3ZFNHJkeHhmcGxLUGJweUl3UzA5Z05RdmFFeU1mSTRpTmhaamgyYVUrRk5TcHJJZm0zRFp3d1RnYStlaGcrUG1HVzVVS3BPOGZlN1N6azluQTRkNHNkVzFFTVRqbjA0UDAvV05FYlN0YjFjWkZxQVMvWHZ4T1kwL1pocXM0NDVWZTJ2NHZxTlJVZGxCVXo5UDVlTisvTG5qK2Nua29paUtQMldOL1pORXNRYklxOXkxUjlFcGFMb3V6RllMdGYzZDNlZTNPQSt2d2hpNEhWaHJSZU1DRlppN1BVUFRRdkVMRUY2WG5WR3ZsbFpJaDF6WWEwVmJtR2lYZTRVUTd5MnREdVB6Z0UyUzBQTk03YUsyYXdka1B1UEdvQ1IzVDhENkVWN0crUDBFNXRXemQzcmxHdkxiU0UrZmZnK01VWVlrckhwcHplQ2ZWNjQzRzZiWVZMYjVVcUxueFZZWU1HQzJQMmJnUWQ2N1Bpc3B2ejNwcUNrRlNiRXVEbDVSa3J4L2Q0dVVTTHVnOTJjNExmbVMycks3UEUzRU9kQ3VDWStwaVQ4bVg3clRMcjZiODNHbytzOFNQaGdrcXB4OGwrakhIQlIwYU1JUFVDZzJDcEZvVEZoYWJxaW5YRUQrWGxQaUZqZ3VtYkxLOWVTU2Rla243dGhRazAyZFV5WjdTeHh2RHExVXpXSjNwVWxFTDllTVdZWVNILzdXY1ZwVHlhdFB0dDQxZkl6aFl5ZmpNcWUxVkRJWWlWeXo2Sm1kbEZKclNZZENPaFc3bjBaTWx4emZEaWphNjlJVldYVnZwNlNlaWYrYjBXZ2d0ejJDS0ZXV1AxOEthbmVLSlNiYlBOSTBnZk9RS3UxanBTOEpzaGE2cG1RZmFCKzQ2UWtzS3d1YzRHN3lnYnNCMVVSUjVWdzI3ME44bmJuNktsUjMzYlo1MlU3VzNCRWVTOTVMQUFtK1doaHlvaE92TGovdnIrNzNHano5SWlsaC9qSmJ0UlJjaU15b3NtZ0hESTQvR2xyZXV3cGxoeEp3eXM0VXpRY0E5NUhQcUF0akE3Rm9pYzRPa2tHcGd1ZEVVQXF5RDRGVkFON2w2ZDJHMVI0b0ZLZ3pVQWpSTWUyMExWZTRtY2ovYjBiaGw0djBRREZlYmFmVDJ4SGpCZlJITFFXTmcvdU5yK3psbW9Pd203anZEcU15a2FFTnZaeDYwdzRDajlJUFJEaWdiaC9qUkM3R2czc01YNG5qd0U2VzRiRzFjZVM2Q0pvakxWaTZZallONzB1Szg0VkpYMjRuRjJUVisyN2dVUWpDVkZxZG0rU2E2RmNRMlJLWEU0cFJrckwzTndJdzBZUUxlMWk4WEdZSFdremVVUjRWV09reGVQemhENzVHOC8rQmpmb2JYbkF3c0NLa2ZLQVowa2R5K004SnNKRzh0djNtSnBudjNmbnZiL25DMkVXTWJnaGpEcVNTTnR4bXlDdzI1MENsSjJjTmQwRmFQSVhjckpaMnRwc3pWUXg2cDFIU1lDMjMxWUhMZlZsTi9OV211SHZ6cW9hVmNZSFR3LzJySXpBY2djWDJxQUFBQUFFbEZUa1N1UW1DQyIKfQo="/>
    </extobj>
    <extobj name="334E55B0-647D-440b-865C-3EC943EB4CBC-22">
      <extobjdata type="334E55B0-647D-440b-865C-3EC943EB4CBC" data="ewoJIkltZ1NldHRpbmdKc29uIiA6ICJ7XCJkcGlcIjpcIjYwMFwiLFwiZm9ybWF0XCI6XCJQTkdcIixcInRyYW5zcGFyZW50XCI6dHJ1ZSxcImF1dG9cIjpmYWxzZX0iLAoJIkxhdGV4IiA6ICJYRnNnS0NCY1puSmhZM3MxWEhCcGZYczRmU3dnWEhCcElDa2dYRjA9IiwKCSJMYXRleEltZ0Jhc2U2NCIgOiAiaVZCT1J3MEtHZ29BQUFBTlNVaEVVZ0FBQVBjQUFBQ3FCQU1BQUFDRHNzUkpBQUFBTUZCTVZFWC8vLzhBQUFBQUFBQUFBQUFBQUFBQUFBQUFBQUFBQUFBQUFBQUFBQUFBQUFBQUFBQUFBQUFBQUFBQUFBQUFBQUF2M2FCN0FBQUFEM1JTVGxNQVZOMUVtZThpcXpLN3pXYUpFSGFtUTRSWUFBQUFDWEJJV1hNQUFBN0VBQUFPeEFHVkt3NGJBQUFLbzBsRVFWUjRBZTFiUzI4c1J4VnV6OVBqbWZiY1RWZ0VnUTFCTEs1RTJqOEFxYjNodWFDdEt4VHhFTFRGWXhFbGtXK0VoQkFpbXVGS0xOaGtyQ2hpd1VOakJmSFFCVEZHQ0haZ2J4Q0N6WmdvRGtxeUdFdVJrTElheDhrQWRwSmJuSHFmbXU2ZTZSbFg5ZDNjWGt5ZmVwM3ZWTldwVStkVTlYaGUydk5zVitYNmYxRmtRVVIwOFdlQnROSzVLQWhUd1VTRWZPUVBUM2t2Zi8vdmhMeWxjZ3NpQUZ3OXh3VmhLaGdFL3E3S0xJcEE0SWRGWVNvY0RmNXJsVmNZb2NDL1doaWtCb29tWE45K283T0tvNktkSno3MXdzM3ZmYUE0UklRVTdhQkUwZVFEOEtKSG5PRTlHUFlIdzE3b0NLUXJYTzBmc2RybEdYR3g1VUlxQ2w3KzI0K2YvemRtN25kTWFFZzVNWVFBL2cyRzlEdUUvczBFTmpsSHhkYklhS2RDUHYrK2t5Y0M4b2ppV1U1aWsyTlZhcEdJSGdzK1JObFZDTm1XYkh1RVRENTg5d1Z5RjU3QmhQN2VmVnFXV1gxSGsvOXlmbU1pQ00rUHlVOTJQYTk1UlF2VzN1SEZUbjRqT2FCMVFtNXpoRFUrQXczbVVMYi81d1NXTTQya3orb1RJam81dm1SRmJlYkc5NXhvbXVqUThFQVEzcENRWFVyWHlEN0xDaG5zMFE1THVQbDU3VVR5QlRVN29IUkRSRTBSUzNXNEpMVEE1Vk1saE0xditCK09FaC9UZDhCK0tlWDBBWTFqazkyNXdXQld5Ulo5azBPbm9KTDVPcGlXRTBpOHpETmFoTDdMaEl2Qzg5ejlOZ0VjZGJQS2x2azY3Nzg3Vk1GNUJjQnZhNVNRcmNFNjZlb3NoeFMxNkR1YWY4U1dlWWt2UDUzdGlGb0Y4SFBObTlNanBnWTYxeFZGd2Q5VHpGZjRvZytaMnFsY3E0VC9pUzl1U1lZMUFCZExITElhM09hUEhZS1hsRUgzUE5wenZZdU11SnBIRHNIQm5rOWt6ODFoSDNMVXZrUHdBZlMySzlDcHRtdUZpOWt5OXdLSENoY0FvSngwdXM1MzVEQTBDZDlxdFd5eXhONmI5dnhFc0tNVzdyWmt2U1lPNWJSc3NzVGV1ME5FRDRGbEM4QVBKZXNlbndId01NNWtsdlgza0V3VVhnT05ndGZoSGdXQXE4R3dEdDU3NzBUeGhQMmNLeG5reUI3RDJqOVFGV3dUMVRjMXh6MTArQXBUMEtVbElNUzVybUdaYXFtK2V0U0gyNWZzcTJMNUE3aTcwMkFmK1FveFdsWkgwb2tuNUcwcGtKMzNpZzZNdkVoWmMzQms3aW4rQVJIekVXZ0xxQXB6RTdVdko2dEdqK204MG9YVXVCNVNiREIyWW4vcm8rSFFyZkpTZ1pwSDJjSndUbXJrWXp5L0ZtdGRoeTFOS2prb3dyWnN1UGo3eFN2Wk5kbTJiNmhRT05saUJUOUFIZmRBOFE5NTlaQ1FUZGx3OFhjdEZsMlRUZGNrWDU1UkpwZGRvRjdDTSs0ZEVibVp0ZEVTa0J3V2VQZlVyUEpHSGI1aktBNlBrOG5uM2c4WExKZTdLc3NMbGU1QjVNeEhSaGN1UWdsL1NEWnA2Y1Vzc2g0bTlMbkVHSzFiWjZMUTcvOWN0bHpxUFpSeE4yc2RxbDFNTVh2eXVmam0weWNxYVpVbzRZM0pqOSt4eW53ZXN4cnl6THcxdVlibXRiSlZQa1kzaFVjRkJRRks5aXIzZ21uYXQyMnFGVWdXMGRUalhwZG1NNnV1L2Z4QWJaeTk2eGpMNVFUYlVCdG5QN25RbG1PWnYxVkp1c1NyaFUrNTU2MUxhOW5RczU5ZjlHdlc5S1ZITUxyT0ZyV3NFQjB4NldPOTZKWmx0WGk3VU5pMW9HZ1RRMFZ0ODhCN0ZUa3JpL2RnMlJZTkhoUlZkR3kwTEtjbDJqVUpNKzl0aDA1NHRsUVE5WFNoTkhRWWZtU0RRNHgvQnFYRG92ZFRMaEVQT2dmM1k2VjU0STZlZ3hSRTJYZ3Vrc1hmSjMvQlBFSDlnNktpSHJXckVJZDBMZUpoVnYvU3FJSlM1MHgwb1lQckJuRXZibUNSaG5BbjhXajJKUnAxTnZpQzA3bldxREFCalMxS25XNHRWWDZZYncxU01hSW5lTGR1M2cydTZBMGMrUkw5L2RVTlZVcXY3T2pZVzQ2MUpmOVRjdmtub0k4T2FNYmdrUDdpQjRMdlhRai9kQUNPQzY5TkQvZ2RjLytZY2tvcU5SendiWUdCQTYxejhLeUxDSXhGZGF0SnBZWlpPWVRGYmdUSDFzVFl1MlNzeWd5MmlkYVlRQURqZmd6V0ZSYTdnNmUveVpoV21JOWM1NUlZTURUMGo5Qnh1bEY0dlVSWmVDalZkeW1mRXZzMU9kSnpqbzZiaUtFdXpvNTZiRkxiS1hybEVOemY1ZjBjMHUzREM5R3hJcytuZThxbTE1L3VlZEl1emNxUnJMTGU4UUV0R2Fjb2RReHh3MkRhbDVnRmxTekxBaFg1WlZCcGVEb3BTdTBldk1JUGJ3SjFxaWlFZ2xjQXZYYmI4elpiNXY3MDFGSVJhTThUYzY1bHMwQnRzR1ZlbnA1YURyN3BhcWtKd2Z0c2dhL2ZGM0NmMis1S0dqaGQ1NDRzSE85NWk2TTIwc0gzd2JhbnJFRUxzODFZVktGMzhKUlNGSTVkMUd6SVEzUlcyL0xQRVYvbTdaVE5pKzFxUFVmN09ldkdnQy96dElnTXZPWkRiNFM5T3NzZEI0ZUJjUnlsZUV2TWszSG13d0ZzWFRpbkkzazVnenJIZkxnU1lYWUFaZHNqWlkvM1VqQ1k5OXFRUnpQWHhDeC81bHNKRHRKTEdxVUVKaXhlZ082ZkpGb3RrUUgzTHNmVHphajVwZytBYjAyWFZhbkxEa3JSblM1WUlnM0ttMWl6Y0FOOW03R0NhNUh0YVo0alZsMWQyMHdYTDVTR3o1Z1NFd3VmUDl4Z1RJRGdRNEJZOXBqdjJMZHlKUXo4YVFoaVBLR2NVYmdVUzNnVFIweWVZVklxZzBXK0JMM3FKbWRtM2I0Y0M0aUVFekZaaC9VNXRPSTcweThNcGlZV0RLaHdXa0VoME5VQ2x6Qm1sMm50aEtLWTh1ZE05UW1KdVhySkJpRFB1YURGZDIyeUJONmc1eWZ3cXFlWUgxUXJMN2srZUhSMFlGU0cvcDZKakNpeGRhN3pLU2xic2pJUWJadmczbDhmbGNLOGNyVWxTZkZ1aUNtSmt4WmdxbWJPNUdnL1owV29OaEpiL0hEK1d2dm5kK05idjUwV1BvSFUyMDVrWldhTWhYYU9sRjVrVmYwaFZXVkNQcDFWTHZJM3p1WlVRTVdCc0t2MWVlcitDcmw4L2FtdnYwSElNNmgxQ2huTkhSdlZxQ1pOZ0NKVWtVbVU0M3NuTk9jbEltN1Z6V0tkaWpVNWo2b285WTltYnkzaEpjUDJ2RHVxUlNydjFRVWNnNUc2dHRaVUd0TlZaYmg4T1ZGcDFlQjdkR0hQMGt2TjNLSHFieXRwOWxGVi9yVXB5emlkZVJWMGVvNWF6U1o5Wk5nQzR6SjlxdDFRUjVqTkZFZFExNDZPTlQySGFpRkhQcHhoWm53MU84QXdTT3dQR3FVMkVhcWhzektwUGZTSlJtWEdycnFPdmFPeG1xb2szMFcrOWg5ZzNRd1MyNjFpYm54SDBrTVNxeHFDaVBhbmN6TFRUZklWVkxhWDNhTTJ4aHZoWVVEdGdXd3VNT29qWTVwWDVDZEJKa09hMnNPV3Y0MFRadDB3NFNpWjVUalZONDk3eDNnU2NEMVBmSHJJODJiMC9PRmRvOW1zUkVWWkRsNnJsZG1sRUx0ZklaNkRXZnhubG9uL1p1ZzZ3NVFEU2xZS1gwVGRVTldHMHc2cUtsbUFXRWwwZEQyclQrRHc2eG1LTTJkbkFmQmVjbWx0WkNqTUdtemtjaXR0enR0ODg0amdLODlPMTY1OVV0T1lnamlhVE1UQW4ySnJoeXN0UXZ2ZlhxQjJET2hpVXgwc3NKWVhRSmhSOVFqQXVhdDVIejZ1WUlFUStTV0kxNTkwWndqcHBNaVBhZGRCUys2UWp6b0JtTW4wYXd6ODRsbTA1R2JXdDFybzl4azZ1ZHkxeWpZbk16ZzVvYzhYY2xhM1hJMFBmUFoyYWhuT1pDZDBqdDlQbWtYdVUzOGtNUnY0cEZGMmozMkhQQ0ttZmVwVFhmZlE4RzBCOVBoeDF2WGlyVXlmYmVnUE1YVHR3eGZRYTRCNGxVZG9mb2VpMjlqUEZ4RmJuSmw3NVlDaWJ5L1M5TnAxNjhxcTByKzBXRGsyeXkvVEJqbVFsZThBZUxHckxVYnhSQVRvK1FNeUtmUHk3NmE0TEdBYzZNQnJWM1o1cG5sYnJoays0N2hZalRPUHFzQ3IyYzhydG9WNm9YRVlBV2U1bXhhWTVtVnhaSGExWHlqNDJJeHR4bnJoNVJYL0d2V21lcjVoeW5JTnhubWFicGpqSEJicXpoamhPZjF5c1p0SFpFdDFxc1k2OTZJWngxR1dFQkdiRnJadzhKWEZQVlRtbklTVnZhVkJtcVlHNkFKSDFCampuV0pKSEFGaXRtdkllL0VIeGU2b0hodzEvMHdLODJLaHE1eWl2cXJPK0p2b3JGaks0L29ka1N1bWM2OEZXWWRHRGlWWUJjL3hwNy8vNEdjSitaRkRsQ3pXNVE1NE1QQjhKNnVDMDN6LzQ4L0Z0NTVINjkwUzJ2OEIzclFxaXBOcDlJQUFBQUFBU1VWT1JLNUNZSUk9Igp9Cg=="/>
    </extobj>
    <extobj name="334E55B0-647D-440b-865C-3EC943EB4CBC-23">
      <extobjdata type="334E55B0-647D-440b-865C-3EC943EB4CBC" data="ewoJIkltZ1NldHRpbmdKc29uIiA6ICJ7XCJkcGlcIjpcIjYwMFwiLFwiZm9ybWF0XCI6XCJQTkdcIixcInRyYW5zcGFyZW50XCI6dHJ1ZSxcImF1dG9cIjpmYWxzZX0iLAoJIkxhdGV4IiA6ICJYRnNnS0NCY1puSmhZM3MxWEhCcGZYczRmU3dnWEhCcElDa2dYRjA9IiwKCSJMYXRleEltZ0Jhc2U2NCIgOiAiaVZCT1J3MEtHZ29BQUFBTlNVaEVVZ0FBQVBjQUFBQ3FCQU1BQUFDRHNzUkpBQUFBTUZCTVZFWC8vLzhBQUFBQUFBQUFBQUFBQUFBQUFBQUFBQUFBQUFBQUFBQUFBQUFBQUFBQUFBQUFBQUFBQUFBQUFBQUFBQUF2M2FCN0FBQUFEM1JTVGxNQVZOMUVtZThpcXpLN3pXYUpFSGFtUTRSWUFBQUFDWEJJV1hNQUFBN0VBQUFPeEFHVkt3NGJBQUFLbzBsRVFWUjRBZTFiUzI4c1J4VnV6OVBqbWZiY1RWZ0VnUTFCTEs1RTJqOEFxYjNodWFDdEt4VHhFTFRGWXhFbGtXK0VoQkFpbXVGS0xOaGtyQ2hpd1VOakJmSFFCVEZHQ0haZ2J4Q0N6WmdvRGtxeUdFdVJrTElheDhrQWRwSmJuSHFmbXU2ZTZSbFg5ZDNjWGt5ZmVwM3ZWTldwVStkVTlYaGUydk5zVitYNmYxRmtRVVIwOFdlQnROSzVLQWhUd1VTRWZPUVBUM2t2Zi8vdmhMeWxjZ3NpQUZ3OXh3VmhLaGdFL3E3S0xJcEE0SWRGWVNvY0RmNXJsVmNZb2NDL1doaWtCb29tWE45K283T0tvNktkSno3MXdzM3ZmYUE0UklRVTdhQkUwZVFEOEtKSG5PRTlHUFlIdzE3b0NLUXJYTzBmc2RybEdYR3g1VUlxQ2w3KzI0K2YvemRtN25kTWFFZzVNWVFBL2cyRzlEdUUvczBFTmpsSHhkYklhS2RDUHYrK2t5Y0M4b2ppV1U1aWsyTlZhcEdJSGdzK1JObFZDTm1XYkh1RVRENTg5d1Z5RjU3QmhQN2VmVnFXV1gxSGsvOXlmbU1pQ00rUHlVOTJQYTk1UlF2VzN1SEZUbjRqT2FCMVFtNXpoRFUrQXczbVVMYi81d1NXTTQya3orb1RJam81dm1SRmJlYkc5NXhvbXVqUThFQVEzcENRWFVyWHlEN0xDaG5zMFE1THVQbDU3VVR5QlRVN29IUkRSRTBSUzNXNEpMVEE1Vk1saE0xditCK09FaC9UZDhCK0tlWDBBWTFqazkyNXdXQld5Ulo5azBPbm9KTDVPcGlXRTBpOHpETmFoTDdMaEl2Qzg5ejlOZ0VjZGJQS2x2azY3Nzg3Vk1GNUJjQnZhNVNRcmNFNjZlb3NoeFMxNkR1YWY4U1dlWWt2UDUzdGlGb0Y4SFBObTlNanBnWTYxeFZGd2Q5VHpGZjRvZytaMnFsY3E0VC9pUzl1U1lZMUFCZExITElhM09hUEhZS1hsRUgzUE5wenZZdU11SnBIRHNIQm5rOWt6ODFoSDNMVXZrUHdBZlMySzlDcHRtdUZpOWt5OXdLSENoY0FvSngwdXM1MzVEQTBDZDlxdFd5eXhONmI5dnhFc0tNVzdyWmt2U1lPNWJSc3NzVGV1ME5FRDRGbEM4QVBKZXNlbndId01NNWtsdlgza0V3VVhnT05ndGZoSGdXQXE4R3dEdDU3NzBUeGhQMmNLeG5reUI3RDJqOVFGV3dUMVRjMXh6MTArQXBUMEtVbElNUzVybUdaYXFtK2V0U0gyNWZzcTJMNUE3aTcwMkFmK1FveFdsWkgwb2tuNUcwcGtKMzNpZzZNdkVoWmMzQms3aW4rQVJIekVXZ0xxQXB6RTdVdko2dEdqK204MG9YVXVCNVNiREIyWW4vcm8rSFFyZkpTZ1pwSDJjSndUbXJrWXp5L0ZtdGRoeTFOS2prb3dyWnN1UGo3eFN2Wk5kbTJiNmhRT05saUJUOUFIZmRBOFE5NTlaQ1FUZGx3OFhjdEZsMlRUZGNrWDU1UkpwZGRvRjdDTSs0ZEVibVp0ZEVTa0J3V2VQZlVyUEpHSGI1aktBNlBrOG5uM2c4WExKZTdLc3NMbGU1QjVNeEhSaGN1UWdsL1NEWnA2Y1Vzc2g0bTlMbkVHSzFiWjZMUTcvOWN0bHpxUFpSeE4yc2RxbDFNTVh2eXVmam0weWNxYVpVbzRZM0pqOSt4eW53ZXN4cnl6THcxdVlibXRiSlZQa1kzaFVjRkJRRks5aXIzZ21uYXQyMnFGVWdXMGRUalhwZG1NNnV1L2Z4QWJaeTk2eGpMNVFUYlVCdG5QN25RbG1PWnYxVkp1c1NyaFUrNTU2MUxhOW5RczU5ZjlHdlc5S1ZITUxyT0ZyV3NFQjB4NldPOTZKWmx0WGk3VU5pMW9HZ1RRMFZ0ODhCN0ZUa3JpL2RnMlJZTkhoUlZkR3kwTEtjbDJqVUpNKzl0aDA1NHRsUVE5WFNoTkhRWWZtU0RRNHgvQnFYRG92ZFRMaEVQT2dmM1k2VjU0STZlZ3hSRTJYZ3Vrc1hmSjMvQlBFSDlnNktpSHJXckVJZDBMZUpoVnYvU3FJSlM1MHgwb1lQckJuRXZibUNSaG5BbjhXajJKUnAxTnZpQzA3bldxREFCalMxS25XNHRWWDZZYncxU01hSW5lTGR1M2cydTZBMGMrUkw5L2RVTlZVcXY3T2pZVzQ2MUpmOVRjdmtub0k4T2FNYmdrUDdpQjRMdlhRai9kQUNPQzY5TkQvZ2RjLytZY2tvcU5SendiWUdCQTYxejhLeUxDSXhGZGF0SnBZWlpPWVRGYmdUSDFzVFl1MlNzeWd5MmlkYVlRQURqZmd6V0ZSYTdnNmUveVpoV21JOWM1NUlZTURUMGo5Qnh1bEY0dlVSWmVDalZkeW1mRXZzMU9kSnpqbzZiaUtFdXpvNTZiRkxiS1hybEVOemY1ZjBjMHUzREM5R3hJcytuZThxbTE1L3VlZEl1emNxUnJMTGU4UUV0R2Fjb2RReHh3MkRhbDVnRmxTekxBaFg1WlZCcGVEb3BTdTBldk1JUGJ3SjFxaWlFZ2xjQXZYYmI4elpiNXY3MDFGSVJhTThUYzY1bHMwQnRzR1ZlbnA1YURyN3BhcWtKd2Z0c2dhL2ZGM0NmMis1S0dqaGQ1NDRzSE85NWk2TTIwc0gzd2JhbnJFRUxzODFZVktGMzhKUlNGSTVkMUd6SVEzUlcyL0xQRVYvbTdaVE5pKzFxUFVmN09ldkdnQy96dElnTXZPWkRiNFM5T3NzZEI0ZUJjUnlsZUV2TWszSG13d0ZzWFRpbkkzazVnenJIZkxnU1lYWUFaZHNqWlkvM1VqQ1k5OXFRUnpQWHhDeC81bHNKRHRKTEdxVUVKaXhlZ082ZkpGb3RrUUgzTHNmVHphajVwZytBYjAyWFZhbkxEa3JSblM1WUlnM0ttMWl6Y0FOOW03R0NhNUh0YVo0alZsMWQyMHdYTDVTR3o1Z1NFd3VmUDl4Z1RJRGdRNEJZOXBqdjJMZHlKUXo4YVFoaVBLR2NVYmdVUzNnVFIweWVZVklxZzBXK0JMM3FKbWRtM2I0Y0M0aUVFekZaaC9VNXRPSTcweThNcGlZV0RLaHdXa0VoME5VQ2x6Qm1sMm50aEtLWTh1ZE05UW1KdVhySkJpRFB1YURGZDIyeUJONmc1eWZ3cXFlWUgxUXJMN2srZUhSMFlGU0cvcDZKakNpeGRhN3pLU2xic2pJUWJadmczbDhmbGNLOGNyVWxTZkZ1aUNtSmt4WmdxbWJPNUdnL1owV29OaEpiL0hEK1d2dm5kK05idjUwV1BvSFUyMDVrWldhTWhYYU9sRjVrVmYwaFZXVkNQcDFWTHZJM3p1WlVRTVdCc0t2MWVlcitDcmw4L2FtdnYwSElNNmgxQ2huTkhSdlZxQ1pOZ0NKVWtVbVU0M3NuTk9jbEltN1Z6V0tkaWpVNWo2b285WTltYnkzaEpjUDJ2RHVxUlNydjFRVWNnNUc2dHRaVUd0TlZaYmg4T1ZGcDFlQjdkR0hQMGt2TjNLSHFieXRwOWxGVi9yVXB5emlkZVJWMGVvNWF6U1o5Wk5nQzR6SjlxdDFRUjVqTkZFZFExNDZPTlQySGFpRkhQcHhoWm53MU84QXdTT3dQR3FVMkVhcWhzektwUGZTSlJtWEdycnFPdmFPeG1xb2szMFcrOWg5ZzNRd1MyNjFpYm54SDBrTVNxeHFDaVBhbmN6TFRUZklWVkxhWDNhTTJ4aHZoWVVEdGdXd3VNT29qWTVwWDVDZEJKa09hMnNPV3Y0MFRadDB3NFNpWjVUalZONDk3eDNnU2NEMVBmSHJJODJiMC9PRmRvOW1zUkVWWkRsNnJsZG1sRUx0ZklaNkRXZnhubG9uL1p1ZzZ3NVFEU2xZS1gwVGRVTldHMHc2cUtsbUFXRWwwZEQyclQrRHc2eG1LTTJkbkFmQmVjbWx0WkNqTUdtemtjaXR0enR0ODg0amdLODlPMTY1OVV0T1lnamlhVE1UQW4ySnJoeXN0UXZ2ZlhxQjJET2hpVXgwc3NKWVhRSmhSOVFqQXVhdDVIejZ1WUlFUStTV0kxNTkwWndqcHBNaVBhZGRCUys2UWp6b0JtTW4wYXd6ODRsbTA1R2JXdDFybzl4azZ1ZHkxeWpZbk16ZzVvYzhYY2xhM1hJMFBmUFoyYWhuT1pDZDBqdDlQbWtYdVUzOGtNUnY0cEZGMmozMkhQQ0ttZmVwVFhmZlE4RzBCOVBoeDF2WGlyVXlmYmVnUE1YVHR3eGZRYTRCNGxVZG9mb2VpMjlqUEZ4RmJuSmw3NVlDaWJ5L1M5TnAxNjhxcTByKzBXRGsyeXkvVEJqbVFsZThBZUxHckxVYnhSQVRvK1FNeUtmUHk3NmE0TEdBYzZNQnJWM1o1cG5sYnJoays0N2hZalRPUHFzQ3IyYzhydG9WNm9YRVlBV2U1bXhhWTVtVnhaSGExWHlqNDJJeHR4bnJoNVJYL0d2V21lcjVoeW5JTnhubWFicGpqSEJicXpoamhPZjF5c1p0SFpFdDFxc1k2OTZJWngxR1dFQkdiRnJadzhKWEZQVlRtbklTVnZhVkJtcVlHNkFKSDFCampuV0pKSEFGaXRtdkllL0VIeGU2b0hodzEvMHdLODJLaHE1eWl2cXJPK0p2b3JGaks0L29ka1N1bWM2OEZXWWRHRGlWWUJjL3hwNy8vNEdjSitaRkRsQ3pXNVE1NE1QQjhKNnVDMDN6LzQ4L0Z0NTVINjkwUzJ2OEIzclFxaXBOcDlJQUFBQUFBU1VWT1JLNUNZSUk9Igp9Cg=="/>
    </extobj>
    <extobj name="334E55B0-647D-440b-865C-3EC943EB4CBC-24">
      <extobjdata type="334E55B0-647D-440b-865C-3EC943EB4CBC" data="ewoJIkltZ1NldHRpbmdKc29uIiA6ICJ7XCJkcGlcIjpcIjYwMFwiLFwiZm9ybWF0XCI6XCJQTkdcIixcInRyYW5zcGFyZW50XCI6dHJ1ZSxcImF1dG9cIjpmYWxzZX0iLAoJIkxhdGV4IiA6ICJYRnNnS0NCY1puSmhZM3MxWEhCcGZYczRmU3dnWEdaeVlXTjdORnh3YVgxN00zMGdLU0JjWFE9PSIsCgkiTGF0ZXhJbWdCYXNlNjQiIDogImlWQk9SdzBLR2dvQUFBQU5TVWhFVWdBQUFUVUFBQUNyQkFNQUFBRDFLaGF3QUFBQU1GQk1WRVgvLy84QUFBQUFBQUFBQUFBQUFBQUFBQUFBQUFBQUFBQUFBQUFBQUFBQUFBQUFBQUFBQUFBQUFBQUFBQUFBQUFBdjNhQjdBQUFBRDNSU1RsTUFWTjFFbWU4aXF6Szd6V2FKRUhhbVE0UllBQUFBQ1hCSVdYTUFBQTdFQUFBT3hBR1ZLdzRiQUFBTjJVbEVRVlI0QWQxY1cyd2pWeG1leEU0Y3g1azRML0JRUkwxc29ZS1Y2RVJJUENDQkhDR3VmV0NpRlMwVVdDWlFrQ2piVmJZQ0FhcEFOaXVCeEFOMVZGcUVvTWpSSWk0TkNBY2hLdlVCbkNJdUtoSTRyWnBDMndjdlFsU0NGNGV3N3BLVTNjUC9uOXVjdVoveFRCeUxlZkNjT2YvbGZQT2YvL3puT2phTWNWM2xHL21VOUVCVDZqRi9KWlBaRXIzRGJQSkMyajc0SlU5T05RNUVacmI3SERuS3BrQkkyNFM4OXVjWGpHZS8vQ1FoL3hhWjJlN1RPV0lqNHRySmhrbEk5NDRCMjMrRjhtejNXWElNMkxhellSTFM4OGVBN1VkQ2VjYjdJSDlzSDgwSVNZaERsZVpXcDBQV0VuNHNkR2U5ejEvTEQ5dnErWGRmUHZQRlYyZUZKT1c3dCthSVRXck5KV0dTcjA4c3R2SlZjMkt4ZFZjbkZwdnBMRThzdHZKVlkyS3gxYzVOTERiVFdacFliS1ZyeHNSaXE1ODdmbXl6ZjNERW9JN2RENWExSWpOVXFkOXU5MzdmcTRuY29xVUptZXhWd3lqOC90c1B2YWhLbUEyZlBrS0FMZmtxNGtUQjIwNy9ITkEwVE5iRE9RRGJKNmo0VHhXUlR3WVVrbjJGSEptc1h3ZVNCOXVzRTFRVktlNG4yS3RGOHY1WDdwNjNGRnNYZ3ZySWpsOHc3Tm5haGx3UHRucFFsZjd3MnI3VGVnMFdVeVJrQmU5NHRRZ1pudDY2VExiZzZnenhkK3MrUm9uL3BWWHF3VFlIME02ZTJiS09VQWY1RVA3K2NDbGVpVUsxaDlEczhSb1FuakJNaDN4bnpUQXFkQ1kzL3pLbGF2MjBYa0kyMVc1NzVQQXh5T3B1SXFHRFZrMXoyYUsyU29SY1pJTHpySHJMMVBqVi8raHJzNjRncjRxdHc5cDNld2NKcEltL0tTNWJWRCtvNUNZYVlHc3pqQ3FkcnJiMnRaVXRzQ216Z20yUmJGQnBzZ3kzT2FLdGlUUDJOb1ZFajVBMVRNOXloWFdLcXJzcTZJbDNWcVdxM2RiWld4WW9xb3ArOE9CRnZiQXJ5b1FXc0lucE1sOTZzT2xUWXdQenRDNVdwU3EyOWlrcVdLUUdMVEdnV3FyOFRET0VVTitxVTQ4MkRHY0hPU3o2aTZta2E1Ry9rMXVuQlZZUnhnejFtMm5oUFVtS1F1alFHT2liTlpZb2NZNDZpVUcyUTFoRHM5WjVxM0d4bGY3RkdGdlVjNnNwV3J5L2dFV0lSVmpCenpMQ0FuV1NBbUZJL2N3aHo1MGRsdWxpTTlkWVRtOGY3M1dPbE9XbCs2MEFOc1ZJTTlSSkZwbjFORFNKS2xYOWpZczVtNWdZWkZpbW1nSnNGN2sydU5XcGU1UzBnNUtvMGlDMkF0bEJ0WTBVa1JMNTFRdDcwVlUzdzZhdk9jM2QyYzJQU3JWWE9NV3RVNTVSWkxhM2VCdUxVaENYajMwZmRRekd4Tko5Nm9KeFlwem1ScThBdGlyMVhKUGdJR1hFQzdHNTRsTXMyTlYxZzNsZmVsTUFXNDE2YmtGOWNSMkk1anZ2V2haOHVBRGttcjNNbkdTZ2kwMVdhZERmMnRSekY5TmltNWFkS1BaM1BQaFNzSDNtSkxZbXRxbmhybmhIdjkxTXRvNWNUSXNOK2xEWnkzbnJ0TWRBdFRXeFFlRDJYd0xyQWdOVlRvdXRBd3FiWEFtMlU3Y3RPTlJKREV1ekxjUmdtMkdlTzYwNHM0QWRlN2NBajNBNGpHK3JncnRDV08vblFoZVU4SHZsSGZKNk85UUZQZ2pHTHZQY0t1dXRSVzd5SGUwbUhBWDdoWXRDWko1dk5yalFCU1h4RHFON1puUE8yV0Z2WDAyN2ZkRWczRDZnWndHd2JZdVNXNng2d2ErdmlDemR1dzhidURHVjdKT1V1MXc5TXBSd3lvb05qUVliWUFJMmFjb1JzWlhZNk1ib3kvbUlwcUxXOVYzSkNlTTNXUmZDWGhEek5pV0Rac0puTjJHdmRWZTducUlaWmR5eXJteG9RZjAyVVFOZzNOZlQ1SEw1c1BWNEcranp1blVaRTFKOCtrRzVlb1JQRk9CcGhvYzl3Q2I3b2dSVmt1ekQ1dkRHRDlpV0pZOU93bFNHam80U0w3ckNPUWk1cXFOSDVZRlFKMzBEWnJuQ1k2dks1RnhsOTZhbmxKVWNXL2FnTU94MUc1SkZlR1ZiYnIvaFZSTDlCTmlValZqb0ZaY29MeVJXdlVLekgvWSs0NU45cDVzM2ZiRExIMXJpQmVFWnVnZytJbWtyeG5TbFlsT3cxeWI3UVJpaWlnQUtZY0EvdUxRMi9JbzhROWxaOGtaR24zV1VtZ0E5bXl3Ym5IQ0ZwYlIvQjRTUVAwcnV0bEFMemN2dkhrOGZDY01JOXJiSHUrdkRaVXI0aW1JMlkxMUdZWGp0VTBKUTQxNzV6ZWM3QUkyUVJ6LzdKOG9PUWVobEpnZDFvVlExSXpyY01FTHp2QnY4TWF0QURwdHdlMGIxTnFNcjIzdFZhYnpJbm5BcFhUNXJEOUFVOXJrTW4yS3FHbHJTbzFodWczWGlrdVVlTW56ZnE1NEV3VFdaQlU0aW1nVUVCR1pYbHhpWEtwRTd6cDdlMnJwOCtnNkhZUU5yWGVFQ2RqQWM4Y0cxMExqZ0JqR2VkUk90aEVNVndzSlpvZEJzZjA5SWpuYi83VzFDN3JranRRaVcyeFByYXZTeExzY2RRc2E0OTBIbnpIMjc4bkdjaVdscFZTalZkTGhyamhOQmRGbXphbHlaRjhFaG1uK3NsSUhTZHJ2YWMrSHhRSnhoZzJJc3pBekV2L0ZBaUN5bDRsWnFTZlJGa2N6akpsZ3Mxa0N4cmRROTBIRmpyY21SVURzWVFZNjc4QVQ5MDJKME1qZHA3bVlZaTZJTEtydWVsL0E2WXlPYllrRFZUeldvR0ErK0JuZTRnUnROeGxPd1JpbDEzaHRZRXhaNUVYcVZMYXpsZGhCU3d4emFMR1cyc2xCMEZ4aTBSWStkc2NLR3c2bVhTNDRkR0JRQW8vWW0zT3B5ZkR5T1FuWExzT2dZcmpkaEF5U0duaTBMZFNZd2hNQ21OSzFOTWNYV3RmWjQrRnJZV2NHY3B6bWU0bEtWVXNVWkxNeXNVd21OaVhrYTE0WEtnWW4xbUVxUEw2YUV2ZjBNWDkyTVp4MDdGYWJuMkhQNUYwdkdqaU9zUUZoY1c0TVZHTEdTRU1aeVlubXdyN0VNM2NKRXpadUZNV0NSZnh1Q25HZDFTOUJPK2c0ZDZvNGhWcXhQR295L2ZGejVzNVh0VVQvOUpKOEpkUE9OaVpzNE00dE1OclpUUnR0dk43b29xUDBUVisydzlKcmkydmVxd3QyUmpuOW9tVUlkc0hvVmVwLytiN0ZaWUxOSnRsdkEzN3oxY21KUERxdzJUR29NbVdSc0dOOG10MS9ZZ1A1MEl2dDZlaWFnSmpaRlQ4enJRd3VtNDVEV1pJN2ZZUHEzRGFjZ2ZOdHNvYTh4OWt3NjdwM2srVUp1My9ybWExbzZ6eXFMWmQrTXVndnYvVXhHRFI1eE9tMkd5Vll1TzVFOUhPRG5kODNnMUJRbU5NMGNWRUs3eWpVWTlhazJlVUlnRTBMY2t6L0twTUVyM0tMVG1IYjZRMWxlTmZRSkRxSGdURHkzcTB0M2pYcGk3eWlUWGp5THBtNWxaMUlHd2cxcXNYb3VrMEE4WDVqbmRxSkRENFZVOC9IaE5pSE94YXpXa3ZMUVFqRjZsTVRwTEVrWUtiSFl1YTIvT1pKa21OQWlhMWlGbklJdkxKZmxoNjNNUnlCT3FrTXlZVy9KOC9vYk1jUjBwRDZmTmZlU2c4aFQ5enRuZjdLY3BMNjFrc1JoR0UvZC9ycmhHNTVBWDRxOUJyeGQ5ZjJ6NTREVTE3QVJFdktlQU1HYlVidmlmUTU1ZWd2VGRDM3BQUzNlV1pXU0d1cHo1UEJ2Ris3K0J5RmZDaWxOeWJLVFNqUStUWTZlK09yZC80UXVwS25JQlpPem9vK1JpU0FQelNrNE4yZ2RQRVA0cWJnSVBzT0pJb2g4T1BOTk5iM0NjM1pOVUpWN1VVNWk3UGpldm41SUZSckdKU21ocUhHVGM0bjk2ZUFxMHdTVGdmZzQzWmZueXR5VVc1Q2JtcE5xVE9FRkxsRk5GWk1XanFma3FZOWFndUY2MGxvTHNRY2QyR2RQRk1SZTdLbUR2WDBWYVVoNlQ2N0k0OGhnT1lTRFo1bEtkMkI1RHNQNVpIcnlRQzBjeTVYYWZVejRhTytFWktwWkEvS0JKbnZHRS9RYktzbWJYbERXQk9zeEwyR3FTaXpsOEpkWEhXd1Z1eCtnK0VuODJaTG5xYUc3akJ0aHJOT09ua2tWWTRaSmkrcFFleUQ5SUZoODRyZThNRlVYZTJlWWpQSE9qdHFxck9oOUk4OEoxcGJ5UW41MGRrd2xVVjQwbHBpYlFDcDZXbHdoNXhUbDY5SDJxS3B3K3FvUkZYbElWaEtyMUljdDJoeDlqNHROaVlQUTN2THdhVjN0YmF2cWc1ZTNEdnZFQ1JjWWk1L2J4anFOdGx2YjIrSUdhZzE3aXVEZm9iQzhHTHZkdE9ZUkMzdXdaVlJERTBiNlcxRUdWS1prSWRJZ2RYVVBzNjVXY0ZqeHNYa3dGOXRoRERoampMUXovK3JiVmRXTE12RzZldGFnbDIwcTliRzM4UUx4aTl0VnQzQlBhaXBncHNVb2kxUmxSWUFHSjdMcVBlb1RIM0JXdGhQQjFRbzJrbHFFamVIREF6azJxaVNOcGlLS0MyVERDNHRvNHFlWjVJby95NWg5VnlDTFpzQkNHQmt1TWRxZTJrZUVzK3ZsMXFLYnFmazVQUldVeXdGd2ZKVFVTWXhobW5vdFFqWTFXV1BadW9DTk5mamNEbVpDTXgydXhSYXFTYVNyQ2VRSHdOMGVOalZsRXRqZ1gxS1VyM01TbU9QSXBvT0dBdys5Ukc2TjQwdEJzOGpCV2dyMkdOYVBVMndIRDhRTzNtTGtBNlEzSll6SUF3TFJHV2FiZ2lPSGE5RTgraFR6VTQ4VDhpMTkvZ1JPak9Kd2ZUQ0JUWXY4TUdyNnBoYXJIaE9yMWNoSXJxZUVjc0YwQ0s2RDM2VVFTV0RsemVGZ09ZRlBqL3lYWHhQeURUMVdEYTVmRUFkZlZ4MlJhRWhGc3d6Y2JqQ2FTWTl5aWR6Q1hjNzN4Wm1lZUpBTGhtODVoY29GdE5jOTFIQTVhVFJxY3NZVkJKNHFwMDJuNDdDR0FkZExxU1FqbWJHdnljTjVuMmVySUdZRHNlVTBmc014dVRxWGlueUpCQUwvRXQ0bzBPYS9rc0N0U2U2RWZLT29LYXF3bFdSWGhRc0ZlVlVxdE5RY0tyWG1qclF1Z2NMZ2dGbDVELzFrQzFSdDZyTkhjRHJLdE5vR2pic1JmT215cTZBcGM3dXFrRU8zVkt4VlBqeDNNMGRLVFlPbXlBbXFyc1o1ei9RRjNHUkZWektXRDJkSWNRdHJzY0tDNkYxRWg3aTBJU2lwNzNNUDN5VmpHZ2E0elBHbzdsbXFoSVhhVTZreENZRzZNcm5DN2RhWXRUd2hFbi92ZWczVkhoMGJIY3cwZVdsb3Q4ellCdDRWZ01Ib0xaL3VZdTV3Yk9odlNpUGp1U2x2UHJ2VnZGRFRLS09oVzNncnR0UE1vYkxtcmNUNjZJTmZPc3hhNFc4RGYwdmlDUUJwWGxMeWVwYmY4RE9XcGlTbFRPRGloWXlPZlVqdnAxUVFZSi94dnA0OXVnUGpab3gwc1JvOGlQb05sS21ic2VEcVF4SG5ocTVna005U0FuY1BzRFdETE9seTRHMWx3TVQvSkRtVlRsemw3bDY3SUIrZEhMb0YvR2RRQmM2ZUNsUVdwSm1ZZGkyRnZuZGRVeXlHYlY3cFc4eE9sblkvNTg2K01ZUW8xUkZUZkN3SlpydmZGUXhQang3ZFVFVlg3ci9hT1l4Q1VPUHpja3Uza25Ib0FQSzdxSkgrV2RVU1RXWDlzY2tSdGY4TFZ0UjZ0VzRKYnliWEVOSnNtNURYNjhyRTg4MUI0My9rWnpmZm5zTWFDNFNPUi81Nk0wQ0wyakdJUnhKQ0xUVEFkZUg2UWdndFhaYjVkNmJwSTZ4dTB3bUhjNXR2ZmRBNSt4Q3QySEFHL2R6ejkxdkRSMS9VNC84Zkg3d1IyQ3o3Q3EwQUFBQUFTVVZPUks1Q1lJST0iCn0K"/>
    </extobj>
    <extobj name="334E55B0-647D-440b-865C-3EC943EB4CBC-25">
      <extobjdata type="334E55B0-647D-440b-865C-3EC943EB4CBC" data="ewoJIkltZ1NldHRpbmdKc29uIiA6ICJ7XCJkcGlcIjpcIjYwMFwiLFwiZm9ybWF0XCI6XCJQTkdcIixcInRyYW5zcGFyZW50XCI6dHJ1ZSxcImF1dG9cIjpmYWxzZX0iLAoJIkxhdGV4IiA6ICJYRnNnS0NCY1puSmhZM3MxWEhCcGZYczRmU3dnWEdaeVlXTjdORnh3YVgxN00zMGdLU0JjWFE9PSIsCgkiTGF0ZXhJbWdCYXNlNjQiIDogImlWQk9SdzBLR2dvQUFBQU5TVWhFVWdBQUFUVUFBQUNyQkFNQUFBRDFLaGF3QUFBQU1GQk1WRVgvLy84QUFBQUFBQUFBQUFBQUFBQUFBQUFBQUFBQUFBQUFBQUFBQUFBQUFBQUFBQUFBQUFBQUFBQUFBQUFBQUFBdjNhQjdBQUFBRDNSU1RsTUFWTjFFbWU4aXF6Szd6V2FKRUhhbVE0UllBQUFBQ1hCSVdYTUFBQTdFQUFBT3hBR1ZLdzRiQUFBTjJVbEVRVlI0QWQxY1cyd2pWeG1leEU0Y3g1azRML0JRUkwxc29ZS1Y2RVJJUENDQkhDR3VmV0NpRlMwVVdDWlFrQ2piVmJZQ0FhcEFOaXVCeEFOMVZGcUVvTWpSSWk0TkNBY2hLdlVCbkNJdUtoSTRyWnBDMndjdlFsU0NGNGV3N3BLVTNjUC9uOXVjdVoveFRCeUxlZkNjT2YvbGZQT2YvL3puT2phTWNWM2xHL21VOUVCVDZqRi9KWlBaRXIzRGJQSkMyajc0SlU5T05RNUVacmI3SERuS3BrQkkyNFM4OXVjWGpHZS8vQ1FoL3hhWjJlN1RPV0lqNHRySmhrbEk5NDRCMjMrRjhtejNXWElNMkxhellSTFM4OGVBN1VkQ2VjYjdJSDlzSDgwSVNZaERsZVpXcDBQV0VuNHNkR2U5ejEvTEQ5dnErWGRmUHZQRlYyZUZKT1c3dCthSVRXck5KV0dTcjA4c3R2SlZjMkt4ZFZjbkZwdnBMRThzdHZKVlkyS3gxYzVOTERiVFdacFliS1ZyeHNSaXE1ODdmbXl6ZjNERW9JN2RENWExSWpOVXFkOXU5MzdmcTRuY29xVUptZXhWd3lqOC90c1B2YWhLbUEyZlBrS0FMZmtxNGtUQjIwNy9ITkEwVE5iRE9RRGJKNmo0VHhXUlR3WVVrbjJGSEptc1h3ZVNCOXVzRTFRVktlNG4yS3RGOHY1WDdwNjNGRnNYZ3ZySWpsOHc3Tm5haGx3UHRucFFsZjd3MnI3VGVnMFdVeVJrQmU5NHRRZ1pudDY2VExiZzZnenhkK3MrUm9uL3BWWHF3VFlIME02ZTJiS09VQWY1RVA3K2NDbGVpVUsxaDlEczhSb1FuakJNaDN4bnpUQXFkQ1kzL3pLbGF2MjBYa0kyMVc1NzVQQXh5T3B1SXFHRFZrMXoyYUsyU29SY1pJTHpySHJMMVBqVi8raHJzNjRncjRxdHc5cDNld2NKcEltL0tTNWJWRCtvNUNZYVlHc3pqQ3FkcnJiMnRaVXRzQ216Z20yUmJGQnBzZ3kzT2FLdGlUUDJOb1ZFajVBMVRNOXloWFdLcXJzcTZJbDNWcVdxM2RiWld4WW9xb3ArOE9CRnZiQXJ5b1FXc0lucE1sOTZzT2xUWXdQenRDNVdwU3EyOWlrcVdLUUdMVEdnV3FyOFRET0VVTitxVTQ4MkRHY0hPU3o2aTZta2E1Ry9rMXVuQlZZUnhnejFtMm5oUFVtS1F1alFHT2liTlpZb2NZNDZpVUcyUTFoRHM5WjVxM0d4bGY3RkdGdlVjNnNwV3J5L2dFV0lSVmpCenpMQ0FuV1NBbUZJL2N3aHo1MGRsdWxpTTlkWVRtOGY3M1dPbE9XbCs2MEFOc1ZJTTlSSkZwbjFORFNKS2xYOWpZczVtNWdZWkZpbW1nSnNGN2sydU5XcGU1UzBnNUtvMGlDMkF0bEJ0WTBVa1JMNTFRdDcwVlUzdzZhdk9jM2QyYzJQU3JWWE9NV3RVNTVSWkxhM2VCdUxVaENYajMwZmRRekd4Tko5Nm9KeFlwem1ScThBdGlyMVhKUGdJR1hFQzdHNTRsTXMyTlYxZzNsZmVsTUFXNDE2YmtGOWNSMkk1anZ2V2haOHVBRGttcjNNbkdTZ2kwMVdhZERmMnRSekY5TmltNWFkS1BaM1BQaFNzSDNtSkxZbXRxbmhybmhIdjkxTXRvNWNUSXNOK2xEWnkzbnJ0TWRBdFRXeFFlRDJYd0xyQWdOVlRvdXRBd3FiWEFtMlU3Y3RPTlJKREV1ekxjUmdtMkdlTzYwNHM0QWRlN2NBajNBNGpHK3JncnRDV08vblFoZVU4SHZsSGZKNk85UUZQZ2pHTHZQY0t1dXRSVzd5SGUwbUhBWDdoWXRDWko1dk5yalFCU1h4RHFON1puUE8yV0Z2WDAyN2ZkRWczRDZnWndHd2JZdVNXNng2d2ErdmlDemR1dzhidURHVjdKT1V1MXc5TXBSd3lvb05qUVliWUFJMmFjb1JzWlhZNk1ib3kvbUlwcUxXOVYzSkNlTTNXUmZDWGhEek5pV0Rac0puTjJHdmRWZTducUlaWmR5eXJteG9RZjAyVVFOZzNOZlQ1SEw1c1BWNEcranp1blVaRTFKOCtrRzVlb1JQRk9CcGhvYzl3Q2I3b2dSVmt1ekQ1dkRHRDlpV0pZOU93bFNHam80U0w3ckNPUWk1cXFOSDVZRlFKMzBEWnJuQ1k2dks1RnhsOTZhbmxKVWNXL2FnTU94MUc1SkZlR1ZiYnIvaFZSTDlCTmlValZqb0ZaY29MeVJXdlVLekgvWSs0NU45cDVzM2ZiRExIMXJpQmVFWnVnZytJbWtyeG5TbFlsT3cxeWI3UVJpaWlnQUtZY0EvdUxRMi9JbzhROWxaOGtaR24zV1VtZ0E5bXl3Ym5IQ0ZwYlIvQjRTUVAwcnV0bEFMemN2dkhrOGZDY01JOXJiSHUrdkRaVXI0aW1JMlkxMUdZWGp0VTBKUTQxNzV6ZWM3QUkyUVJ6LzdKOG9PUWVobEpnZDFvVlExSXpyY01FTHp2QnY4TWF0QURwdHdlMGIxTnFNcjIzdFZhYnpJbm5BcFhUNXJEOUFVOXJrTW4yS3FHbHJTbzFodWczWGlrdVVlTW56ZnE1NEV3VFdaQlU0aW1nVUVCR1pYbHhpWEtwRTd6cDdlMnJwOCtnNkhZUU5yWGVFQ2RqQWM4Y0cxMExqZ0JqR2VkUk90aEVNVndzSlpvZEJzZjA5SWpuYi83VzFDN3JranRRaVcyeFByYXZTeExzY2RRc2E0OTBIbnpIMjc4bkdjaVdscFZTalZkTGhyamhOQmRGbXphbHlaRjhFaG1uK3NsSUhTZHJ2YWMrSHhRSnhoZzJJc3pBekV2L0ZBaUN5bDRsWnFTZlJGa2N6akpsZ3Mxa0N4cmRROTBIRmpyY21SVURzWVFZNjc4QVQ5MDJKME1qZHA3bVlZaTZJTEtydWVsL0E2WXlPYllrRFZUeldvR0ErK0JuZTRnUnROeGxPd1JpbDEzaHRZRXhaNUVYcVZMYXpsZGhCU3d4emFMR1cyc2xCMEZ4aTBSWStkc2NLR3c2bVhTNDRkR0JRQW8vWW0zT3B5ZkR5T1FuWExzT2dZcmpkaEF5U0duaTBMZFNZd2hNQ21OSzFOTWNYV3RmWjQrRnJZV2NHY3B6bWU0bEtWVXNVWkxNeXNVd21OaVhrYTE0WEtnWW4xbUVxUEw2YUV2ZjBNWDkyTVp4MDdGYWJuMkhQNUYwdkdqaU9zUUZoY1c0TVZHTEdTRU1aeVlubXdyN0VNM2NKRXpadUZNV0NSZnh1Q25HZDFTOUJPK2c0ZDZvNGhWcXhQR295L2ZGejVzNVh0VVQvOUpKOEpkUE9OaVpzNE00dE1OclpUUnR0dk43b29xUDBUVisydzlKcmkydmVxd3QyUmpuOW9tVUlkc0hvVmVwLytiN0ZaWUxOSnRsdkEzN3oxY21KUERxdzJUR29NbVdSc0dOOG10MS9ZZ1A1MEl2dDZlaWFnSmpaRlQ4enJRd3VtNDVEV1pJN2ZZUHEzRGFjZ2ZOdHNvYTh4OWt3NjdwM2srVUp1My9ybWExbzZ6eXFMWmQrTXVndnYvVXhHRFI1eE9tMkd5Vll1TzVFOUhPRG5kODNnMUJRbU5NMGNWRUs3eWpVWTlhazJlVUlnRTBMY2t6L0twTUVyM0tMVG1IYjZRMWxlTmZRSkRxSGdURHkzcTB0M2pYcGk3eWlUWGp5THBtNWxaMUlHd2cxcXNYb3VrMEE4WDVqbmRxSkRENFZVOC9IaE5pSE94YXpXa3ZMUVFqRjZsTVRwTEVrWUtiSFl1YTIvT1pKa21OQWlhMWlGbklJdkxKZmxoNjNNUnlCT3FrTXlZVy9KOC9vYk1jUjBwRDZmTmZlU2c4aFQ5enRuZjdLY3BMNjFrc1JoR0UvZC9ycmhHNTVBWDRxOUJyeGQ5ZjJ6NTREVTE3QVJFdktlQU1HYlVidmlmUTU1ZWd2VGRDM3BQUzNlV1pXU0d1cHo1UEJ2Ris3K0J5RmZDaWxOeWJLVFNqUStUWTZlK09yZC80UXVwS25JQlpPem9vK1JpU0FQelNrNE4yZ2RQRVA0cWJnSVBzT0pJb2g4T1BOTk5iM0NjM1pOVUpWN1VVNWk3UGpldm41SUZSckdKU21ocUhHVGM0bjk2ZUFxMHdTVGdmZzQzWmZueXR5VVc1Q2JtcE5xVE9FRkxsRk5GWk1XanFma3FZOWFndUY2MGxvTHNRY2QyR2RQRk1SZTdLbUR2WDBWYVVoNlQ2N0k0OGhnT1lTRFo1bEtkMkI1RHNQNVpIcnlRQzBjeTVYYWZVejRhTytFWktwWkEvS0JKbnZHRS9RYktzbWJYbERXQk9zeEwyR3FTaXpsOEpkWEhXd1Z1eCtnK0VuODJaTG5xYUc3akJ0aHJOT09ua2tWWTRaSmkrcFFleUQ5SUZoODRyZThNRlVYZTJlWWpQSE9qdHFxck9oOUk4OEoxcGJ5UW41MGRrd2xVVjQwbHBpYlFDcDZXbHdoNXhUbDY5SDJxS3B3K3FvUkZYbElWaEtyMUljdDJoeDlqNHROaVlQUTN2THdhVjN0YmF2cWc1ZTNEdnZFQ1JjWWk1L2J4anFOdGx2YjIrSUdhZzE3aXVEZm9iQzhHTHZkdE9ZUkMzdXdaVlJERTBiNlcxRUdWS1prSWRJZ2RYVVBzNjVXY0ZqeHNYa3dGOXRoRERoampMUXovK3JiVmRXTE12RzZldGFnbDIwcTliRzM4UUx4aTl0VnQzQlBhaXBncHNVb2kxUmxSWUFHSjdMcVBlb1RIM0JXdGhQQjFRbzJrbHFFamVIREF6azJxaVNOcGlLS0MyVERDNHRvNHFlWjVJby95NWg5VnlDTFpzQkNHQmt1TWRxZTJrZUVzK3ZsMXFLYnFmazVQUldVeXdGd2ZKVFVTWXhobW5vdFFqWTFXV1BadW9DTk5mamNEbVpDTXgydXhSYXFTYVNyQ2VRSHdOMGVOalZsRXRqZ1gxS1VyM01TbU9QSXBvT0dBdys5Ukc2TjQwdEJzOGpCV2dyMkdOYVBVMndIRDhRTzNtTGtBNlEzSll6SUF3TFJHV2FiZ2lPSGE5RTgraFR6VTQ4VDhpMTkvZ1JPak9Kd2ZUQ0JUWXY4TUdyNnBoYXJIaE9yMWNoSXJxZUVjc0YwQ0s2RDM2VVFTV0RsemVGZ09ZRlBqL3lYWHhQeURUMVdEYTVmRUFkZlZ4MlJhRWhGc3d6Y2JqQ2FTWTl5aWR6Q1hjNzN4Wm1lZUpBTGhtODVoY29GdE5jOTFIQTVhVFJxY3NZVkJKNHFwMDJuNDdDR0FkZExxU1FqbWJHdnljTjVuMmVySUdZRHNlVTBmc014dVRxWGlueUpCQUwvRXQ0bzBPYS9rc0N0U2U2RWZLT29LYXF3bFdSWGhRc0ZlVlVxdE5RY0tyWG1qclF1Z2NMZ2dGbDVELzFrQzFSdDZyTkhjRHJLdE5vR2pic1JmT215cTZBcGM3dXFrRU8zVkt4VlBqeDNNMGRLVFlPbXlBbXFyc1o1ei9RRjNHUkZWektXRDJkSWNRdHJzY0tDNkYxRWg3aTBJU2lwNzNNUDN5VmpHZ2E0elBHbzdsbXFoSVhhVTZreENZRzZNcm5DN2RhWXRUd2hFbi92ZWczVkhoMGJIY3cwZVdsb3Q4ellCdDRWZ01Ib0xaL3VZdTV3Yk9odlNpUGp1U2x2UHJ2VnZGRFRLS09oVzNncnR0UE1vYkxtcmNUNjZJTmZPc3hhNFc4RGYwdmlDUUJwWGxMeWVwYmY4RE9XcGlTbFRPRGloWXlPZlVqdnAxUVFZSi94dnA0OXVnUGpab3gwc1JvOGlQb05sS21ic2VEcVF4SG5ocTVna005U0FuY1BzRFdETE9seTRHMWx3TVQvSkRtVlRsemw3bDY3SUIrZEhMb0YvR2RRQmM2ZUNsUVdwSm1ZZGkyRnZuZGRVeXlHYlY3cFc4eE9sblkvNTg2K01ZUW8xUkZUZkN3SlpydmZGUXhQang3ZFVFVlg3ci9hT1l4Q1VPUHpja3Uza25Ib0FQSzdxSkgrV2RVU1RXWDlzY2tSdGY4TFZ0UjZ0VzRKYnliWEVOSnNtNURYNjhyRTg4MUI0My9rWnpmZm5zTWFDNFNPUi81Nk0wQ0wyakdJUnhKQ0xUVEFkZUg2UWdndFhaYjVkNmJwSTZ4dTB3bUhjNXR2ZmRBNSt4Q3QySEFHL2R6ejkxdkRSMS9VNC84Zkg3d1IyQ3o3Q3EwQUFBQUFTVVZPUks1Q1lJST0iCn0K"/>
    </extobj>
    <extobj name="334E55B0-647D-440b-865C-3EC943EB4CBC-26">
      <extobjdata type="334E55B0-647D-440b-865C-3EC943EB4CBC" data="ewoJIkltZ1NldHRpbmdKc29uIiA6ICJ7XCJkcGlcIjpcIjYwMFwiLFwiZm9ybWF0XCI6XCJQTkdcIixcInRyYW5zcGFyZW50XCI6dHJ1ZSxcImF1dG9cIjpmYWxzZX0iLAoJIkxhdGV4IiA6ICJYRnNnS0NCY1puSmhZM3N6WEhCcGZYczBmU3dnWEdaeVlXTjdORnh3YVgxN00zMGdLU0JjWFE9PSIsCgkiTGF0ZXhJbWdCYXNlNjQiIDogImlWQk9SdzBLR2dvQUFBQU5TVWhFVWdBQUFUVUFBQUNyQkFNQUFBRDFLaGF3QUFBQU1GQk1WRVgvLy84QUFBQUFBQUFBQUFBQUFBQUFBQUFBQUFBQUFBQUFBQUFBQUFBQUFBQUFBQUFBQUFBQUFBQUFBQUFBQUFBdjNhQjdBQUFBRDNSU1RsTUFWTjFFbWU4aXF6Szd6V2FKRUhhbVE0UllBQUFBQ1hCSVdYTUFBQTdFQUFBT3hBR1ZLdzRiQUFBTWdrbEVRVlI0QWQxY1M0Z2tTUm5PN3E3dTZ1cnE2dXFMRncvV01LS280R2F6NE1HRFZDTWk2S1dHZ1YyZlM3YUlJRDdva1JVRlFicE8zcVFhWkVWUXFHSkZaUHRTY3hJOFZhMm9CMEZyRk1iSHFkcURIcnhVTzA1dk83MnpHLzUvdkRMeUVZL01qSzRwekVObFpQeVArRExpano5ZVdYOFFMT3Rxdk8ydHBEOSs4ajJYNzMvOWdUZDl3ZXlKTDEwZkp2UzZPdkNsY0p0Y2UxTDFGWEw5K3ZlKytDOUNydnVlTks3N3d0WWtUMmxydm9NUVgxWXk4NFZ0OFpnWjJoWTA3S0dYaWdOTmZ0cDBqZXh6UUIxZkZiZmpDOXREMlpEclVIRmV1c1BDRjdZRitWU2ZWZHd1WUR2MTBLaG9ISDdhTkNUa1B3elFOdWg4d3dPMm5TdFAyRm9BNkJFRGhNazNQV0Nidk5jVE5xd3N3anBxQUttbjFiRzF5UGR2QnR2ajZ0Z2FqNkVCL05nYlZOWmwzS1llNm0xeXh4dTJudlJxMkx6VjdhMFZIWGpEVmlka3l1cHRBN0Q5dDNLYk5oNEgzckFGWC9nSXg3TUgyTzVVeHRaNXlTTTJpYVlCMktieXFXU2lGZTNmQkxZMllPUGVwQ1F3RUt0ZkJUZUJyZVBEdlhWZnVoRnNNSHFOWklWdC9TNkNhbFN1UndlU1prcEFrNmJyN1dzL1U5Umc4dDBtQmJrMDZLYVhSNExTT2tucGMrd21OVndvSlB2cFh6S2F1RDhWWlRuY3YwVElpNUlOSHRMWGhTUWFFdDIzZ0pqQXRoV2xGUkZpVUpCUENzbWpJMEZCVjVlK3BvSm91b2YzZ1pyQTFrM3JLV0hWejZzejhnRzA3KzJ6VjhrWlhPTkwvRDM3aGdtU29ORW1UV0REd2VidUI4N0NhOVJCUG91L1B3ZVRMSEMxdnZ4TFFuNGtCVm9SK2ZGUkVEVHBpTDFUWUJ3YjBQbWZXbThQeVpOZmdON0pDSldQc1ZZTFhxOWd2Zjh3RnRwaFhhbEJSLzUyZ1hFc1BFY2xLcll4NjkvREtSSklIMzhMWFMzd0hqREQvSzBVV21CdkM0STJuUkFQbkRvQkZkaGxVeU1GMng2ZjVkT0Z5SGJ4VGtEVi92VlhoUHlBcG9KZ2l5dnNVbFNUT3p6YmZtTk5xdGJiTVh2TERZcXFXZHg1OERJWGhIeVhKUnQ4a3Q0YjRmUEpLY3QxK0dWTnFtSWIzcUppTlZxaGRRYlVRVkdhQlhyVVpaOW1kcWxGQjBFMHhjZVEvbUxLZHUzRkN3L1d1TUVHT2FKQ205UnkxOHZQWER0aXhYV3lUeFZ1czlVcXVXL0RKT2pIdk5mRTlsYi9ONk1OcU9XMkMvUjRvWlBmY1k1MGdPay9zNHhkYWlRYmN0M1AyZlMzOFpUUllteXRJNVl6dThCN2x5TmxlWVYrMFUzQ0xFSmVtN1JoOXB6WCtxSkpWWHZqeXFJUkpoWjhJY3d6QzkzR2hLalcycVhtVVhkMlNxSkpzOWcyeUJTQm5CVHdsR25nMEZQVlN1clIxMXpuNXB4bXpqNFBEM2xlM0tZOG84YlVocnlQWlVYdE9RUEFOb3JaQ0RXU3VldGNPUFplR1d4dGFya3RncE9Va2xjYnNNV3Z0c1p3ZGwyZCtWeGFVd1piaDFydUJudlpjdUJ3a3l2dTVnMW1KQXRYYkxKSnMvWTJwSmE3VndVYjdPa1JXSXJ3YTg2TXBPZUliZTN5Z1pCTTExdUw3VlRWaW1MYmZ1VXoxS2VoWG5Sd3RQWnBJVE1HYXVpSURkYmc2VXRnM1dXZ0drV3hkWlZwS0tybnd3Nm9qUmpNMExFdkdMQnRNc3RkTDlnWFlCWkpwQVBEZXBQWVlQdWN2bmRNRnRXUWYyOStURjRmaFpFWkh3VGpoRmx1dStDT1JoUGdNRWxRaFBiMlJDamM0ZHVaQ1pjbmlPWjdUVFVOWUIwenkyMkxEVkt6dEtUaUhxL2M1TVYrS2pmZ0JzdzZ3SzdQSmJkaklvVU54a0lxT0M5NGZvSDdNK1NRbDdrSmFUa2NuekRJZ08yZUl5VEpsc0pXNTQweFY1eUE1RFVrMWhEYlBtZVlRL3FDcDBWOXdhYjN5Q0NmUzBwaEUvVjFyRGlCWExsVUp1NjNTeFByd01NcFo0REc3bU1TTUFxNG5HSy9wYkROZUIrWUYxMDBoM0dUQmpQQTF1ZEZiL0tkVnNBbXh5STdLc2FSd2hieFhUM0FkdUNxZ3ZKTnJyNHUrU05sV0pnSTQxQzZoMlMwSk1EVnhTNDhBRmR3andyQWNIMW9rUVR5V3J5VHN5NXJLa0Ria3pPRlVQU0tVR3hWMjlVS0RzQW0zV1FRUU8vZnB4UkkzQkVzN0w3MXVlUXpQdlZlbEhuYjVOTWlqUzVFVkRwc2lIQ1l3N2lkQmFQdERuNVNXZTExeFk0anVQYjA1REk4VGV0S1RHVW5sd0pQVDVtRmdKNFJFd01qUEV3cnNEd3Y0Q1YvTDNtR29vR2hlMG52eWFsL3VuNGcrVmhpcUZwM2sxd3hPcnJoZmNGNVRNVHlDbDc3bHNoMXVEZC8vZTB4S0NMa3RXLytnYktESjNpVHlVRmJLRTNOaU5FSGt6cDNSTEVzKzBQa0NpRnREUWw1bjJTY3lQN2VqdjJLcEJvU3lwRFArZ04waFF2T3I3Z3JvV0h3aUZXTWVENWhnN2g0Uk5meGs3Ky9DNkFwK1YwNXZvQkRPSkNzOWtTZHZIRDM5dG5acTdkZmlCZzJxSzF6THRiTHVpTSt1Ulo2ZDZWLzVUbXRmMEFUd1BWNTVSVjI3d3FGcmVGUGhXUzUrMitlRTNKL3U4Nis1U3llekFKYk56c2grK3Azd3N2WC9pbFVMUFcrTG1zVmltMUYzRFNYQ2tGYjJKYnFWM2FFYzlDeUw1ZXdVUHJ1aEJ3dHQzQkxhWnR5YWd2emlyVC9zOGplTkxrWk4ycGRqRVUzWGFhei9wRDVHdUFmRkI2Qm5Bc3B5ZGlSbzlFdzYwRks2dlFsdGk1bUo5dXJabTVCc0NlR29FWnNlYjdldTZxZWxwaFF6UXROS3FvVzZ5Wi93ZzF1RVhzVE44RWxjSFg1YUJDdW1PZkZWMit6VFQ5L0gwSjZyTThHbTV6VjFEbWFSL1dWVkRYWmRMam9ka21sTWwyRllkYmVCOTZ1bkIrN0NpNkRMNlJ6dU5tS1RaRFltN050b2ZFS3VoQTRsS2F0cWF6eWx0RllqbVVNY0xDQ05VL2ZrWCtaYkcxY3djTHllSmxsdXBhMWp2dENqY3pDMmxYOFJ2bnFPTnB2eHZ1QU4xcFlRZVd3UE1lUmE4VVdDK3dsWU5QNUtEZ1cwN2lDTDNiRDdMRHhkd0REd2txdG04VXJ3eWIvZlhCeTZ1NldJRDN6T3d5b1U5Z3hBaWUzZ2hmdUNQZVVvOXRWZ29pYnBDY3J0M0JtTmJUYTJHNEZ3M1M5c1UxQjExK1RHY0RXYTRIcklxa0tUMGZHNmFsbEFYWEFtbFNZZlBxL3hSWkNuYTF5dldYc0xka3V6K3dwZ3QyR1ZmVWhxNHdOL2R2cWpndW5NSjZ1NUZoUHZ3bm9pRVBSWjJiMXVRWFRlY2hnTmVkdnNQeTdIOHhYY2FzR2pzRngzcnZLNndWdi8vWE5OWnZTbVhTZDFSRGJ2cVhWTU1HTlQ3eGNVVU5DbkM2YlliR2xuSkVtNklVZTREUjRXa2pBekx5SlMxTlkwUFROYkU1VTZGZGVuZEdjYXBOZkNEaGgwREhobWZ5MWpsZ2lmMENYTWNQaUgyWGxsSVVma3ZqY2I1L1FVNk9aT0R2S0tkRTlDNzh2VkkreTNTWHpPVTlvalhXOUxBTHB4NGFIK2VXVXlZM29SeUZ0UHpZOEpDUzZWd1pGcmd6MFVQUWVkZkYxVmk2VGMrYmUrTG41eUpuYnhyakhPdGFHSitjTDIyWCtzRFg0RENSeS9VakdGcDFrZm1xckRtZjZuSythWjY1T1pQYkVySHR3YUtZajFURmt5b0lmMDgvVHEyZE5DZFpEdWM2NVJqTE9kZzJaRXZMQnF1N1lVYTB6bHQ1QkRDSS81Um95WlV1TU1US1JyMC9tV3FPVFJKSlZrM0FPbVZLVGk1aWUwMmdQTTNqemdMbHRKZ05lNTVBcGMvbGRXWnpTdkMvTnRrWW5xZGsyanQxRHBzeGtiZTA2YmFzdWJQWDI4TUwwYWtCekRwblNVb2FETVBFeFhINEowS1NXTnUxTjh5VmxyblBJbEYxbFQ3RHI0SDJ0MFVtMjRqK2dTRFRKUkNpL3A0YmgwalRET0tZRFBST3VPVXlUck5GSnJQL2xoYVc2T0R2RHBNRTZ4MnF2Q3EzblJ2Ym9KRDNiaUlXVkpkWW1rSHFhckZUbHFabjRtOSt4N0JjS1N5SnBqVTdTdERacENwdStPdVlKRTFzanFlOTlFN2p3d1JxZHBHcy9Rb0hLNHQ5dFk1dnE2MjM0ZHFMNGhkckNDUXA3c0VjbmVlZFJqbGd5cStjV01xV1craHh2MXpJWDhSS2RCTlppVTRZV1Y0emFlbDZrcHpzemZSV2pPai9SU1p4Q3BxeGxxbWxQY1NuczNkUmYzOUZKY0ZVMlZRdFEwb05zSitsbzZ4amtmRWNuYVFPMkJ3b2VKZGtpNThvVFMyNTlQSk1WWi9pT1R0TFJkOVBXdCtKaW5WTFJmakxxZ1pPUWdRbEdyNUdCWElTVUU1MmtpSGlHRjdycDVWRW10MXhHOXkyUUEzOXBjWUxPeWlGS1N2enZIR2VwZk1ac2RKSjhQdGRjTldTS3E0eUdMeHVkUk1Qb21KMEltZUlvbzJQTFJpZlJjVHJrcDBLbU9FZ1lXYkxSU1l6c1JtSTZaSXFSMlU3TVJpZXh5K2c0TWlGVGRJeU8rZG5vSkk2Q0dqWTFaSXFHeFRrN0c1M0VXVlREdUpBaFV6UU1ydGtpbElWSC93WXpZQjR5eFJXRWhrK0VzdkNJTFlEeDFNdkphRFk2aWVZbENtVGpIT21nQUwrR1ZUU3B6ekVMRDF3U2F5bE4yYlpzMGFSZXNjR1hIeVE5ODdZQnlhRVBEM21tVDNzTG9LZFdiMVJEZEpLY0YzSE9HZ0Mya1RPM2huRXUrNVBYZW1zRHRqYzBSVHBueXliMWEyOTQvR1hZRUhHQ1o0aE80aVN2WTBxR1RORnhtZk9WdndQRG05TExMR0NnNmtPbUdJUU1KSi9ZdXNyaUN2VXFmK1EwSU5DVERORko5RUw1bEZZRWVQcWNoZ05EVld4S01mRGxRYVcxakQ1a2lsSkl5V1JWYlBoZmZiazFqLzAwdTdkUUVsa1FWTVdtRDVsU0dwSVVySW9OdzFiSXY1WE9JWDBoVlZkT1ZNV0dod0J5Zk8vQXcybGxTRkpCVld4QlNPSU55UmxnNjB2VmxSUGdraXIxMDBBWE1xVXlNanpYcitpUmRDRlRQR0JMUmljcG9WQVRNcVdFcG96SUFrd2tqazZTSVR0azVJZE1jUkEwc21TaWt4aTVkY1Q4a0NrNmJ0ZDhaY2l2MGg5eVE2YTRZdER4WmFLVDZCZ3QrZUE2TWlGVExDSkxJK2VGVEZsYTRkYUNpb1JNK1IvbHFnTDZhVlkzdVFBQUFBQkpSVTVFcmtKZ2dnPT0iCn0K"/>
    </extobj>
    <extobj name="334E55B0-647D-440b-865C-3EC943EB4CBC-27">
      <extobjdata type="334E55B0-647D-440b-865C-3EC943EB4CBC" data="ewoJIkltZ1NldHRpbmdKc29uIiA6ICJ7XCJkcGlcIjpcIjYwMFwiLFwiZm9ybWF0XCI6XCJQTkdcIixcInRyYW5zcGFyZW50XCI6dHJ1ZSxcImF1dG9cIjpmYWxzZX0iLAoJIkxhdGV4IiA6ICJYRnNnS0NCY1puSmhZM3N6WEhCcGZYczBmU3dnWEdaeVlXTjdORnh3YVgxN00zMGdLU0JjWFE9PSIsCgkiTGF0ZXhJbWdCYXNlNjQiIDogImlWQk9SdzBLR2dvQUFBQU5TVWhFVWdBQUFUVUFBQUNyQkFNQUFBRDFLaGF3QUFBQU1GQk1WRVgvLy84QUFBQUFBQUFBQUFBQUFBQUFBQUFBQUFBQUFBQUFBQUFBQUFBQUFBQUFBQUFBQUFBQUFBQUFBQUFBQUFBdjNhQjdBQUFBRDNSU1RsTUFWTjFFbWU4aXF6Szd6V2FKRUhhbVE0UllBQUFBQ1hCSVdYTUFBQTdFQUFBT3hBR1ZLdzRiQUFBTWdrbEVRVlI0QWQxY1M0Z2tTUm5PN3E3dTZ1cnE2dXFMRncvV01LS280R2F6NE1HRFZDTWk2S1dHZ1YyZlM3YUlJRDdva1JVRlFicE8zcVFhWkVWUXFHSkZaUHRTY3hJOFZhMm9CMEZyRk1iSHFkcURIcnhVTzA1dk83MnpHLzUvdkRMeUVZL01qSzRwekVObFpQeVArRExpano5ZVdYOFFMT3Rxdk8ydHBEOSs4ajJYNzMvOWdUZDl3ZXlKTDEwZkp2UzZPdkNsY0p0Y2UxTDFGWEw5K3ZlKytDOUNydnVlTks3N3d0WWtUMmxydm9NUVgxWXk4NFZ0OFpnWjJoWTA3S0dYaWdOTmZ0cDBqZXh6UUIxZkZiZmpDOXREMlpEclVIRmV1c1BDRjdZRitWU2ZWZHd1WUR2MTBLaG9ISDdhTkNUa1B3elFOdWg4d3dPMm5TdFAyRm9BNkJFRGhNazNQV0Nidk5jVE5xd3N3anBxQUttbjFiRzF5UGR2QnR2ajZ0Z2FqNkVCL05nYlZOWmwzS1llNm0xeXh4dTJudlJxMkx6VjdhMFZIWGpEVmlka3l1cHRBN0Q5dDNLYk5oNEgzckFGWC9nSXg3TUgyTzVVeHRaNXlTTTJpYVlCMktieXFXU2lGZTNmQkxZMllPUGVwQ1F3RUt0ZkJUZUJyZVBEdlhWZnVoRnNNSHFOWklWdC9TNkNhbFN1UndlU1prcEFrNmJyN1dzL1U5Umc4dDBtQmJrMDZLYVhSNExTT2tucGMrd21OVndvSlB2cFh6S2F1RDhWWlRuY3YwVElpNUlOSHRMWGhTUWFFdDIzZ0pqQXRoV2xGUkZpVUpCUENzbWpJMEZCVjVlK3BvSm91b2YzZ1pyQTFrM3JLV0hWejZzejhnRzA3KzJ6VjhrWlhPTkwvRDM3aGdtU29ORW1UV0REd2VidUI4N0NhOVJCUG91L1B3ZVRMSEMxdnZ4TFFuNGtCVm9SK2ZGUkVEVHBpTDFUWUJ3YjBQbWZXbThQeVpOZmdON0pDSldQc1ZZTFhxOWd2Zjh3RnRwaFhhbEJSLzUyZ1hFc1BFY2xLcll4NjkvREtSSklIMzhMWFMzd0hqREQvSzBVV21CdkM0STJuUkFQbkRvQkZkaGxVeU1GMng2ZjVkT0Z5SGJ4VGtEVi92VlhoUHlBcG9KZ2l5dnNVbFNUT3p6YmZtTk5xdGJiTVh2TERZcXFXZHg1OERJWGhIeVhKUnQ4a3Q0YjRmUEpLY3QxK0dWTnFtSWIzcUppTlZxaGRRYlVRVkdhQlhyVVpaOW1kcWxGQjBFMHhjZVEvbUxLZHUzRkN3L1d1TUVHT2FKQ205UnkxOHZQWER0aXhYV3lUeFZ1czlVcXVXL0RKT2pIdk5mRTlsYi9ONk1OcU9XMkMvUjRvWlBmY1k1MGdPay9zNHhkYWlRYmN0M1AyZlMzOFpUUllteXRJNVl6dThCN2x5TmxlWVYrMFUzQ0xFSmVtN1JoOXB6WCtxSkpWWHZqeXFJUkpoWjhJY3d6QzkzR2hLalcycVhtVVhkMlNxSkpzOWcyeUJTQm5CVHdsR25nMEZQVlN1clIxMXpuNXB4bXpqNFBEM2xlM0tZOG84YlVocnlQWlVYdE9RUEFOb3JaQ0RXU3VldGNPUFplR1d4dGFya3RncE9Va2xjYnNNV3Z0c1p3ZGwyZCtWeGFVd1piaDFydUJudlpjdUJ3a3l2dTVnMW1KQXRYYkxKSnMvWTJwSmE3VndVYjdPa1JXSXJ3YTg2TXBPZUliZTN5Z1pCTTExdUw3VlRWaW1MYmZ1VXoxS2VoWG5Sd3RQWnBJVE1HYXVpSURkYmc2VXRnM1dXZ0drV3hkWlZwS0tybnd3Nm9qUmpNMExFdkdMQnRNc3RkTDlnWFlCWkpwQVBEZXBQWVlQdWN2bmRNRnRXUWYyOStURjRmaFpFWkh3VGpoRmx1dStDT1JoUGdNRWxRaFBiMlJDamM0ZHVaQ1pjbmlPWjdUVFVOWUIwenkyMkxEVkt6dEtUaUhxL2M1TVYrS2pmZ0JzdzZ3SzdQSmJkaklvVU54a0lxT0M5NGZvSDdNK1NRbDdrSmFUa2NuekRJZ08yZUl5VEpsc0pXNTQweFY1eUE1RFVrMWhEYlBtZVlRL3FDcDBWOXdhYjN5Q0NmUzBwaEUvVjFyRGlCWExsVUp1NjNTeFByd01NcFo0REc3bU1TTUFxNG5HSy9wYkROZUIrWUYxMDBoM0dUQmpQQTF1ZEZiL0tkVnNBbXh5STdLc2FSd2hieFhUM0FkdUNxZ3ZKTnJyNHUrU05sV0pnSTQxQzZoMlMwSk1EVnhTNDhBRmR3andyQWNIMW9rUVR5V3J5VHN5NXJLa0Ria3pPRlVQU0tVR3hWMjlVS0RzQW0zV1FRUU8vZnB4UkkzQkVzN0w3MXVlUXpQdlZlbEhuYjVOTWlqUzVFVkRwc2lIQ1l3N2lkQmFQdERuNVNXZTExeFk0anVQYjA1REk4VGV0S1RHVW5sd0pQVDVtRmdKNFJFd01qUEV3cnNEd3Y0Q1YvTDNtR29vR2hlMG52eWFsL3VuNGcrVmhpcUZwM2sxd3hPcnJoZmNGNVRNVHlDbDc3bHNoMXVEZC8vZTB4S0NMa3RXLytnYktESjNpVHlVRmJLRTNOaU5FSGt6cDNSTEVzKzBQa0NpRnREUWw1bjJTY3lQN2VqdjJLcEJvU3lwRFArZ04waFF2T3I3Z3JvV0h3aUZXTWVENWhnN2g0Uk5meGs3Ky9DNkFwK1YwNXZvQkRPSkNzOWtTZHZIRDM5dG5acTdkZmlCZzJxSzF6THRiTHVpTSt1Ulo2ZDZWLzVUbXRmMEFUd1BWNTVSVjI3d3FGcmVGUGhXUzUrMitlRTNKL3U4Nis1U3llekFKYk56c2grK3Azd3N2WC9pbFVMUFcrTG1zVmltMUYzRFNYQ2tGYjJKYnFWM2FFYzlDeUw1ZXdVUHJ1aEJ3dHQzQkxhWnR5YWd2emlyVC9zOGplTkxrWk4ycGRqRVUzWGFhei9wRDVHdUFmRkI2Qm5Bc3B5ZGlSbzlFdzYwRks2dlFsdGk1bUo5dXJabTVCc0NlR29FWnNlYjdldTZxZWxwaFF6UXROS3FvVzZ5Wi93ZzF1RVhzVE44RWxjSFg1YUJDdW1PZkZWMit6VFQ5L0gwSjZyTThHbTV6VjFEbWFSL1dWVkRYWmRMam9ka21sTWwyRllkYmVCOTZ1bkIrN0NpNkRMNlJ6dU5tS1RaRFltN050b2ZFS3VoQTRsS2F0cWF6eWx0RllqbVVNY0xDQ05VL2ZrWCtaYkcxY3djTHllSmxsdXBhMWp2dENqY3pDMmxYOFJ2bnFPTnB2eHZ1QU4xcFlRZVd3UE1lUmE4VVdDK3dsWU5QNUtEZ1cwN2lDTDNiRDdMRHhkd0REd2txdG04VXJ3eWIvZlhCeTZ1NldJRDN6T3d5b1U5Z3hBaWUzZ2hmdUNQZVVvOXRWZ29pYnBDY3J0M0JtTmJUYTJHNEZ3M1M5c1UxQjExK1RHY0RXYTRIcklxa0tUMGZHNmFsbEFYWEFtbFNZZlBxL3hSWkNuYTF5dldYc0xka3V6K3dwZ3QyR1ZmVWhxNHdOL2R2cWpndW5NSjZ1NUZoUHZ3bm9pRVBSWjJiMXVRWFRlY2hnTmVkdnNQeTdIOHhYY2FzR2pzRngzcnZLNndWdi8vWE5OWnZTbVhTZDFSRGJ2cVhWTU1HTlQ3eGNVVU5DbkM2YlliR2xuSkVtNklVZTREUjRXa2pBekx5SlMxTlkwUFROYkU1VTZGZGVuZEdjYXBOZkNEaGgwREhobWZ5MWpsZ2lmMENYTWNQaUgyWGxsSVVma3ZqY2I1L1FVNk9aT0R2S0tkRTlDNzh2VkkreTNTWHpPVTlvalhXOUxBTHB4NGFIK2VXVXlZM29SeUZ0UHpZOEpDUzZWd1pGcmd6MFVQUWVkZkYxVmk2VGMrYmUrTG41eUpuYnhyakhPdGFHSitjTDIyWCtzRFg0RENSeS9VakdGcDFrZm1xckRtZjZuSythWjY1T1pQYkVySHR3YUtZajFURmt5b0lmMDgvVHEyZE5DZFpEdWM2NVJqTE9kZzJaRXZMQnF1N1lVYTB6bHQ1QkRDSS81Um95WlV1TU1US1JyMC9tV3FPVFJKSlZrM0FPbVZLVGk1aWUwMmdQTTNqemdMbHRKZ05lNTVBcGMvbGRXWnpTdkMvTnRrWW5xZGsyanQxRHBzeGtiZTA2YmFzdWJQWDI4TUwwYWtCekRwblNVb2FETVBFeFhINEowS1NXTnUxTjh5VmxyblBJbEYxbFQ3RHI0SDJ0MFVtMjRqK2dTRFRKUkNpL3A0YmgwalRET0tZRFBST3VPVXlUck5GSnJQL2xoYVc2T0R2RHBNRTZ4MnF2Q3EzblJ2Ym9KRDNiaUlXVkpkWW1rSHFhckZUbHFabjRtOSt4N0JjS1N5SnBqVTdTdERacENwdStPdVlKRTFzanFlOTlFN2p3d1JxZHBHcy9Rb0hLNHQ5dFk1dnE2MjM0ZHFMNGhkckNDUXA3c0VjbmVlZFJqbGd5cStjV01xV1craHh2MXpJWDhSS2RCTlppVTRZV1Y0emFlbDZrcHpzemZSV2pPai9SU1p4Q3BxeGxxbWxQY1NuczNkUmYzOUZKY0ZVMlZRdFEwb05zSitsbzZ4amtmRWNuYVFPMkJ3b2VKZGtpNThvVFMyNTlQSk1WWi9pT1R0TFJkOVBXdCtKaW5WTFJmakxxZ1pPUWdRbEdyNUdCWElTVUU1MmtpSGlHRjdycDVWRW10MXhHOXkyUUEzOXBjWUxPeWlGS1N2enZIR2VwZk1ac2RKSjhQdGRjTldTS3E0eUdMeHVkUk1Qb21KMEltZUlvbzJQTFJpZlJjVHJrcDBLbU9FZ1lXYkxSU1l6c1JtSTZaSXFSMlU3TVJpZXh5K2c0TWlGVGRJeU8rZG5vSkk2Q0dqWTFaSXFHeFRrN0c1M0VXVlREdUpBaFV6UU1ydGtpbElWSC93WXpZQjR5eFJXRWhrK0VzdkNJTFlEeDFNdkphRFk2aWVZbENtVGpIT21nQUwrR1ZUU3B6ekVMRDF3U2F5bE4yYlpzMGFSZXNjR1hIeVE5ODdZQnlhRVBEM21tVDNzTG9LZFdiMVJEZEpLY0YzSE9HZ0Mya1RPM2huRXUrNVBYZW1zRHRqYzBSVHBueXliMWEyOTQvR1hZRUhHQ1o0aE80aVN2WTBxR1RORnhtZk9WdndQRG05TExMR0NnNmtPbUdJUU1KSi9ZdXNyaUN2VXFmK1EwSU5DVERORko5RUw1bEZZRWVQcWNoZ05EVld4S01mRGxRYVcxakQ1a2lsSkl5V1JWYlBoZmZiazFqLzAwdTdkUUVsa1FWTVdtRDVsU0dwSVVySW9OdzFiSXY1WE9JWDBoVlZkT1ZNV0dod0J5Zk8vQXcybGxTRkpCVld4QlNPSU55UmxnNjB2VmxSUGdraXIxMDBBWE1xVXlNanpYcitpUmRDRlRQR0JMUmljcG9WQVRNcVdFcG96SUFrd2tqazZTSVR0azVJZE1jUkEwc21TaWt4aTVkY1Q4a0NrNmJ0ZDhaY2l2MGg5eVE2YTRZdER4WmFLVDZCZ3QrZUE2TWlGVExDSkxJK2VGVEZsYTRkYUNpb1JNK1IvbHFnTDZhVlkzdVFBQUFBQkpSVTVFcmtKZ2dnPT0iCn0K"/>
    </extobj>
    <extobj name="334E55B0-647D-440b-865C-3EC943EB4CBC-28">
      <extobjdata type="334E55B0-647D-440b-865C-3EC943EB4CBC" data="ewoJIkltZ1NldHRpbmdKc29uIiA6ICJ7XCJkcGlcIjpcIjYwMFwiLFwiZm9ybWF0XCI6XCJQTkdcIixcInRyYW5zcGFyZW50XCI6dHJ1ZSxcImF1dG9cIjpmYWxzZX0iLAoJIkxhdGV4IiA6ICJYRnNnS0NCY1puSmhZM3MzWEhCcGZYczRmU3dnWEdaeVlXTjdOVnh3YVgxN00zMGdLU0JjWFE9PSIsCgkiTGF0ZXhJbWdCYXNlNjQiIDogImlWQk9SdzBLR2dvQUFBQU5TVWhFVWdBQUFUVUFBQUNzQkFNQUFBRG9MeVlJQUFBQU1GQk1WRVgvLy84QUFBQUFBQUFBQUFBQUFBQUFBQUFBQUFBQUFBQUFBQUFBQUFBQUFBQUFBQUFBQUFBQUFBQUFBQUFBQUFBdjNhQjdBQUFBRDNSU1RsTUFWTjFFbWU4aXF6Szd6V2FKRUhhbVE0UllBQUFBQ1hCSVdYTUFBQTdFQUFBT3hBR1ZLdzRiQUFBT0trbEVRVlI0QWQxY2I0Z2tSeFh2M1ptZG1kM1ozamsvaUNDYVdSUGlYMHd2Z29JUTZmT0xhQVRuT0RYK0RiMG1DUEhQc1NlQzZFR1k0VDRFL09Jc3hnVEJ5Q3lLaGh6Q3JLS0NhSmlORUVFUlpoT3lhaEprTm9paWZuRFdOWk56TitiS1YvOWYvNi91NmJrYjdRL1RWZlYrNzlXcnFsZjFYbFYzajJYOWoxM0xWK2RYNFVXeVc1Unl0YjlxU2M4ZDZuVHVWSU9RTi96Mkh6OS9oYnIyYzRzcWs3ZEk1bGVSOWR4aU5HT1hCSzVOVGN1WUtoTnkvUDUzN052M3ZxWkh5RVpHNWloNE02QWFpUUtabFlGdTZ2cVBHVXN5YXFqRThjUzFaSGdTRmV1Mmx3UTBwYlVEdXUyWU1vWnhTTGVYd3RRY0pVNUF0ODBjTWdTTDF1MjBrMThLNGd5bzlrOUV5cHBVdWswT3M3Skc0aXZrZGZmTGlXOVpKWEl4RW1WV1dDWWVhK25wcmhrK0RWWHlUZmFEU1JvK2lWNmVWSDU4NmVaSEh0ZHRUVUtuMDlaODJyVC9uYzRSanlqN1pNWGpUQ25WRnhDeVR2WlFMbk95YU4xV3NQRnZuV2JXQnpNVXJWdmpSU1M5anpPbzNEQlp0RzZqSTEzeDZwUWhTZEc2dVR0YXQrNlVvVnpSdXRsYU5jdTVDMlZ5Skl2V0RhbFE5UzExaUdDYW5LRnV6V25qbXRucFpudnJxSU1xditIK1I3bmI0dzFFalU3RzZQYjU3eWtoUEhGTE5IdEM2VExaMUZTN0haQkh5RGxOalVreDNXNy95cU1mUUlJczYvY2hTZG5keHdCN2lFK0hCQkswMk1UclZtbFJ4dE5EamFoNFlWR2FhcGF5eWNzYVdBckxNM0JuMEcrdHlic3ZWSDVFa0FHNFlWR1o3YnBLRHJWdVhVSW1OMS81RHJrQ1YzOUNmNjk4UVZQalV1WEozY2RuS0xGRjFCalVRTFh6Yjc3aW5GSVo1T1AwOXhHR2lSTVNWZTRpSzdBOThxMU55Nm96OTdwaUhGOUQvSGFSaVY0aktnNDhJQ2MvaGJMQkRpWDBkK2x2OXN0UlRiV3NGY0ttMGpMci9JWngzRlFtY3JUYVJMcVlQaC9lM2g3VmlIVG9iK1pyZ1NBVnhpZU12L0V2ZXVzZW1Rb3JLNXNjRWVHYTE4ZzI0MmJMZWkzbi9uSVJiY1FyUXFETHRCcWNNOVZ0VllWWXE0VHdrR2FMdDdMRXRLb2pzekdWU1hFRDFXYkxXajdtbkswZGVtL3psdk9peEYvN01VbUdHY0QxN0syem9qTExWYm1pRW1SODk1QXR1Q0tNOC9Zb3U4TithU3JENVJFbXJ5VFc4eVZtaUl2U0hETUlBdWdDUWJiUVBzT1lhOXozNXdycTJvVFpSVlZFMVYxbXVRM2pHZTlUZm9XZy92NGRKNjB5ZFV1RWErcURwMmJHaEMzbDlpWkhEby9vM2NYeFB5ZVkvSGJWOU5mb0pXWWthN2tpcHdFaHVKTzhIU3AyekhwUFYyQ1lhcEZ3bTF4bUhsVmtpSWJDQU5Za2FvV0RYSWxQdEp3N1REbm5jZTB0MXN4RlljNllrcDUyd2VscFZKbjN2U1BtbUNhWXBHQXFNSXZ3WVhuUmlPejdTczB5NEpEUjVHcXd0QythTUJORFVkV0k4R3lCN0ZDU2krcWdlYk9MNnFiYjFHU1dXNHBvdjRHMEJrRnVRZUNYdVpHTWpYVjcrc01QcUtxMlFMZE5sZXN4eTEzTHB4dVl4N2FTSkJJamJpUXRZOTBjNlVSQkFPMjNqcFJvRTJhNTVYeTZEUWs1S3lYSis1QXIxVFBWRFh5b2p0dXBibXBNVjdsU3kvbDBneWJ2U1ozazNXTkdZam02RGttSnZxK0FPaXFXY1NHallFdmNjaGR4WksySWFRa2JKTzBHUUhXeEdxT3hDU0FDMlVVUW9oYlhKbDVEUkJ6UjBLb0hXSk95ZEhzUTFHMUZWR1Q4cElEMm05cHlEUERhMitlVzI5Q3FKeWtUb0VFTUhmS2FYVzRkMEtXSEFYUk1GdFloYlJoZ3dNcG5RY0RFV0Via1dneHJVakVWZXlZQWFQT1pDN3BkREZCaXNqQVhQcUZJUGRTSFZSRkhqTEFiVThpMEJEV1ZEVDlJOWxlRmNFUDJVNk55TmZKSFhld2hOdGxmVzRUUExvMHlTVFhDdWtFdmRDZ3I2SGhrSWdJd251NTZhSkZ1N0ZETWdSR2F1b1lpQVFaY2VxWGtiRXZDVjROdWF2S2xDQnp1S0FDMDdFUmxQTEhzUVMyQndWR1FoQVJkS1R0KytrQWFCOUg3WUQ4aWxCdnBNR3NKTFhWMWFiRXdPbWREVEtHQ2hjQkpqaHZXelpFQm5ZT0RuWkFrWEZEV0huU01aamNZTXg5c1NKekRlTXVxNk1takNLMDdWWklsbWlIZFlNVVRhMVV2MUtWK1hwUnozaW95c0dySXZUTU5aSVJuV1VhZEtZRE9ObUpueVZBb0c5WU41T3h3dHFIUlNERHMxdkUrNTRGVEtNRU4rWjZjbm1DRTZPeUFJWjg2RlJ5Y2o2S0QxajBnd2M3WlVvNENtcjJ1T0pNVEpmSkJCcWg1cU50Z3lyN0UyV0FzeE1aWGlhbDRzcXRGMFVySVA5RisyMVFNTkRGUTh4MHNPTlR4UGlqS3VPU2JrTE5ieU5vc21BcEhBb0lucnlqcXlxNFcrVGFMOUVTRzNVYllNN01TVi9rWGVQQzRnYkZKNlVxUGZPajVYL1FJZVVpam9MY09SYTRWWG81RWNDM2hxK0YrQUo4VmNIV3I1NlZBdS9kZHlabCtYK2dUZWoyQWtVL2NKblBQbklaYk9kU1RCbUJ1UkVEMnhQR3VGRERkdmZMclc0OGZlVzBHR1l1cVY0SEo5b1JwWmhBd1EyaEZPRFJXeFFxYTNqT3MwMWowR00zZFFXQkdHZ3VaRVhCSkIzMTJhUDJiVVoybVl1dDZVS3ZTRjVueXpoem5xS2l1YXhJTHpGd2ZYRUZUaGR5OWlCVUVJNjkvZWxGR0o3VjVNemZMV3BQci9ySzJ2T3ZmUTlFMTJqSkFIQmtIRmRHQ1psSGFGZ1kzMXF2SkxLckpKZE1WM3NDWnM1V1hOcWJCbjVQVVpBeWFxNEV6WWxybUp5LzZhZGlNNnNranRzN0Q0WHpISlhrcXpNQURVWHNINEs2S2p6UHd6aHpxc0JodU9HY0JFbTgyUHhicXorRVNRamRPZExjanQ5Z3pINlpNRlhTcHM0STlUeWNUMS9VQk4rZ09GbmJXMTZlMmJMVXMwcTMyY21oam5VM0lqTkJWNnUyWDBLbllqT3JKSXhhMjU5UnpCUTlMOG9ncW5BZU93amV0TFJuR0ZTNStLb0h3RkhJRDNNSmM3WnRsZytDNGJoY1d1ZURwbGlUZjBEczQxRDFMbmxqZlVFMGlLcWNud2kzeHRrc0UrWVlXMFdQTzl0eHRuSG1YekxkdTYxWXYyRy9zSk0vNEoybmM0ZWcxdzBYakRuVFJweVA5WUdpWlFSeEFrYlJROHY5V053ZjZiSjc3TFdSdm9hRzVNUVVlbkRiTTZ4b3l6N3JSOVcxKy9jSTIrTk81OVBYdy9QaWkxWlFQUlcrTXljZlZ5dUtRN256R2I3RDkyNFhuOHFISGJIRnR1WjdsTE82ZDUvM0M0andldjFrVzIyY3R5MlBmS1VlczlMNHZUaW5CeDg2MnpiRFoydmVWNXN3TWFZQmYzTFZFdDZhd29la1VJQkxtVmFHTDBZaEpVMjhJVEtVaGZiWHFkQ29KZnVZdTI4YjBURi9LOGpNSGN2QVNDdDJKRjNZTjJGT2pvWHgyTkpWY2VIbUU0RWZaVXdrRDVqYnJNYmVRVFNDOFZtSCtRb3VCNGg1N0thUlJqQTMzaVB4cXg2RG1WQWpNVUxwNlZORUxMNms4OFlDMS9tMmpuWGh5UnNvYW4xaWxnaFpmT0M0clRyZGxFWUY0NWkvSkpMZCt0SjFNejBBZGlWM3pNSDBSZWZLU2QvNEhHMm15dTJmVEVKYjE1QjIzVHQ2VS9yWDlXRHltSHdWM3o2RWF2a29uSVNIdkRSSDhCYzFEZno0aTkwNHU2V3BhT3gzaHJLcHBFL1VaY3ZLbkMvZjhqWkQ3SW1wRFJhMjBHcTNQa3RQSDc3L243K0JDT29ndm5LeElINk1TWVF3cktYblg5bW5pYVRKSnJ0eUxFYUNLNFoxdkp1bVZvZmV3RklRbnltb1QwMHIyOXU0SkUyaFpseFZIUUJUUDFsTDk2ZmdGTGdrMkE4bXZmWXpVZTJVNkZWVm5UWW14cFJWRXdTQWNURHM0WGxCdmZUUlRPbTZvZW1zMThVVUgvdGtUVStjZzhhMkRnNk5vblZYcHdUV1pwSkhCaHN5RTd6WnlCNDd2WmJnQWRxaS9CS29ubnZlMzlnS2N3ZXlZZktURHkrQkJsUnExSUFyeXEraE0wRTFvaEkyRk9PamxyNkRNeWtTWVpaQ2c4bzU2bnhyY1pWS0VzY1VjUGVjcko0UkphempVSGlzN1VCV3FST3EzdkxCVmw4L09hRExCT3Z0NFZ1RVBkRlZsUE9GN2c3V0xHaFRBV2EzdFlFa2dUenRMN2swZ0ZiOHRycE83RU90V2ZIODBzRG9qM0ltSUg1TDExQ0VONkJiL0dHM2tNN0VGRW5qZlY5ZTdoYjF0QTJjMGhxWmNlRTZjY2tGbmlZL3U2SmpHOTF0UHpXY21jSXhIMkZlRitBNkZseVgwMjZzM2ZXeFJtWlphMVdnWHh0cGJXUzJvWE1ocWJJZTQrQm1taXdjNHF2ckVNdGlMN1hFQTNUSEc5clA0Nmx1TEdzWjE4UlorMTJBNDNWYnFVKzhTRmRJUGhjN3B5bjJwaFZBM3JjWDFTRU1OQkVqd1lvZmVKejQxUTNkbGV6R29ibmlTTkdQNm1INWlkWjhRVTArTHBtS3FDeFZEZytWcUVxVFo1REJZWkZYZUV5cGlCWEFRUmlabk9PMEErNGhvdUZscE0zNmEybDh5RThGUUhpZ25vcVIrNmhwbUtOY2haTWNRbWdnYmdHNTh3aGYyWWlaTTA4bG1ZcVdHUkhhYVFMNFA2TjZrWThpVEFvUHZVKzVNZ1ppUmJZOTJIRmpvWmZKNk00NVVsRU9PTjFOQlJvQzdtVzdIWDBzTTNvd2tDZERiVWlMeURMTHNIbE9Pbkd4bVlJcUYydmYrakxCUGFHSVJtUWgwRllmcm81bVlZc0FQVWtrUHhSRHpGUE5SalYzSk00aUU3UkJjeDcvS3dKSUNGZE9CLzVWTENqYWQvSWRmQnI3c1NXZEpRUHhFL0tGaDJOTWxNQ1dReHRvTkpxQ01TSmZKTGNMa1lpTlFJemtLQk9GYlFVdmxLbzNnUGtQdHBDaUo4UEF4K1loQXRTSXQwV1BiY1RqRGdPdkZOTEFabmZxYURUTm9JdXBaM2tTN1RYVXJLSDZqTVRuZVN5VXFrRUFVWDhKYkpUYjl6eVlnTTVENkVkOG9abUFYMEtweVZmU2dvS2hCaFpsYXdLQTJkYVIxR1FRV3RJeDBRZFJPOW80S2NIaG9XOTBDaWZzQmVyNXNBeVJOUGEvcTVFVFhUa2RWaE9lNk1GZHFFU1RGYmxCTkphNFEvUlU2L0dOUVVkRU4zU0VsSGF3WnFlYy9SSWQxYWR1SUxRcFVlL0JqYWsyakM5elU2NUhyTzZxRWc5cjFxR3FOeWx5MHVhS1BXeFBPOG96a1dRTi9SL1h5NjhhQ21ZNm9sZmJiMUxxTi9TY0E0L3d6bnozRjNCTzZVWHREazB5VVpyd0YrcTNwVnpXTE1MWjBTMnVsODNUcXBiTHBIMFEzZi9ETHdxeXpvalh3eHhPK0JTQkxJeFhXZC94R1AyUHBLRkxHQkQyOFVLdmpDTkpIR1FXRTRFdis1clh5R3pCOUdLTk1yQWtaT2I2aE9rMExWclU4eXVKZE0yVU00eHkwY0E5QnQwNFlrcTBFV3FzV1REaHc5bHRmTmxHRHF4Y1VnMWVBVzZCdWFsMUp0QTZ3b3JyWUxMV29lNHJhM3N0bVhFbW9GZVJiN1A0MDg3Nm1kOTkwQ1VIRGtWUi9FZzEydTkrVzlLZnlyMjVVeEVBOWYyMFZFSVZRaWMrcVI3cjFLVU1INE4rbkV1azNZV28xWVFXNWYxcmtsUFgvYzA3Y2ViV3A2TGVUcTJjQUMzOHBRdDVveXBPTXE4SGtmL2lITjkxUndCa0xMQjBQUDM4VHFCYjN4Q0Jaa3docXFRMWpBTmVYSTJqWml1dy9jMG1mNUdPYmpUa2FiZC8rZGUvOE45akFSZ1BNU3o5M3laazgraGN6L0g4QkpZOEhDVFE3S2FjQUFBQUFTVVZPUks1Q1lJST0iCn0K"/>
    </extobj>
    <extobj name="334E55B0-647D-440b-865C-3EC943EB4CBC-29">
      <extobjdata type="334E55B0-647D-440b-865C-3EC943EB4CBC" data="ewoJIkltZ1NldHRpbmdKc29uIiA6ICJ7XCJkcGlcIjpcIjYwMFwiLFwiZm9ybWF0XCI6XCJQTkdcIixcInRyYW5zcGFyZW50XCI6dHJ1ZSxcImF1dG9cIjpmYWxzZX0iLAoJIkxhdGV4IiA6ICJYRnNnS0NCY1puSmhZM3MzWEhCcGZYczRmU3dnWEdaeVlXTjdOVnh3YVgxN00zMGdLU0JjWFE9PSIsCgkiTGF0ZXhJbWdCYXNlNjQiIDogImlWQk9SdzBLR2dvQUFBQU5TVWhFVWdBQUFUVUFBQUNzQkFNQUFBRG9MeVlJQUFBQU1GQk1WRVgvLy84QUFBQUFBQUFBQUFBQUFBQUFBQUFBQUFBQUFBQUFBQUFBQUFBQUFBQUFBQUFBQUFBQUFBQUFBQUFBQUFBdjNhQjdBQUFBRDNSU1RsTUFWTjFFbWU4aXF6Szd6V2FKRUhhbVE0UllBQUFBQ1hCSVdYTUFBQTdFQUFBT3hBR1ZLdzRiQUFBT0trbEVRVlI0QWQxY2I0Z2tSeFh2M1ptZG1kM1ozamsvaUNDYVdSUGlYMHd2Z29JUTZmT0xhQVRuT0RYK0RiMG1DUEhQc1NlQzZFR1k0VDRFL09Jc3hnVEJ5Q3lLaGh6Q3JLS0NhSmlORUVFUlpoT3lhaEprTm9paWZuRFdOWk56TitiS1YvOWYvNi91NmJrYjdRL1RWZlYrNzlXcnFsZjFYbFYzajJYOWoxM0xWK2RYNFVXeVc1Unl0YjlxU2M4ZDZuVHVWSU9RTi96Mkh6OS9oYnIyYzRzcWs3ZEk1bGVSOWR4aU5HT1hCSzVOVGN1WUtoTnkvUDUzN052M3ZxWkh5RVpHNWloNE02QWFpUUtabFlGdTZ2cVBHVXN5YXFqRThjUzFaSGdTRmV1Mmx3UTBwYlVEdXUyWU1vWnhTTGVYd3RRY0pVNUF0ODBjTWdTTDF1MjBrMThLNGd5bzlrOUV5cHBVdWswT3M3Skc0aXZrZGZmTGlXOVpKWEl4RW1WV1dDWWVhK25wcmhrK0RWWHlUZmFEU1JvK2lWNmVWSDU4NmVaSEh0ZHRUVUtuMDlaODJyVC9uYzRSanlqN1pNWGpUQ25WRnhDeVR2WlFMbk95YU4xV3NQRnZuV2JXQnpNVXJWdmpSU1M5anpPbzNEQlp0RzZqSTEzeDZwUWhTZEc2dVR0YXQrNlVvVnpSdXRsYU5jdTVDMlZ5Skl2V0RhbFE5UzExaUdDYW5LRnV6V25qbXRucFpudnJxSU1xditIK1I3bmI0dzFFalU3RzZQYjU3eWtoUEhGTE5IdEM2VExaMUZTN0haQkh5RGxOalVreDNXNy95cU1mUUlJczYvY2hTZG5keHdCN2lFK0hCQkswMk1UclZtbFJ4dE5EamFoNFlWR2FhcGF5eWNzYVdBckxNM0JuMEcrdHlic3ZWSDVFa0FHNFlWR1o3YnBLRHJWdVhVSW1OMS81RHJrQ1YzOUNmNjk4UVZQalV1WEozY2RuS0xGRjFCalVRTFh6Yjc3aW5GSVo1T1AwOXhHR2lSTVNWZTRpSzdBOThxMU55Nm96OTdwaUhGOUQvSGFSaVY0aktnNDhJQ2MvaGJMQkRpWDBkK2x2OXN0UlRiV3NGY0ttMGpMci9JWngzRlFtY3JUYVJMcVlQaC9lM2g3VmlIVG9iK1pyZ1NBVnhpZU12L0V2ZXVzZW1Rb3JLNXNjRWVHYTE4ZzI0MmJMZWkzbi9uSVJiY1FyUXFETHRCcWNNOVZ0VllWWXE0VHdrR2FMdDdMRXRLb2pzekdWU1hFRDFXYkxXajdtbkswZGVtL3psdk9peEYvN01VbUdHY0QxN0syem9qTExWYm1pRW1SODk1QXR1Q0tNOC9Zb3U4TithU3JENVJFbXJ5VFc4eVZtaUl2U0hETUlBdWdDUWJiUVBzT1lhOXozNXdycTJvVFpSVlZFMVYxbXVRM2pHZTlUZm9XZy92NGRKNjB5ZFV1RWErcURwMmJHaEMzbDlpWkhEby9vM2NYeFB5ZVkvSGJWOU5mb0pXWWthN2tpcHdFaHVKTzhIU3AyekhwUFYyQ1lhcEZ3bTF4bUhsVmtpSWJDQU5Za2FvV0RYSWxQdEp3N1REbm5jZTB0MXN4RlljNllrcDUyd2VscFZKbjN2U1BtbUNhWXBHQXFNSXZ3WVhuUmlPejdTczB5NEpEUjVHcXd0QythTUJORFVkV0k4R3lCN0ZDU2krcWdlYk9MNnFiYjFHU1dXNHBvdjRHMEJrRnVRZUNYdVpHTWpYVjcrc01QcUtxMlFMZE5sZXN4eTEzTHB4dVl4N2FTSkJJamJpUXRZOTBjNlVSQkFPMjNqcFJvRTJhNTVYeTZEUWs1S3lYSis1QXIxVFBWRFh5b2p0dXBibXBNVjdsU3kvbDBneWJ2U1ozazNXTkdZam02RGttSnZxK0FPaXFXY1NHallFdmNjaGR4WksySWFRa2JKTzBHUUhXeEdxT3hDU0FDMlVVUW9oYlhKbDVEUkJ6UjBLb0hXSk95ZEhzUTFHMUZWR1Q4cElEMm05cHlEUERhMitlVzI5Q3FKeWtUb0VFTUhmS2FYVzRkMEtXSEFYUk1GdFloYlJoZ3dNcG5RY0RFV0Via1dneHJVakVWZXlZQWFQT1pDN3BkREZCaXNqQVhQcUZJUGRTSFZSRkhqTEFiVThpMEJEV1ZEVDlJOWxlRmNFUDJVNk55TmZKSFhld2hOdGxmVzRUUExvMHlTVFhDdWtFdmRDZ3I2SGhrSWdJd251NTZhSkZ1N0ZETWdSR2F1b1lpQVFaY2VxWGtiRXZDVjROdWF2S2xDQnp1S0FDMDdFUmxQTEhzUVMyQndWR1FoQVJkS1R0KytrQWFCOUg3WUQ4aWxCdnBNR3NKTFhWMWFiRXdPbWREVEtHQ2hjQkpqaHZXelpFQm5ZT0RuWkFrWEZEV0huU01aamNZTXg5c1NKekRlTXVxNk1takNLMDdWWklsbWlIZFlNVVRhMVV2MUtWK1hwUnozaW95c0dySXZUTU5aSVJuV1VhZEtZRE9ObUpueVZBb0c5WU41T3h3dHFIUlNERHMxdkUrNTRGVEtNRU4rWjZjbm1DRTZPeUFJWjg2RlJ5Y2o2S0QxajBnd2M3WlVvNENtcjJ1T0pNVEpmSkJCcWg1cU50Z3lyN0UyV0FzeE1aWGlhbDRzcXRGMFVySVA5RisyMVFNTkRGUTh4MHNPTlR4UGlqS3VPU2JrTE5ieU5vc21BcEhBb0lucnlqcXlxNFcrVGFMOUVTRzNVYllNN01TVi9rWGVQQzRnYkZKNlVxUGZPajVYL1FJZVVpam9MY09SYTRWWG81RWNDM2hxK0YrQUo4VmNIV3I1NlZBdS9kZHlabCtYK2dUZWoyQWtVL2NKblBQbklaYk9kU1RCbUJ1UkVEMnhQR3VGRERkdmZMclc0OGZlVzBHR1l1cVY0SEo5b1JwWmhBd1EyaEZPRFJXeFFxYTNqT3MwMWowR00zZFFXQkdHZ3VaRVhCSkIzMTJhUDJiVVoybVl1dDZVS3ZTRjVueXpoem5xS2l1YXhJTHpGd2ZYRUZUaGR5OWlCVUVJNjkvZWxGR0o3VjVNemZMV3BQci9ySzJ2T3ZmUTlFMTJqSkFIQmtIRmRHQ1psSGFGZ1kzMXF2SkxLckpKZE1WM3NDWnM1V1hOcWJCbjVQVVpBeWFxNEV6WWxybUp5LzZhZGlNNnNranRzN0Q0WHpISlhrcXpNQURVWHNINEs2S2p6UHd6aHpxc0JodU9HY0JFbTgyUHhicXorRVNRamRPZExjanQ5Z3pINlpNRlhTcHM0STlUeWNUMS9VQk4rZ09GbmJXMTZlMmJMVXMwcTMyY21oam5VM0lqTkJWNnUyWDBLbllqT3JKSXhhMjU5UnpCUTlMOG9ncW5BZU93amV0TFJuR0ZTNStLb0h3RkhJRDNNSmM3WnRsZytDNGJoY1d1ZURwbGlUZjBEczQxRDFMbmxqZlVFMGlLcWNud2kzeHRrc0UrWVlXMFdQTzl0eHRuSG1YekxkdTYxWXYyRy9zSk0vNEoybmM0ZWcxdzBYakRuVFJweVA5WUdpWlFSeEFrYlJROHY5V053ZjZiSjc3TFdSdm9hRzVNUVVlbkRiTTZ4b3l6N3JSOVcxKy9jSTIrTk81OVBYdy9QaWkxWlFQUlcrTXljZlZ5dUtRN256R2I3RDkyNFhuOHFISGJIRnR1WjdsTE82ZDUvM0M0andldjFrVzIyY3R5MlBmS1VlczlMNHZUaW5CeDg2MnpiRFoydmVWNXN3TWFZQmYzTFZFdDZhd29la1VJQkxtVmFHTDBZaEpVMjhJVEtVaGZiWHFkQ29KZnVZdTI4YjBURi9LOGpNSGN2QVNDdDJKRjNZTjJGT2pvWHgyTkpWY2VIbUU0RWZaVXdrRDVqYnJNYmVRVFNDOFZtSCtRb3VCNGg1N0thUlJqQTMzaVB4cXg2RG1WQWpNVUxwNlZORUxMNms4OFlDMS9tMmpuWGh5UnNvYW4xaWxnaFpmT0M0clRyZGxFWUY0NWkvSkpMZCt0SjFNejBBZGlWM3pNSDBSZWZLU2QvNEhHMm15dTJmVEVKYjE1QjIzVHQ2VS9yWDlXRHltSHdWM3o2RWF2a29uSVNIdkRSSDhCYzFEZno0aTkwNHU2V3BhT3gzaHJLcHBFL1VaY3ZLbkMvZjhqWkQ3SW1wRFJhMjBHcTNQa3RQSDc3L243K0JDT29ndm5LeElINk1TWVF3cktYblg5bW5pYVRKSnJ0eUxFYUNLNFoxdkp1bVZvZmV3RklRbnltb1QwMHIyOXU0SkUyaFpseFZIUUJUUDFsTDk2ZmdGTGdrMkE4bXZmWXpVZTJVNkZWVm5UWW14cFJWRXdTQWNURHM0WGxCdmZUUlRPbTZvZW1zMThVVUgvdGtUVStjZzhhMkRnNk5vblZYcHdUV1pwSkhCaHN5RTd6WnlCNDd2WmJnQWRxaS9CS29ubnZlMzlnS2N3ZXlZZktURHkrQkJsUnExSUFyeXEraE0wRTFvaEkyRk9PamxyNkRNeWtTWVpaQ2c4bzU2bnhyY1pWS0VzY1VjUGVjcko0UkphempVSGlzN1VCV3FST3EzdkxCVmw4L09hRExCT3Z0NFZ1RVBkRlZsUE9GN2c3V0xHaFRBV2EzdFlFa2dUenRMN2swZ0ZiOHRycE83RU90V2ZIODBzRG9qM0ltSUg1TDExQ0VONkJiL0dHM2tNN0VGRW5qZlY5ZTdoYjF0QTJjMGhxWmNlRTZjY2tGbmlZL3U2SmpHOTF0UHpXY21jSXhIMkZlRitBNkZseVgwMjZzM2ZXeFJtWlphMVdnWHh0cGJXUzJvWE1ocWJJZTQrQm1taXdjNHF2ckVNdGlMN1hFQTNUSEc5clA0Nmx1TEdzWjE4UlorMTJBNDNWYnFVKzhTRmRJUGhjN3B5bjJwaFZBM3JjWDFTRU1OQkVqd1lvZmVKejQxUTNkbGV6R29ibmlTTkdQNm1INWlkWjhRVTArTHBtS3FDeFZEZytWcUVxVFo1REJZWkZYZUV5cGlCWEFRUmlabk9PMEErNGhvdUZscE0zNmEybDh5RThGUUhpZ25vcVIrNmhwbUtOY2haTWNRbWdnYmdHNTh3aGYyWWlaTTA4bG1ZcVdHUkhhYVFMNFA2TjZrWThpVEFvUHZVKzVNZ1ppUmJZOTJIRmpvWmZKNk00NVVsRU9PTjFOQlJvQzdtVzdIWDBzTTNvd2tDZERiVWlMeURMTHNIbE9Pbkd4bVlJcUYydmYrakxCUGFHSVJtUWgwRllmcm81bVlZc0FQVWtrUHhSRHpGUE5SalYzSk00aUU3UkJjeDcvS3dKSUNGZE9CLzVWTENqYWQvSWRmQnI3c1NXZEpRUHhFL0tGaDJOTWxNQ1dReHRvTkpxQ01TSmZKTGNMa1lpTlFJemtLQk9GYlFVdmxLbzNnUGtQdHBDaUo4UEF4K1loQXRTSXQwV1BiY1RqRGdPdkZOTEFabmZxYURUTm9JdXBaM2tTN1RYVXJLSDZqTVRuZVN5VXFrRUFVWDhKYkpUYjl6eVlnTTVENkVkOG9abUFYMEtweVZmU2dvS2hCaFpsYXdLQTJkYVIxR1FRV3RJeDBRZFJPOW80S2NIaG9XOTBDaWZzQmVyNXNBeVJOUGEvcTVFVFhUa2RWaE9lNk1GZHFFU1RGYmxCTkphNFEvUlU2L0dOUVVkRU4zU0VsSGF3WnFlYy9SSWQxYWR1SUxRcFVlL0JqYWsyakM5elU2NUhyTzZxRWc5cjFxR3FOeWx5MHVhS1BXeFBPOG96a1dRTi9SL1h5NjhhQ21ZNm9sZmJiMUxxTi9TY0E0L3d6bnozRjNCTzZVWHREazB5VVpyd0YrcTNwVnpXTE1MWjBTMnVsODNUcXBiTHBIMFEzZi9ETHdxeXpvalh3eHhPK0JTQkxJeFhXZC94R1AyUHBLRkxHQkQyOFVLdmpDTkpIR1FXRTRFdis1clh5R3pCOUdLTk1yQWtaT2I2aE9rMExWclU4eXVKZE0yVU00eHkwY0E5QnQwNFlrcTBFV3FzV1REaHc5bHRmTmxHRHF4Y1VnMWVBVzZCdWFsMUp0QTZ3b3JyWUxMV29lNHJhM3N0bVhFbW9GZVJiN1A0MDg3Nm1kOTkwQ1VIRGtWUi9FZzEydTkrVzlLZnlyMjVVeEVBOWYyMFZFSVZRaWMrcVI3cjFLVU1INE4rbkV1azNZV28xWVFXNWYxcmtsUFgvYzA3Y2ViV3A2TGVUcTJjQUMzOHBRdDVveXBPTXE4SGtmL2lITjkxUndCa0xMQjBQUDM4VHFCYjN4Q0Jaa3docXFRMWpBTmVYSTJqWml1dy9jMG1mNUdPYmpUa2FiZC8rZGUvOE45akFSZ1BNU3o5M3laazgraGN6L0g4QkpZOEhDVFE3S2FjQUFBQUFTVVZPUks1Q1lJST0iCn0K"/>
    </extobj>
    <extobj name="334E55B0-647D-440b-865C-3EC943EB4CBC-30">
      <extobjdata type="334E55B0-647D-440b-865C-3EC943EB4CBC" data="ewoJIkltZ1NldHRpbmdKc29uIiA6ICJ7XCJkcGlcIjpcIjYwMFwiLFwiZm9ybWF0XCI6XCJQTkdcIixcInRyYW5zcGFyZW50XCI6dHJ1ZSxcImF1dG9cIjpmYWxzZX0iLAoJIkxhdGV4IiA6ICJYRnNnS0NCY1puSmhZM3RjY0dsOWV6SjlMQ0F3SUM4eVhIQnBLU0JjWFE9PSIsCgkiTGF0ZXhJbWdCYXNlNjQiIDogImlWQk9SdzBLR2dvQUFBQU5TVWhFVWdBQUFVb0FBQUNWQkFNQUFBRE1HSzU0QUFBQU1GQk1WRVgvLy84QUFBQUFBQUFBQUFBQUFBQUFBQUFBQUFBQUFBQUFBQUFBQUFBQUFBQUFBQUFBQUFBQUFBQUFBQUFBQUFBdjNhQjdBQUFBRDNSU1RsTUFWTjFFbWU4aXF6Szd6V2FKRUhhbVE0UllBQUFBQ1hCSVdYTUFBQTdFQUFBT3hBR1ZLdzRiQUFBTXZVbEVRVlI0QWMxYU80d2pTUmx1MnpPMjUrSHhFcEJjNGhGa2g4Q0xSRUxVR3lGQjR0RWhuZEJLcDU1a0k1QThKeEdSZUpJTGlId1pFaUI2QkRxUVZnSVBDUVFuMUpPQWRDUWVuWFNzZ01BVEVTQ1Fod0VmdDNQY0ZYKzkvbnEyWFg1TXUwdVd1eDUvL2YvWFZmVS9xcnFpeUp2cWYweUlrZTRlZSttMld0a2FHQkJwNFdTcmdMekNuemtneWEyWGNKdVZOUmNrdWRvbUlLL3NJU0d6enozL0tYa09hVFNqLzgvZjlCSnVzN0tWa0IrZFJ0SEJQUVd4Ly9FMm9jeVJ2VTgrVDF2My9rZi8yeC9SL3hLbTZVc0dxdjF2K2hpV1QyMFl1anA1bXoxamhpODdZWVhTL2UzZGNVaTlDL29jY01pOHFrVC84WWNjVEhKRm4xMzJUM1BsU29OSERFK1RQS1pQY2xrdWRCTE5uM2pta05CbmpYRE1zckZzejExbUxvLzRpSllOSE9LSm1ibHNrSE9zS1dPbXg4eGxsWnlXRVJ4aTRsSFFoRnhqVFFrekZYSkJVY1ZNaDBxSWowUGE0N0hhdE53b0oxeTVlK1ZHT2VidzBuS2pUSmk1akxxbDFwNER3c3hsUkVwdEwvY0pNNWVBa25uemtpcjVrSnZMRmlFM0pVVklZUTE0S0F3b3o4cUxVbzVoblhEalhrNmtoMEpyQU8xdE9SRlNWTHRreHNBQlNxNUZwWVNha2Y5eVhJVDhwMHdBSzJ3UExoRjF5Yjk0dGlzR1ZUYXMrdnpMTjVmditlelM2ZE43WGF1Q2c2SlBlREhka0ZrZmMxZW15VmljcmZKekFZM1FqTW4zVUxYSGhEelJ5RmJPSmlzc25GYjNsNWE4MUZDU1BwRmJ4NWlRWTR0MGxXSnRKU1Y4ZG5kdENOdVhxSGh0Um1RbzFDYmlwTU1nWDdxd3M5SXBiWk44MFpBMDRMR0ZySXZKcHlLN3N4bEgzdVl4dGVRZit1d1lxL25RR3JERDEyNEVvMWI2czFDVzgrZzZxMjN5RGczL0hHOGdpdnpyMTd0UGYzS2VBelVWWjArMHVmWGJkMmF2dm1tdXVKeHVVVmZPS2UyWHJIK1UrbjFDN3VEbm1qZ0dERmNRbkphQWNZT1VRMm5CN1d2aDdmNzZJY1VMY3ZlN3FQVUt1VCszNUxEaWtUUy9VVlFma1B2di9oQmd6bTU4bEZiZGtXWmhzdFZXamNheG52QTQ5TFBFT3l2N2F0Mi9SYjRBL1E1R2hMd01tZlFFMWJxMXZxOStTM2hVaVZaN0FacnQ0NWxZUmJ6R0VZem10eXdxWHpIREtXK28rZkFSQnRUQjk0SWJUamFVQVlEUlMyeElvVzQ0TytjdE1jejVLYy9PKzYvaVloeXU3UVQzaVRSc01FYm5ybFQwajYxRWhnc1ZHTXczWEVxN3BvSnZuYTV0aDZiS0FTYjQ4a3FnOG84TnRka2JFQmtkS2tKUHJzc0QzYWk1L3JKTWxDcE84ZVdWeUFiNng2RUtPaVl3bUk4VlRWNXVLdGJTSHZrb2p5U3dIdllmTjVLMDd3bElsWDlNUlVBSTFPQjdQY011MmVCekl0NXdvZ1lDMjViTDdHcUxzZW9aSWVVZk5ZL1hCSlFmTHBiVEVITXpYUzBTMEFURUdFS3hJVHJUbWxnMmxib0ZLdk1yYkV5STVwR3cxczdVaEdKMjE3YnA0RTZRT1NqNUxSWjRwaVZzcERYTEtkRzZXVjIwSW1Id21rRzBXamMzcTJzckRKZnRmcFIvaEQyQWFvVnRnSXhpWFphcUptVlR2VVBRQ2FtbXBYSUFUS2t1TERleC9VUWVWZlNQK3dBTU56TVpGQUtjWk1iVXBxMXNIZkpkTGdNcXJsNFVkdkRDd2lHVElmcEhpaElYUndjS3AwaVVtK2t6RXhRNzZ5aTNRMDREeVA1VU5ia2pORWJZRFdqRWthWW96MVcvdkZ5Vk1SK0hXSzA4RnF3ZTlrWmk5MDZMSU5zeTF1Z2Y0VXVjZGxhU1FTRmd4aHRzall6V05rUjlUWFFVSmNSaVdOTzhSayt6LzRIYWM4QjBqT0NxbVR0Z2N4cGpvdUdBTTI3TmROTmVEYzFyTk4vN0F6Skt0Ulg4blhkZ1lQV2tUbHBBSGMvcEpKeGp4OVV5bWVGRUFPWGJCaC9sSDQxcU91alNOTHpRQWJJOExtVzZoQzRqVUZDejgvS2xxWTN5Mk9DUitUV1pla2l4bkNGMmRwSmkwWVc1MlNQYTlrNDFMWlByMlNoUGpONHAyaDZqR29aSGhrcXhnMUV6YlhBc2ZRSW5sV2htRFNaTEZBWUd5cEhsSXBWL05GbENpQ0lPVk9pb3Z2YnE4KzQ5dmJoRW50TC9YenhTeEQwd2xXMWNIS3AreVZ3NkY2WHlqeWJiRHV4MmVjMEg1T1Z2SUpkZDBPTG9rdjdyYVFxaFUxKzN5SHBqZU41QnFZSklZRksxVkY3eUJTMFRjZTJJWDBoTXIyaVRxOHNkY0k2eGN2K3kvN0pQUUtuaGdoblhTckFmczQwOFp3OW1VSVRPUjhJbU1McW1xOHREUUppdDdjWWpFNWRaaXFLZVpsUzA5LzhBZldXZkswYU40VHR3cWZ1Z1NtTTU3aHFISmJNbUxpZ1pJYmp5andiYkFaR2VPVDFtRFR2TUZEUmNYVzZENisrWlBBMU9nUVVUbDRrWnZJWjNWd1hPUkJ5aDFvUTUzV1Z4VlpYOUc0TGJFRVlOekZWa3RBY1c1bXFQN2g4MWZ1OFRlWUxhRUtaOXlFNmoyeDlyUkR4YkJNcUoybDdxOGxOeWY4M0xyVlArSE4vU1o2eEZWN3dlYk9WZGxOcGpDYnJuVDR5TDZHazhVbU1sZGsycm5ubWpNM0E4OXNsK2NrR1pUbzN6ZlNhR2ZpRWIyVUd3SHlMVTVxSWN6RU01Y3RVQlpIY2NqMWNqVnhUVHdGM0ZHMExaUS90TTVaaGpXZmVhWS9DSlo1UldTenZjckhZTis4RGFZWWUvaWJHYzJpaVBsZlFqN3hRODA2TUpUdHhtNXJKbHJ6OW9wR1BwckVzbElUU1gyU2d2VkUrdmYyd2w1b2NiU3Q1aDVyTG1lYWxkMEo0TldLTFkzbEZvcytuMWorL0x3Rks5VFpReVEra2IrZzJoSEdJNFM2V0NubDBwNlY3L09KcWRLd3FlYTNGSHZlTVpTMm92TitCNzJ0cUJCVVA1U0dGSVhGOENnZmZyaWtEa0RqbThQUy9LbCtESFhRdmw4SmhmWWV6SDRkU0FuQ0o5eGVjZmUvaDU4Y3ZYa25LWGUvV3FSM3NtNE1jN25qVWl1d1kramJNTkduaXJmajcvZUNoOUk0dzdvc3o0TW1sNzNvckdSRFI2V3pQQk9SRWVXRVJRWU5yS2VmcjhZeVo5WTFSWFlkcUltMHZmY1JDTmdDZUFkTTBFazZ5QXdjbWdkaHpqOFk4VjVSc3IyQTFtZ0lHWTZKMEZMQnFyYjJEZkE1NUJEUW9jUkd2dXcrTWZZNFFXSGNyOU9Kd3NjRWRLMTZDZDZMNm5xbzJEM1I1YUJ1ZURDd3o4MlFYMnE3dUx2cW1kS2V6anFNc3g3SHZRMEQza25qWU95SDFCNWlzL2VHeFFUTFJUSERCTGw5Z283QXVXSWZPTUR4cXJtcUI1a1RzRzRLUVRzM3dLSnppd2puQWNIQUovaGFIVGxBUm0rVXlTeGpvLzF6KzJ1a2dKWVJwdTR4TDhFdUh1NVJMeUJMNzJ1SHRMS1RIbkNVRE1FekM0WjNZcmFRZjYrbmY5NC83czE1OWg2ZDEzLy9FTjdBVWJTZzRlWnVLSjVDU2VvSnVQcUsrNHRPb1hGUWVBOHNJZ0dxTTVBNTdIcXNuMWp5bjBWVWx5Z2NVTVNDQkI1b1JsMUI4TTQya0VRZEdacWdyS2RVR01wc2ZRcDBwbTE3d3JuUFkrVmt3UzI4clJ3MkF0U2NteFhDYndlY0FPZ3crWTRvd2Q5RXFLUDVlQ0hOUk9SbEpQNUt2R2VrdkZlcGtJL0xHUmJvUUEyQVh4SEN4NXRFNmlyY0dNVSt5d0VzMjVqd3drV2J5R3dqZkE5RHhSL2Zhc2hVRWRrNUhFc01PNkZnNndob2RIeUdXWHRiVmRtNFlVL2d4TXk4d3l2azJxaUpBNmhpZHovQ1A5UnFHblU5b0hiaDRvN2RPK3RQQTJjT0dmUUk2UHFLZ0tlL3o5N3A5aWhwRCtCWm45TFlwZUlUTnRWVWFaYmVSQU9Zd2t1c01JM29oc3p3blJwbXhDYWl1WTlTaXlVVVpmaGJsS2lIbGx4T01mOGJXTXpPKy9KSXQvdnRkZms5YW0zQVlsdWxaSzZnWFBsdVpCQk9tM3Y1YzgvYkVod3VNZkY3RDFOSU5wdTZiVlk2bWZGczI4MjBsTlMzdXNycnpvOFk5ZXVybVZSMEpSSitnQ0RQSmF5cGFRLzNaU3hiUkVSa2NzN09yNmpyVkxacXJDZ01ydjVHYjMrbURlN2FRZGpCUE1Ya1lwWHRyM0d0MTVvUytzV1YyYVZJTm0vdTJrM1Z1RDJGL29yZjMxQS9qMnBOYjBQTys4NEhiUzhNSVB6S2cxYktmUkVsNW80WUhTUkF0TVpmOEZ0NU42bDVJdy8rbjZ4M3phM0paRDlPc3FoOFFMYmllMUVxVE16emorTVo4MHYyV2lERkRYOG5mVUlhSGxHK2c3Uk1GdXg0NTFmR0ltUzRlRUhpNWo1YjVpaFVrUUxyaWQxSC9EdzlDdW1pb0JkbE53V1Q5WWRPOFdwOVREOHdUYkJXRU1aSTN2QTVkcXc5ekltU0ZzQ3M0WU4wTzd0aXRScTRGdU9lellic2YxajY3Y2pmakhURWJYbEw5K3NaV1dJUTZjZHpzcEM1bnd3NldqYXlyWlRPSWtUbFJXMU5FTnF6Rm1PZFdQTG1oenpXTmZCU1B0c1FuL3VJY1JIV004TlNPeCtiZVRLai9Yd09SbU4rRWZlK1pLTkMrR1J6U214cldYUVlFRlQ3bUF2QTJEOWYyai9JNksvTWVHQmFRb2NYUTdVRGhGd3VDTXZrMEw3bVFTZG13cmNXU1lZTG9oUlFxSzh0enNIbENxMllZaG9JOUYwblFqdjQ2K0Q0YU5pTnAvWkZCWWZzWXJudURBUXJHb09IR0QyUHJYOUU0OXRWOWllMmk5TFRELzNta2dZUzdaaTBVYzhtNG41WExjZWtQaW5CRnNIWklMZ0hwSTkzT3dTN2ZkR2ppNjJZQ3ZlK2gzVUxlVEhsclNPdnc3N2dIVE91d2VxQytjVnVxbTlJR2tyTWxXM1U1YWs5R0RkbGUza3g1VXpKck1CKzUrWWsyT0Q5Q2RIczR1NzhRZkFNaGNsdXAyMGx5eUxUZkN1WHo1aHhJY2ozMDdhY3ZENWhQdjNrN3lVVzI1RGlLTnN5MURDQkR2dVowVTBLdGdrbFppN0lZS2xoNHF6bmM3S2JSdmNYU2UyMG5GQ1ErVjVMdWRGTnEzT0RyZjdhVGlwQWRLOHQ1T0N1eGJIRm1HdmxHN25WU2MrREJKM3R0SllWMExwSXJ4T0V1N25WU2cvQ0JSL3R0SlFWMExKUExmVGlvUVFJaW9uTnRKSVYwTHBQSGZUaW9RUUpDb0ZNNWRWTG9JNmxNNFVjN3RwTUp4ekJlWWN6dHBmcWVpVzNOdUp4VU5ZNEc4bk50SkMzb1YzWnh6TzZsb0dDanYvL08yMjNRWGtoWHRBQUFBQUVsRlRrU3VRbUNDIgp9Cg=="/>
    </extobj>
    <extobj name="334E55B0-647D-440b-865C-3EC943EB4CBC-31">
      <extobjdata type="334E55B0-647D-440b-865C-3EC943EB4CBC" data="ewoJIkltZ1NldHRpbmdKc29uIiA6ICJ7XCJkcGlcIjpcIjYwMFwiLFwiZm9ybWF0XCI6XCJQTkdcIixcInRyYW5zcGFyZW50XCI6dHJ1ZSxcImF1dG9cIjpmYWxzZX0iLAoJIkxhdGV4IiA6ICJYRnNnS0NCY1puSmhZM3RjY0dsOWV6SjlMQ0F3SUM4eVhIQnBLU0JjWFE9PSIsCgkiTGF0ZXhJbWdCYXNlNjQiIDogImlWQk9SdzBLR2dvQUFBQU5TVWhFVWdBQUFVb0FBQUNWQkFNQUFBRE1HSzU0QUFBQU1GQk1WRVgvLy84QUFBQUFBQUFBQUFBQUFBQUFBQUFBQUFBQUFBQUFBQUFBQUFBQUFBQUFBQUFBQUFBQUFBQUFBQUFBQUFBdjNhQjdBQUFBRDNSU1RsTUFWTjFFbWU4aXF6Szd6V2FKRUhhbVE0UllBQUFBQ1hCSVdYTUFBQTdFQUFBT3hBR1ZLdzRiQUFBTXZVbEVRVlI0QWMxYU80d2pTUmx1MnpPMjUrSHhFcEJjNGhGa2g4Q0xSRUxVR3lGQjR0RWhuZEJLcDU1a0k1QThKeEdSZUpJTGlId1pFaUI2QkRxUVZnSVBDUVFuMUpPQWRDUWVuWFNzZ01BVEVTQ1Fod0VmdDNQY0ZYKzkvbnEyWFg1TXUwdVd1eDUvL2YvWFZmVS9xcnFpeUp2cWYweUlrZTRlZSttMld0a2FHQkJwNFdTcmdMekNuemtneWEyWGNKdVZOUmNrdWRvbUlLL3NJU0d6enozL0tYa09hVFNqLzgvZjlCSnVzN0tWa0IrZFJ0SEJQUVd4Ly9FMm9jeVJ2VTgrVDF2My9rZi8yeC9SL3hLbTZVc0dxdjF2K2hpV1QyMFl1anA1bXoxamhpODdZWVhTL2UzZGNVaTlDL29jY01pOHFrVC84WWNjVEhKRm4xMzJUM1BsU29OSERFK1RQS1pQY2xrdWRCTE5uM2pta05CbmpYRE1zckZzejExbUxvLzRpSllOSE9LSm1ibHNrSE9zS1dPbXg4eGxsWnlXRVJ4aTRsSFFoRnhqVFFrekZYSkJVY1ZNaDBxSWowUGE0N0hhdE53b0oxeTVlK1ZHT2VidzBuS2pUSmk1akxxbDFwNER3c3hsUkVwdEwvY0pNNWVBa25uemtpcjVrSnZMRmlFM0pVVklZUTE0S0F3b3o4cUxVbzVoblhEalhrNmtoMEpyQU8xdE9SRlNWTHRreHNBQlNxNUZwWVNha2Y5eVhJVDhwMHdBSzJ3UExoRjF5Yjk0dGlzR1ZUYXMrdnpMTjVmditlelM2ZE43WGF1Q2c2SlBlREhka0ZrZmMxZW15VmljcmZKekFZM1FqTW4zVUxYSGhEelJ5RmJPSmlzc25GYjNsNWE4MUZDU1BwRmJ4NWlRWTR0MGxXSnRKU1Y4ZG5kdENOdVhxSGh0Um1RbzFDYmlwTU1nWDdxd3M5SXBiWk44MFpBMDRMR0ZySXZKcHlLN3N4bEgzdVl4dGVRZit1d1lxL25RR3JERDEyNEVvMWI2czFDVzgrZzZxMjN5RGczL0hHOGdpdnpyMTd0UGYzS2VBelVWWjArMHVmWGJkMmF2dm1tdXVKeHVVVmZPS2UyWHJIK1UrbjFDN3VEbm1qZ0dERmNRbkphQWNZT1VRMm5CN1d2aDdmNzZJY1VMY3ZlN3FQVUt1VCszNUxEaWtUUy9VVlFma1B2di9oQmd6bTU4bEZiZGtXWmhzdFZXamNheG52QTQ5TFBFT3l2N2F0Mi9SYjRBL1E1R2hMd01tZlFFMWJxMXZxOStTM2hVaVZaN0FacnQ0NWxZUmJ6R0VZem10eXdxWHpIREtXK28rZkFSQnRUQjk0SWJUamFVQVlEUlMyeElvVzQ0TytjdE1jejVLYy9PKzYvaVloeXU3UVQzaVRSc01FYm5ybFQwajYxRWhnc1ZHTXczWEVxN3BvSnZuYTV0aDZiS0FTYjQ4a3FnOG84TnRka2JFQmtkS2tKUHJzc0QzYWk1L3JKTWxDcE84ZVdWeUFiNng2RUtPaVl3bUk4VlRWNXVLdGJTSHZrb2p5U3dIdllmTjVLMDd3bElsWDlNUlVBSTFPQjdQY011MmVCekl0NXdvZ1lDMjViTDdHcUxzZW9aSWVVZk5ZL1hCSlFmTHBiVEVITXpYUzBTMEFURUdFS3hJVHJUbWxnMmxib0ZLdk1yYkV5STVwR3cxczdVaEdKMjE3YnA0RTZRT1NqNUxSWjRwaVZzcERYTEtkRzZXVjIwSW1Id21rRzBXamMzcTJzckRKZnRmcFIvaEQyQWFvVnRnSXhpWFphcUptVlR2VVBRQ2FtbXBYSUFUS2t1TERleC9VUWVWZlNQK3dBTU56TVpGQUtjWk1iVXBxMXNIZkpkTGdNcXJsNFVkdkRDd2lHVElmcEhpaElYUndjS3AwaVVtK2t6RXhRNzZ5aTNRMDREeVA1VU5ia2pORWJZRFdqRWthWW96MVcvdkZ5Vk1SK0hXSzA4RnF3ZTlrWmk5MDZMSU5zeTF1Z2Y0VXVjZGxhU1FTRmd4aHRzall6V05rUjlUWFFVSmNSaVdOTzhSayt6LzRIYWM4QjBqT0NxbVR0Z2N4cGpvdUdBTTI3TmROTmVEYzFyTk4vN0F6Skt0Ulg4blhkZ1lQV2tUbHBBSGMvcEpKeGp4OVV5bWVGRUFPWGJCaC9sSDQxcU91alNOTHpRQWJJOExtVzZoQzRqVUZDejgvS2xxWTN5Mk9DUitUV1pla2l4bkNGMmRwSmkwWVc1MlNQYTlrNDFMWlByMlNoUGpONHAyaDZqR29aSGhrcXhnMUV6YlhBc2ZRSW5sV2htRFNaTEZBWUd5cEhsSXBWL05GbENpQ0lPVk9pb3Z2YnE4KzQ5dmJoRW50TC9YenhTeEQwd2xXMWNIS3AreVZ3NkY2WHlqeWJiRHV4MmVjMEg1T1Z2SUpkZDBPTG9rdjdyYVFxaFUxKzN5SHBqZU41QnFZSklZRksxVkY3eUJTMFRjZTJJWDBoTXIyaVRxOHNkY0k2eGN2K3kvN0pQUUtuaGdoblhTckFmczQwOFp3OW1VSVRPUjhJbU1McW1xOHREUUppdDdjWWpFNWRaaXFLZVpsUzA5LzhBZldXZkswYU40VHR3cWZ1Z1NtTTU3aHFISmJNbUxpZ1pJYmp5andiYkFaR2VPVDFtRFR2TUZEUmNYVzZENisrWlBBMU9nUVVUbDRrWnZJWjNWd1hPUkJ5aDFvUTUzV1Z4VlpYOUc0TGJFRVlOekZWa3RBY1c1bXFQN2g4MWZ1OFRlWUxhRUtaOXlFNmoyeDlyUkR4YkJNcUoybDdxOGxOeWY4M0xyVlArSE4vU1o2eEZWN3dlYk9WZGxOcGpDYnJuVDR5TDZHazhVbU1sZGsycm5ubWpNM0E4OXNsK2NrR1pUbzN6ZlNhR2ZpRWIyVUd3SHlMVTVxSWN6RU01Y3RVQlpIY2NqMWNqVnhUVHdGM0ZHMExaUS90TTVaaGpXZmVhWS9DSlo1UldTenZjckhZTis4RGFZWWUvaWJHYzJpaVBsZlFqN3hRODA2TUpUdHhtNXJKbHJ6OW9wR1BwckVzbElUU1gyU2d2VkUrdmYyd2w1b2NiU3Q1aDVyTG1lYWxkMEo0TldLTFkzbEZvcytuMWorL0x3Rks5VFpReVEra2IrZzJoSEdJNFM2V0NubDBwNlY3L09KcWRLd3FlYTNGSHZlTVpTMm92TitCNzJ0cUJCVVA1U0dGSVhGOENnZmZyaWtEa0RqbThQUy9LbCtESFhRdmw4SmhmWWV6SDRkU0FuQ0o5eGVjZmUvaDU4Y3ZYa25LWGUvV3FSM3NtNE1jN25qVWl1d1kramJNTkduaXJmajcvZUNoOUk0dzdvc3o0TW1sNzNvckdSRFI2V3pQQk9SRWVXRVJRWU5yS2VmcjhZeVo5WTFSWFlkcUltMHZmY1JDTmdDZUFkTTBFazZ5QXdjbWdkaHpqOFk4VjVSc3IyQTFtZ0lHWTZKMEZMQnFyYjJEZkE1NUJEUW9jUkd2dXcrTWZZNFFXSGNyOU9Kd3NjRWRLMTZDZDZMNm5xbzJEM1I1YUJ1ZURDd3o4MlFYMnE3dUx2cW1kS2V6anFNc3g3SHZRMEQza25qWU95SDFCNWlzL2VHeFFUTFJUSERCTGw5Z283QXVXSWZPTUR4cXJtcUI1a1RzRzRLUVRzM3dLSnppd2puQWNIQUovaGFIVGxBUm0rVXlTeGpvLzF6KzJ1a2dKWVJwdTR4TDhFdUh1NVJMeUJMNzJ1SHRMS1RIbkNVRE1FekM0WjNZcmFRZjYrbmY5NC83czE1OWg2ZDEzLy9FTjdBVWJTZzRlWnVLSjVDU2VvSnVQcUsrNHRPb1hGUWVBOHNJZ0dxTTVBNTdIcXNuMWp5bjBWVWx5Z2NVTVNDQkI1b1JsMUI4TTQya0VRZEdacWdyS2RVR01wc2ZRcDBwbTE3d3JuUFkrVmt3UzI4clJ3MkF0U2NteFhDYndlY0FPZ3crWTRvd2Q5RXFLUDVlQ0hOUk9SbEpQNUt2R2VrdkZlcGtJL0xHUmJvUUEyQVh4SEN4NXRFNmlyY0dNVSt5d0VzMjVqd3drV2J5R3dqZkE5RHhSL2Zhc2hVRWRrNUhFc01PNkZnNndob2RIeUdXWHRiVmRtNFlVL2d4TXk4d3l2azJxaUpBNmhpZHovQ1A5UnFHblU5b0hiaDRvN2RPK3RQQTJjT0dmUUk2UHFLZ0tlL3o5N3A5aWhwRCtCWm45TFlwZUlUTnRWVWFaYmVSQU9Zd2t1c01JM29oc3p3blJwbXhDYWl1WTlTaXlVVVpmaGJsS2lIbGx4T01mOGJXTXpPKy9KSXQvdnRkZms5YW0zQVlsdWxaSzZnWFBsdVpCQk9tM3Y1YzgvYkVod3VNZkY3RDFOSU5wdTZiVlk2bWZGczI4MjBsTlMzdXNycnpvOFk5ZXVybVZSMEpSSitnQ0RQSmF5cGFRLzNaU3hiUkVSa2NzN09yNmpyVkxacXJDZ01ydjVHYjMrbURlN2FRZGpCUE1Ya1lwWHRyM0d0MTVvUytzV1YyYVZJTm0vdTJrM1Z1RDJGL29yZjMxQS9qMnBOYjBQTys4NEhiUzhNSVB6S2cxYktmUkVsNW80WUhTUkF0TVpmOEZ0NU42bDVJdy8rbjZ4M3phM0paRDlPc3FoOFFMYmllMUVxVE16emorTVo4MHYyV2lERkRYOG5mVUlhSGxHK2c3Uk1GdXg0NTFmR0ltUzRlRUhpNWo1YjVpaFVrUUxyaWQxSC9EdzlDdW1pb0JkbE53V1Q5WWRPOFdwOVREOHdUYkJXRU1aSTN2QTVkcXc5ekltU0ZzQ3M0WU4wTzd0aXRScTRGdU9lellic2YxajY3Y2pmakhURWJYbEw5K3NaV1dJUTZjZHpzcEM1bnd3NldqYXlyWlRPSWtUbFJXMU5FTnF6Rm1PZFdQTG1oenpXTmZCU1B0c1FuL3VJY1JIV004TlNPeCtiZVRLai9Yd09SbU4rRWZlK1pLTkMrR1J6U214cldYUVlFRlQ3bUF2QTJEOWYyai9JNksvTWVHQmFRb2NYUTdVRGhGd3VDTXZrMEw3bVFTZG13cmNXU1lZTG9oUlFxSzh0enNIbENxMllZaG9JOUYwblFqdjQ2K0Q0YU5pTnAvWkZCWWZzWXJudURBUXJHb09IR0QyUHJYOUU0OXRWOWllMmk5TFRELzNta2dZUzdaaTBVYzhtNG41WExjZWtQaW5CRnNIWklMZ0hwSTkzT3dTN2ZkR2ppNjJZQ3ZlK2gzVUxlVEhsclNPdnc3N2dIVE91d2VxQytjVnVxbTlJR2tyTWxXM1U1YWs5R0RkbGUza3g1VXpKck1CKzUrWWsyT0Q5Q2RIczR1NzhRZkFNaGNsdXAyMGx5eUxUZkN1WHo1aHhJY2ozMDdhY3ZENWhQdjNrN3lVVzI1RGlLTnN5MURDQkR2dVowVTBLdGdrbFppN0lZS2xoNHF6bmM3S2JSdmNYU2UyMG5GQ1ErVjVMdWRGTnEzT0RyZjdhVGlwQWRLOHQ1T0N1eGJIRm1HdmxHN25WU2MrREJKM3R0SllWMExwSXJ4T0V1N25WU2cvQ0JSL3R0SlFWMExKUExmVGlvUVFJaW9uTnRKSVYwTHBQSGZUaW9RUUpDb0ZNNWRWTG9JNmxNNFVjN3RwTUp4ekJlWWN6dHBmcWVpVzNOdUp4VU5ZNEc4bk50SkMzb1YzWnh6TzZsb0dDanYvL08yMjNRWGtoWHRBQUFBQUVsRlRrU3VRbUNDIgp9Cg=="/>
    </extobj>
    <extobj name="334E55B0-647D-440b-865C-3EC943EB4CBC-32">
      <extobjdata type="334E55B0-647D-440b-865C-3EC943EB4CBC" data="ewoJIkltZ1NldHRpbmdKc29uIiA6ICJ7XCJkcGlcIjpcIjYwMFwiLFwiZm9ybWF0XCI6XCJQTkdcIixcInRyYW5zcGFyZW50XCI6dHJ1ZSxcImF1dG9cIjpmYWxzZX0iLAoJIkxhdGV4IiA6ICJYRnNvSUZ4bWNtRmplMXh3YVgxN09IMHNJRnhtY21GamUxeHdhWDE3TTMwZ0tWeGQiLAoJIkxhdGV4SW1nQmFzZTY0IiA6ICJpVkJPUncwS0dnb0FBQUFOU1VoRVVnQUFBT0lBQUFDWEJBTUFBQUQ2MFpxV0FBQUFNRkJNVkVYLy8vOEFBQUFBQUFBQUFBQUFBQUFBQUFBQUFBQUFBQUFBQUFBQUFBQUFBQUFBQUFBQUFBQUFBQUFBQUFBQUFBQXYzYUI3QUFBQUQzUlNUbE1BVk4xRW1lOGlxeks3eldhSkVIYW1RNFJZQUFBQUNYQklXWE1BQUE3RUFBQU94QUdWS3c0YkFBQUtvMGxFUVZSNEFjVmJUWWhrVnhWK1hkWFZYZjN6dW5yak50VVlGQlgwTmFJTFFYbXpFc21taGxuRUg1VFhHZ2I4Q3hWM0VnalZ6RUp3WXcxcVZEQlNqYUxpb1BTNFVIQlZFMEVYYm1vaWpqRnhVUk5Fd1lCVXA1UEtwRHZKSE0vOXJmdjM3cnUzdWxMekZ1L2RlODkzN3JrLzU1NXo3cjFWU2VKODF2NVNnUGFjN2p0eGV1SFhmNjd4QUR5czB6MjV0R2V3QWx6MndEbnBlWXRwV3MzRUVWY3RYamlwWkY0cmJLNUtKZzZvMjZ4d3E1STV0N25lcW1UaWdEN0E5TjAzZmdvMzhEbWVrdmVOYjFUeU5sSGdsUS9jeU00SkhENUgzci9jcmVSaWdMU0FIeDhreWRZNXlXNit5UW9yMzNmZzdQY0lHaDRSNVBGTjhnNStOcG1PYmRBeGFiMFJ5SGZNMUhsd2krRGhrTHlEbjhrWmhiWmVKWjkrdGNwUTlBNWNwMS9ZeDA4VGFEcjB0Y1o1Y3lwcmVEbU1yOHVhV2FleXRzS1hCYWw5NDVUSjZCeVJiNDgxblJWNTNvTTlTbHlsazcvT3hIdmdHaWwvbldXTFcrU2IwVGRKZVo4NkhGQjZnMDUrTFhoWlVLYmVMdjAwNll3a2NKUG1xbDdycnpCRW4wNStLMVRCR2RQZjJXZWJ6a2dkbVB3cWlla0JRNHhPeURmbjhsbFo2THRCWjJTSDlUU1VLU21PQ0hSQ2V4ck14SUU1bll2MXVKVlZoMXVFdlJlNmlMa3M5dW5RZHRhNFJtaWs4c3dxRzVLTUsxODUwRVZoM21JTXQxM0VzcklXbmZ3VTNpNERlTXBYNEloUTh6anIwYWFUWHcvd2JiYm9EVFlqa3ppSkF6cjVPM05KSExNWjZVUkpUSUZPL3VwY0VrZE0xQ0JLNGpZVHRUR1h4SUxPU0pKRmFVNkRUWDV0SHMzWkFtWWFJV285RHRua3QyQ085YmpKWmlTQktKdHp6TkF0em16cm82ZWt6NllpQmJqclFSa2tESFZveVJqdUc1U0FiSSs1WlpUNFJBQ2FROWJoaktiR2NDK2NpU05GMzlhQTZVSllCYUp2WFdCcUY4YkZVTnRjWTFBeWRUOWh2Q091TVdNK3VtRmNETlVBRnFtZ3hBakhVL0M5QWtyY2o1RkdzRU14RXdDdkJmTnVpVWx2QVZ5cTVsclI5a0VaY0MrZThjNVdWNUFrTmVBQkF5WXVHd3hYYnhvRlNkSjVWQ25DalFmM040TUlFNUFETjFBYllKbUFHdE5pUllidTY1SGxpQkZIUVFQRXNBT2hvcWgzNWx5azJXOFVhU1E1MEJTa0N5S0V3M2J2R2RDeUxLNGtIc0xoRVBHWWQ0YTllbnA3bHNIVXBwREFTb2RTdlZFSnJtdkk4Z3dxemdtbkFqY0ZDcmdKSDFSeUdBb3h1eTNLY21tbVZzTVZIWHQybDFmUWNheXB0bVlWdG8yT2JGOFJ2T25nWjZJWmxkOC9mVWhBWGpqZkYwbjUzZGJzWlI3bEJXVWxjWWxNTWU5cEVSZTF4MGtTNks3aWFqZkZXaERFZCtTN28yajlNQzRNbnJjOWhWVFAxRnF2ODlicDV4dktZVjBYSnMzUGNHRnFUVTVlUDhUU1gxaGVrcXdJOTVBTWxyRTJTSXN6Zmp6UVhOSTA0cmFTRzZVTnk3VXNZQVNkVll4bGpMRG5wQysrY0oxUDVJUUYwb3NYWU5WWTV3NDBXODc2Si9LQmltb0t6MjAxYWZFRkF6cWNxeUNOeitKRkdEVU9xV21kYTF0aTFCU2E3ZEpsa2N0WUlaUnZmbHlOeGhZamFlM21yeW1VazIyRmpwZTJPUEJZbWtac0lwQU9iZWRGY0xqQlBFd3dBanU4U0NWeHZDUU94dmc1anVsQzZBd0R1ZzA3Zkw1UW5YN21IdHJ5aGgwKys1a3VSTzNnVW13dHpUdVNwazdnOWFRckEvNExOVDZRdVkzYmd4emVERVF2QXRaSGFVUEhwbVFSZGJ2cjZLTGJFT2NUYnNTaVMxdDR2dERCdVZ6ZTAwSm4zRnRTZU14NjlTQWtubUo0Ykp5aVE5a2p0dHl1T2NETmU4bWpvOG5KMUxIcGtFczRaNXQ4dlE0eFdtVnNPbnI1RXZGczZRSDAwWnBIZlJnV25HdWdwMXJ1NmxpK1JMSWVsMjF6enRDdWFpZHlDNTQzc3pweWd0NldXMldUK2s3a2llOGdIbXQ1RC9IRzR5VnVkQkljMFZjZlFKeFRXK0wyRWMvRzBZcHZSQnk5aS9uK3lBL3R3MHhCODM4SHVJSGNFY2ZwZnFoS3hUQiszazF1Z1lkVmRQT2gxbGVkenRFejdWYkRIQWk4c0VGR2VRanZRTGlMZWlqeHlFMnFLTVh1SGVBdGdIYWFYTUZDeVJsS25DOGMyNkpLTTdMdVg2cWtEbENpY2dKZEJWZm82L1J5S285dTd4QWxtamNvU3JXZVpJTWF1RmEwWWNVYm4ybjhsU1pwU0orR2NheW5ub2JacEpkUC8zZHVsd2FVVEtqRzFlY3dBVWt5bjhRQnV6b3E0cThuazlTNmFndm9ZWUxMOFRiQmpjcVd4M05QRmxkKzdiWm56VkxOZWU2UjkwemYveXl0MkdyRURsZTRzUmtqYytTM1VTWHgrWlRGaUFVclphdmpZNHpwbnJPaE5YNTJMTTVaalpwZmdMTi9QZjdZZndHZU1nZ2t1MW9TcW53VnpwLzkxbU12QTV3Zk9yaTYzRlN0T2YxVnZiaFBoK1p2TUhXMHQzSGlxSkNjU2IxRm1kN2xOaEVkb1RFZDF4bFNma1o1aytTYUsvVHFIemtsVGw1alRIajU2YmpSU09XeHl0aTRDeVNWTlNWSG1qa2ExTG5wa3JnaVhVcmIxY2x0ZVFVd1M4MnFZYjlkby9rNzZFV05KeTJNQXBhOUkvVUpkelJpQkdmSThXeFJaTGJOR3MyY3c1WnR0bGZkSG5rQ256NWtBdEJwMndNM210M2s1Rlo3VWhXZldkZlEzUy9NV3E2azBJMXhIVVpIYURtSU5TVk9YYlVjMW81NjZEcXhKdEw5RTF3MEtlS1FqeVROT0ZpNzVjeE1FNkxkbmZmMWkzUmNqVzRiUnpvbUJnNVQ1c2dQcDF6N3lhaW9GNjUwbEZxcWtMSGFZVUlldWdmVmtHajBndi9PakZaUDd1bjB5M3Bzd2hPY2hKK1dtc0Y4M1JwbGpzV084ZHMzTXFwR0h6ZmszVDFGVHd6dnczLzB4R295KzdqeUN5N0IvSFRrS2lUZE5lYXhvL2RadjZ3blB6NVU2TGs2eEtZVU5iOE9Zdnp4TEZ3dWQ0WVF2NHlXK0pFK0JsMDFJaDNCZ2NUNUUxLzhCS2RqM0czb2Y5dGM4enQ2UDFweWZMQ0t3aGh5djFSS3hWQklkSmVoWjFaVGNyZmZrRWxNYkNMSFU3eGdLenIwSXNvbTF3bXJaU3dOb0JTejlrbVp4TVFLY2t4M1dja2QxZjZvSUUrNmJhcnE4d2NlTkNVVktKTDdxMk4xNVZieGNYb1d2MDhZb2tTbTMvTmNNNk9xVGc4Q0d5ZGdaT29CeU1JYlRBOUZZZkFYLzVIeWFEQ1lBOU9DaXJ5TEljQjdZM254NGg5T0Q2SzV2a1Fsbm43SGRvN1ZWWDNZRlhOVXNxVURLaExPWWh1YmZ2a1BBRCtxck44QklHWURuODg0U0w2aXB3blREM3lJY2hvYlY5MTBsS001QmVNd2ZFNy9YQWwwQWJqeUJQMjNTK1AveHg4QnZxZVZCR1orQndWcHIrcEZBam54UWt6YXlGQVd4RjJEaC9sVUd0NDZvQTUwai9HcmVKdjA3U3Uway9ITWVQNG1vcnFBOW5ISWdNYlh1SUhBWnhhN2h2SVRrN1VmQ21hNEYxa2IweDZSR084ZlNkVGhEcjlLbThGL0daN1VxYlpmS3NXVkVZNGRQN1lzdzlMeWRXbmNTRHcveDdDaXRzWU5heHVPUkl1dUlhOFNab25paW04ZnVXUVZGVmhLTHBTUXRJUE1TalFkd3M3Q2poaUYyNEt6V2NWa1hIa0FNaXVzU3RXUXlRaFl2U3liV2pDRmMzTEpDM2NRU1dobXhvc09tQ3pTano5d2NWMlhKRStpK2ZSbjVSb2tDekptVWVYYXRoaDM5WHNlUVpLVUt3RWNodWRpWnlmcHZzUlE3OVFnU0NMMU5ZZThXdEpIYTZQckVUblJkMVBzQU0rRHB5VDh1YzhzRUNmenFHaGZGVzlpOUxHdE42Q0VuZG9LTWVGRVYyTldjVnNmeGp3b0VLQys3Ukp2VGdNbHZsTFNORmV4dG4way80UTRkS0dNTXJKemtBdDNqT2tUQStETE52VDJkWUowZ0J4VXlhbHJZMGFNc0UrU29HM1BXRWxSY1Y4UXZOOU1zUlFqbEhqb1JldEViSzVjeStSOGIwOG5sK1NHOXg2WGxDTE81SkRmQ2lsQzdxamlaWjEyb2pickZablR0MjJFcDJSVE1WSHBjYUNhTjJmaE5Ga2N5aWg1SkFrU0Jyby9FZW0vQnExR2doN0tvMWowY0RHZWd6Qy9LQTl5dDhKOUFFSnZFMmJ5SXp5NVRtaEJ5S3NENTNSWS9wbnBaeEplM28vQ3ZWMEVyQTBBM3VjRnVvaE4xUFZuZnZ2UUkzSGJGbHdVejd6MEVBclVEMnRjQXV5eWVnK0hCcDl2MnFUeWt2VGZqT256YkhUTGdVNUsrdkh2RmxlK1Q0ZldTWGNYZnUzSmJQcXIvN2hwdFBUL25CeG9CNlB2RG5BQUFBQUFTVVZPUks1Q1lJST0iCn0K"/>
    </extobj>
    <extobj name="334E55B0-647D-440b-865C-3EC943EB4CBC-33">
      <extobjdata type="334E55B0-647D-440b-865C-3EC943EB4CBC" data="ewoJIkltZ1NldHRpbmdKc29uIiA6ICJ7XCJkcGlcIjpcIjYwMFwiLFwiZm9ybWF0XCI6XCJQTkdcIixcInRyYW5zcGFyZW50XCI6dHJ1ZSxcImF1dG9cIjpmYWxzZX0iLAoJIkxhdGV4IiA6ICJYRnNnS0NCY1puSmhZM3RjY0dsOWV6UjlMQ0JjWm5KaFkzdGNjR2w5ZXpOOUlDa2dYRjA9IiwKCSJMYXRleEltZ0Jhc2U2NCIgOiAiaVZCT1J3MEtHZ29BQUFBTlNVaEVVZ0FBQU9JQUFBQ1hCQU1BQUFENjBacVdBQUFBTUZCTVZFWC8vLzhBQUFBQUFBQUFBQUFBQUFBQUFBQUFBQUFBQUFBQUFBQUFBQUFBQUFBQUFBQUFBQUFBQUFBQUFBQUFBQUF2M2FCN0FBQUFEM1JTVGxNQVZOMUVtZThpcXpLN3pXYUpFSGFtUTRSWUFBQUFDWEJJV1hNQUFBN0VBQUFPeEFHVkt3NGJBQUFKNDBsRVFWUjRBY1ZiUzRna1JSck9lblZWZFhkMjljV3JOWXdvdXJDYmphd0hENUtETEI2ODFERGdFeVZibGdGeFYwcGhZVUdRN3BNM3FRRVpGVmFvWW1SWGJKQ2VrK0NwV2xFUEMydU5CeDk3cXRuRGVoaVE2dTJabXA3cGNmejNqMmRsWmtSbVJrVFgxT1NoSWpMK3h4ZVBQLzc0SXlMTDg3VFAwajhqU0R3SEcxcStaT0dmLzU2UUFiZ3ZTYzk1ODdkU29nQ25jOWc1NlFkRmFGb3N4RG5PS3JLd1h5aThGS2xTaFVLY29hS0t3bDZoY0toSy9WSW94Qmw2QU5PVE94ZGdCNS9kS2ZuZGViMVF0b0dBWjM2ekV4d1JkbmllL0g2MFhpakZHUHdJL3JicGVTdEg1SFg1Rmlzcy9QME9ibjZLVE1NQjRkeTlTSDZObjJWbVkwM2FKNjBiaG5LN3pKejdlNFFmdHNtdjhUTzVTVmxiVjBuU0t6WVp5cjBHNTJnS0c1ZzBnT1pOZjVhNGJFaXhocWZONUxxc21oV0t0V0krTFlqMjVnSEQ2QXhJdXNXcXpvcHlmdnNuS0xGS0I3L080SFBZRTZUd09udU45a2dhMEYrU3kzMHFzRW5wTlRyNFplTnBRWVcyMW1uU29DUGl3VVg2VnZSVC94L2o2TkhCYjVrYU9CUDZuaVdyZEVRcXdQQ0xFUDFOeGpIYUoybkk4Vm1aNlcrTmpzZ2FhNm1wa0JjTkNPdUV0dFJZaURPR2RDenFkak9yQW50RWZNdDBFbk1zbG5Sb1BjdmNJaEtrN0pjcTY1S0FHMTgybzQ3Q1Zvc3hYTklSczhwYWRQQjl1SjNGa0ZOZWdnR2hobmJlbzAwSHYyS3d0cW5RVFRZaUV6dkVQaDM4TlNmRU1SdVJqaFdpRDNUd3EwNklJd2JWdDBKY1pWQk5KOFNJam9nWFdGbE9qUTErMmNWeVZvQzVSckNhajBNMitDMXdtSS9MYkVROHNQSTV1NHk3eFlWVmU4d3A2YkdoOEFFdTUzQ2xTQmpxMEpJeC9KcWlHTHh1c1dVWkVWOHo0T1lzZGJoSmMyTTROQmZpbktKdFM4QnN3VXlCYUZzWG1ObVpTVEd1Vlc0eGlFeVhIelBaRWJlWU1lOWRNeW5HVlFNV3FTQ2l4Y0lUOGIwQ0ltN1lvQkhlb1JnSmdHdkdzaXRpMEZzQXA0cWxTb2w5VUFCOEZROTRZNHNWZUY0WmVNQ0FtZE1wZ2JNWFV3V2UxM2s2Vm9RYkQ3N2U5QzFjUUFqY1FUVkJjUUZsWnNVeGpPUmFqeUlEUmh3WmRSRGo3UXNUUmJ0TGo0VWZmQkpESTlsK3drQzZJRUk0clBlSkZHdldLODRrSHNKaEYvR1lkOFo3OXVEUzdBVnp5d0tCbFE2bGVhTVJuRXR3WnIrZzRleHpLbkJYRUdOdXdHOWpieGdLTWI4dHlrTHBwcXJtaG80dHU4d1ZkRFJ6cXAzd0NxdXBocXllRWJKKy8wTlJqY0wwcTk4SmxuOGZiWWlzVEZjVC9qSzBXZ1dsRXJ0TUVIUHZmbVFYdGRzaENlNXViS2xkRm5OQkVPOUl1aGF6K3FGZEdPeGFuMGlhcDYvTVYxZWQrWEpEMmExMTRkTHlCWTVOTGN2QjY1bDQrbVBqZVY1SkxBOWVmeEZ6ZzlRNDRNY0RqUVVOSTI0cnVWTnFLa3ZMSEhwUXEySXNZNFFUV3ZyOEMrdDhJQ2Nza0o0L2dLS3h3aGZRWURIem4rQURoV3FJbFZ1cDB2d0wrclE3cXlDZHovd2hVaHFIMUxVNmJVdFNta3hmdTNSYWhESldNSlZ6NXl2VDJHSWt2WjI3SmxOSnRoWGFYZGprd0dOcEdyR0pRTnEwbnNmaHd3M210b2NSMlBaeGxOakpramdZNDJjN29XTnhCeGpRTmRYdytWZzY4NFczMEpmWDFQQTVYK2hZMUE1T3hkYkNWa2RTMVFsYzk3b3k0RDlXNVEyRjI3ZzlDT0dXSWZjODJIcUlOdFJzU3VhaFc2K2ppOHVHT0ovUWM4eTd0SVhuQ3gwY3k4VTlMVnlNdHhZVUhyTlczUTNFQXd5UFU2Zm9rUFdJTGJkdURIRHpudkVrdWNuSjFHNTZRYzZRbkczeWt6cEViMldKSmJrWGo0aG5TM2VoamNvNEpydGh6bTgxWEtrV096c1dqMGptNDZKOXprMzBxNGtUdVRtUFcxb2RPVUZ2eTYxeW1ub24zc25hUVZhc3hUMWtOUjR2Y0tQallZOWV2UXR4VG5tQjIwYzhHMGN2M3JRNGVoZmovZnYzMU1OTVFjdFArN2lCWEJQSDZmbXNjU3FHOGE2YjNBZ1BxK2ptSTY2dk9CL2l5clJlektiaHdBc2JGSlNIOEJvT2ZkRVdJZzcwcElKU2JONG0zZ0lrVHBNTFJDZzVRRVMzY0d5RkdzMUl1WDhwUXUwall1d0V1b2c5UnEvVHk2blF1cjVEUkV6Zm9NVFU1bVJyMU1HMXJCMHIzdmhNN2E4MFNVVjZOSXhqTGMycG1FcTZjdkR6a1ZwcVVES2hGbGR4Y0FHZTU0YllaMWRIVWY3MVpGTm5KTDV5MVdiUVFnK240eVhDTjhxZkhpT2Q4a2FtNVh6NzVQM1RoejZuaXBWS3JIR0RHNmRqNUFTbi9xQ3dwR3M0a1hzVTdSaWZ3NDJFRXY1UzVtZkg0cHhWeDBNdVRuVkRWczBJVlY2Qm84L2YrdU1WZ0tOdGpib3VOUnpQVzlMcUZBSWpMYlcyTCtpSkZML05vUDE1ajk1RmRJVEZkSExPa1BBYVU5ZkczaUNCSkY0bTE5Z0FvcFRtUnNPWHh5cmoxRjJna0NmcHNoNnhjekhPSlBJbHVhUzBkWTFjbFZjQXM1d1FuYVVUTGFJZnpUaGl1ZStrUGVHT1J2VGdqRDZlVFlvZzAyZVI3dEgwYWxXL0lrL2dtVzBHZ0l1MjJuR2oyVTFPcU5hSDEyejVVSXZZZlhGVzgxZ09sekZ1dzdnUUtndkVVaXhPcldZdVdNTUh0SWo2VDNEUnBZaERQcEpOeDhHSlc4NGd3NFg0OExZT3NhcHpRK1E3V1h5WXNXSmtvY1JDd3ltbmtWNkpYN2pHZXNsclhzUEtxdU00MUhkcUNqSFZDdjZkR1ZkZlNsM1dDOVRoYVIxaUpXditZc1A0N1J2cDFaUjFOZVhkUGRVK1VSdUM1WDYwb1VNcy9VUFVLSlYyNUN3a3pVMk5ZeWZaNXVSbHZWRFV2RVlXR0cxbEJFc2lyWU00NWNlemNEbmRHWXY0TWxvS2pGSjlRQW50RiswUXZaY2U0d294N2s3WmZ6czk1OWVTSDNaUVFUOWF0MFNVRGNCUVNEU1hsVFZVUDl1K0lkbEZwbzdWc3VwVkllamhqazNPRTFZNGxnNVFNaTA5SWJNaUUrSWtjRVJzcDAzMWgwMmhOUy9GVG5WRlJIODN5Rk90cDFIUDR0WkdOTlhwcGw1clhtbDRHNmx1aVBpUGxQaG5XM2tvY1ZwQVZsMDN4QUFPTnVPcXpQTE1YVHNoUHF5TE9ZcFJlM1REWm8vb3Yvd1p3UHZGK2xXTzRESXBzMFk4anpNUjNsWFZGWmVzTW5kcWkramp2TUIxK2V0aUFJV0RkYXA5RzFIUmoxOEF2S01vTEN4Z25lcUVTQzdFNE0xQ2hCVERHditvejdaWG1ScGNIcWZiS1kxRnIxM3UyTjBROGZ4TlJIVkZRSksrdThleWpvaGt0ZHFReWt3eW9sTWR4NUdHZGJqeVdEeWlVMTBSOFZKRGJtdk1ZUHVuT0o5anJ4SnJ0ZXJXMlQrMFhCRjdpRGd3YXgzbEdzc3RzQ3RpQ3hHcFl6WkVsWjNxUEk1a081Y0tXUE93UzdNZGdtc2JjYWRMeitEeVlHSTBqSFRUVDR5YW1XMmNmMDdPUVRJaHpVTnJ6eEV4akFWd1JJWHk5WE5tWGIyVlA4am5jZlNRNUNXYldWTDhDRkcyK1N0cG93V2lWT0o1K09XemFlZmc1ejZ6UUp5TW8zNlhHVk91elZvZ2tyMi8zUHdUVzAxdXByVHFOWVVXaUdSM0E2ZTRqaHJtbmY0Z2FOT3JKWUtJWVR4OXhwamY1M203eEtLTjVDUkdEbDBiWDg3WlFYRnVDMFQ4YjVic1ZEeENuZG10SFRET0sxTmI5WWFIcjBybGtaWExrV0tZUVVUamFWV1dzeEUvT1FhNEhkZGpuc2Q1eFk4dmltVWE4S3hnSXBORGVqeFJhSlpPVVBSZlpxejQ3NTZwUU9sWXJSeFMvOHFYZjkxRlFJQ1AvL0tOTE16THJNRGhKVW9uem1BOWp6T0RGblBvaHRiekNCd1NvS1Urd0lNWlNuT0w2L0RVbVpNN094ZE9QaFVaSXBKSjhjRi83a1ZBM1dGTkxwZ3IwZjh2OWljK0w3RGVkVlZqSmZlbk40THB4ei9saVB3ZnhGb3VQNDBBMFRFQUFBQUFTVVZPUks1Q1lJST0iCn0K"/>
    </extobj>
    <extobj name="334E55B0-647D-440b-865C-3EC943EB4CBC-34">
      <extobjdata type="334E55B0-647D-440b-865C-3EC943EB4CBC" data="ewoJIkltZ1NldHRpbmdKc29uIiA6ICJ7XCJkcGlcIjpcIjYwMFwiLFwiZm9ybWF0XCI6XCJQTkdcIixcInRyYW5zcGFyZW50XCI6dHJ1ZSxcImF1dG9cIjpmYWxzZX0iLAoJIkxhdGV4IiA6ICJYRnNnS0NCY1puSmhZM3N6WEhCcGZYczRmU3dnWEdaeVlXTjdNbHh3YVgxN00zMGdLU0JjWFE9PSIsCgkiTGF0ZXhJbWdCYXNlNjQiIDogImlWQk9SdzBLR2dvQUFBQU5TVWhFVWdBQUFUVUFBQUNxQkFNQUFBQStkc1VWQUFBQU1GQk1WRVgvLy84QUFBQUFBQUFBQUFBQUFBQUFBQUFBQUFBQUFBQUFBQUFBQUFBQUFBQUFBQUFBQUFBQUFBQUFBQUFBQUFBdjNhQjdBQUFBRDNSU1RsTUFWTjFFbWU4aXF6Szd6V2FKRUhhbVE0UllBQUFBQ1hCSVdYTUFBQTdFQUFBT3hBR1ZLdzRiQUFBT01VbEVRVlI0QWQwY1M0Z2tTVFc3cTd1NnVxdXlxejNzeGNQVzRLTG9pcHV0NEVGUXFrK2ljNmxsRHV0M3lkWmx3Ti9Tc3lnaUMwc1ZBd3BlckVaZEVWM0pSbG5GUWEzWmc0cnNvWG9GQmIxVTcyQ3J1eDZxUlJRVW9kcDJhOGZ1V1NkOEwvNzVpY3pJekpydXdqeFV2WGp4M291WEVTOWV2QmVaR1k1anVGNjgvTWJwVzE0NE1OVG1RYnMvZjNiNjRCT3prTVJiZlJlaDErM05QRm9rMGxZQ0t1bmtabUp0QWVTbnlOa0xYM3JzSDRTYzlRcHc2eXpWTGpuNzNMZEF2ZW1Samk0TzE4bHJkQXp1SStSdWNTbVU4NHZrcmZCZkh4QnlPcHRobmJ6QzVGVGhmcmRLS2JkQTdsRCtkWkQwd1ZLU09QTUMyZUJRcTJ6SDlhYzlKcW9ObzdyTnBaYjVPNVFEdVFpM3UxbENsT3Mvd3JrWFFOS2pKU1FKMWduNVFJL0JEWkM0SzlBRi9sZlVuWFVKdVYxQVFwVEZJK1RmREZjRDNWNk5WdWNvOTErUnhHTVFWV1lJbUNBWHBKd29rQm16YkNNWEVQeFhraStCMUQxWktncGdaNUVEeGczUWEwWGxBQis1SnBuTERnRVRGTkZORFl0c3h4YUFDZkFUU2V1WG5mTlVFblRXbEluRTRTM1JiNkZ4REdDVmtZb1dCanJ5RHJFTFM5amJxczQrZ2tKaGxTVGpDaUg3ckZBQmVmK1IrTnpBR3JDZkNxNGhGTGdWQzFTUi80KzloM1BoVXZOd0VRbU1CM1dUNDlpQ3duWnhXVEZPSEpUOUdOWWFBUU9nSEM3cTFyTm16U1pzZ3J3UzQ0QW13YjI0NHd6THlZb3AyeW8xVFIwSFp0V1JFRHFidVNDa09ZNm4rL0xxYjMyNGRlMDYyVlNVeVZEdE43K1dGWUgwVEk3em1XYzFNUWcrSU1sc0FSZ1RGZGk0M1lpOG5OUEVKMFM0OFQvRUpIRi9hcXNZMEYwbFJNUTR0QkFWZVp4REZycktmekg2S3FnWnZYSklZcVFlT2RrV1RHalgwV3RmVkZyOFk3akYzVkU3S3FlQVZiOURqOGo3TUw1dnVQRmRjZ091d1JSL2J6eGhvWklrV1FhRmJ0SVM5dUNWQjI5NFp5aURmQmgvZjdBaDZXd0E5eE8vSU9TYmt0TDF5YmUzSVNtaHJuU3R3RHJXa29IWElUbjlHY2dkN3FId0FkTVhRZXZyYWV6M2J5anlOVGFWVnVuSzN5eXdqc0dVNTF3RE5yK0RmWlJld0IyN0lBcHVWSG1BQ1ZzWG05U1Y5bytWMHBaUUhjUWRVZHAxSHVYVEtMaFdjUG4vNHk4SitScHZ1c29GdHFsV3c0Y3ROVkpraDNMMTJtRjNXYUZhMWZNN0R5NXpRc2hUREZ6bFFYcG5EOHZkWFliTjhkdVZYank0Uk5tV3FPV3VNRVZ6Q0JLa01LTjRmdGwrbGVIOGZmejM2QzlDdGhkNG9KTURTbHpod2NneXRkeEYrbXNySlVUWEVtdDFkNFBpYXl4VjRzNGdSSnBldUVYSTJ4akZDbmZBZldxNXpRSXpucmVFTWRJbXdyOW5pQVkxa29yTSt6bFo5bDlBemxpM09lNDJveDRkNDMrYmE4cHd1WDdSVGVyWitESTFrdlhjaVNZc0NqK09OT3p2SVdJaVE2aEl0VVZ4b0FYVlFONm01ckdTMnltMVZHak9HNjJRZllTNkJUd2xsK0RBVE5VN3FVTnZjNUdic3lESy9JZnV2eFloV21KaVBUN0hJclZXeFQ3b3RxY29DVFdTY2Q1WStHbzhrV3hTeTNXSlN2eFZLNVpRRTNSVHQ3YkE5R3puZE9hd0Z0K010dGVpbGx0aE54dXR0Q3ZqSnBlYTVxdk1TQ1k1ZGJzbEFqZXR6WUJhN25vWjNUQ0xVMXRUWTJZa25aeTZEYmdEMTFSeldZNnpsRmUzMnRNZjJoUmkwTUhSM3FlSUVWTXF5S2ZicWhZOEM3a05wdFJxWHQzYVdoaUtHU1pmU2tHc3o5VDA4czJGRGwrdEhPZnRCMEszWldhNWl6bm5BbGl1U25LeDM2UnVzSDFPWmF0cTBWVGFmME9zVmhDc1NkMkd6SEtiSXFaTEU2RFZZYVRGT0FFWjJ0Rlk0NGx3eU9WcG5NbmdVS3hXVGxVRlJBTm11VTJWV2ljelI3Q1lkTWhOWHB5bkluTnorc3c2WU9QcktNS1RVbHhRcTlXQ3RGeHd4cFJsblBQNUJlN1BrQzNlR21ZZ2NqbnVNcFZCdDJzcHlrU3EybElocHlIdmNvV3ZZV1BOQ1VUNEVvdTQyeTREalRIQXg1eE05QmM4RWRsTDVFeEMxdVFRZ0lISVp3T2l2M1kwSjVERUhjWGh3NWhUZ1d4QllaY1hZTEI3Q0lLT1FsMWVrL0ozVllweW5MRU1Pa1o4RG96emJoZDZha2lkRWVqVzQwMHY4NTFXMEUwMmtxSVZyWEk5YmZnbmN2SDBlUm9OdW0xbWlRalZEMjgvTHN1K3Rpd01oWEZvMDBNU0dvQzE2WE92bzlmenovL3pzdXh1Y0FWTVpWaXV0d3ljR25wQjdlUXN5cDV5MFBia3pYcGlWbmhpcTFyak40QUJDRkRYSHFlQzJiOUJRUUFlRG5OV1B4SXVZNm56aU1UVjFCTTdkQ0dpMHlFZDRXb0dhcHdsVXpLQXk0cDJzYzZDRUZYc09JSnJqd2FYM201VVZDaVVIVTZGUGgwdENnRTVlNHdOakhBcktpQzVqT2FxWFVlY0NySUhCc0gwa242RjE5MlNycG9qbkVDMzdqcTVmVUFyMEExdkNKSWRzZGVDdDMxSllGUC9xVHZTZE9PM0RKN2dEdVBEMURBaW9lcnpoRXpnMThMQjN6dkpiVlNwR2hEeVprSGlET1Y4YnlxL0ltc1RBVnp4OUd1YlVjRlVPT2IwbXJzU0V2b3lOR0NZTGx2RVJUVzZqbWYrZkgrZ0JTUm9KTUoxd3VNVzNnT1NJUmxBYzlVdlRnVzlkY1RCVHR3ZDhlQmFTR3hJLzhveDdsK1p5SThlQ0JMSGFWdzVFclhCOXhTNkNQU3Jod1RYUzJmeHV4eXBZQmJJMmlwNEVVeWZmdEtiL3ZCdm9uU3UvNHV5VjZGWjErZW1lYTRxR0J1cjZuNWxUVGdISS9uNVZreTB1VHZNbXd2ZlkxV1haV2dMY1VYVS85M2p0clBFMTlXZ3JvaTFLSXZuM09vOXZtdzRFR3B2blZ1cmRnMjE1R29VeEQySW5ZaDdSclVvb3BQYXZKbWI0NnlMSldoVldkNDk2NGljZ2wwUklJNHRnNHFjOGt1UmQ3bkJUWlEzS1NWdmxzeHR2aHA0YytaNThSNmJiTk92Sm1MUVdkNTNXVm1yYk9kbGlXL0FsQlUzVS80NkM0ZnpicGZNVkFlVE1JamFlMURYbHZHeGlmQWk4QjZONFVaekZpQ3hubURiUW9NNWRDSDRvZ3RtTzFxV2R4R0RaMml6ajRzVjVEdzlRLzFGb3B1WXdVSjZmSkU2bU5wZXhIMmgxVmhpYlNJL1Yvd0tydmJMYWgvd1hCdlBhQXpTYzF5NTVpeFpZRXJEcHZPMnN5UEN1SXdiT2VkcTJPWFpoR1ZocnZKbTBRV3d5WDhUbkp5K3V5V3FMdndmRnRSOTJERUNKemVIRis0SWQ3Ukh0L09rSW02U2R1Y3VjV1k5Tk4rNlhYS0NhTC9wKzR6WmNKb1p3Tlpyamd2akR1M0NweU9EYUdpWlF4eVFhdEppNFArdGJoNzAyVHozVzh6ZVlrTnpNUWdmZGh2bTFZZk1zMjdvMytaM1hkaUY5WFF1MTNyNlRrQkxQQlM5R0pNM3RVcmprUDU4eG0rUS90MTB4dk80VmVQZ0ErL051YzRYRnVkeCs4MXhhSjYxS3JaOVRWWnBpYSs4LzdPV2xGWmtORzJHWkV0N1JtckZsMGdFVDRQM0V5dUtJWmN4TllXRXBsZU1QY1FGODJxbXptaE1wY2szQkVKdDVTM2d5eFpuZVpsUzZQczBqUW55dkpSbGxFYWZ6RzhicTNOWERPbFRvNUY0ZHBTYlgyZkE5d3YxUjlsNlhSRzRTM3VzUFpNa2tMNXN1RlZFaTJRZW43NFUwcHlORFFlRStOZVMyeW1BaFJtSzNtTkZ2SjFWUUlUR3NqNTRhTHlubGN1QjYyeGlWV2JrZkdHN2JIYTZyZklJeExkOFNTYXpKOGE3bVNTMkJHT2VOWSt5bmNpTFQvcFhmclNaSmJpL2xVWGhPSlpIcGt6NFkvcHhOSHVPdGZCbGRCQ0V2QzlXRVVhMGpzTGxoSkx0a1NrZVg2eFdzaWJxUytUMEw0OC85bmY1UFZSQ214VFZ5ZXhaMnlOVHFtS05rWUNoellwL0YrZXo4enNpWDlsTHB2U1QwUXByZldUS2treGlPdW1yZmZ1VXF1WTQxeVdIYWs2RGFwbnJxZldSS1dQNVhwbUN0SllrV0pOdmo4QTNnajJKamdOTGQrSzRFTWIreUpTUmJLaVJ1cTNLUG51aWpSeW12blZ3ZUJ6U0pGNndQakxGMVpZREwvUXlYRVRvU0gwdVUwL2Q3Ky9zUnppalJlc2pVeHJhbm1BN3hmdTZjdWloS1U5NytTdmFjblhLelRKYUljdWVmSjhhbHN1MENHT0hMdlNNYnlrbFRGclhRKzJKdEFQWm9BUXl2K1dGVkYwOE8wTXd4VG9IK3F6eXpNK05RbSt3OXJVYmtrcHhvTE1ieFVUSzJGa2lOd0VvOHZhcFJsd1BmZWEzWSs2UHBxN09XTzlFVFJxQTljd2hqZWhtN281eHlNUVcxQ2N0NFJZZGVONTFUYUdhZWtHaEVXcG5QMEtCenVJZnBlQ1ltdnN0RU8vcXNoWW0rZ2lIR3VYZm9UQmNTcis5Zmp2RWxsVG8yQjJac2lRZEtoUFNNSFpJVzMrRzJkWUhPS241VkJ6a1l2dU1BRE5HWXovenI3NlZxSkdwaTNmMGR3MUc4RkN6eEdWMVpNcENySnZXVFQzU2xBTUJTdm5Hb2Mrbk1XWmwrd1lXN2JnblFkRXk5REcrcnY0VUo2cG5SVk5DV05ZLzNMRHdKbEZTbHh4RlVVNzF2VEVVUmVCci90TU5WbmVvcnhISjVIYllsbm1hdXArM0UwR3BmRkNPUjBtRFRCOW1LZGNqWk0rU05KVnNDTHF4QldabUwyYkNOSjF1cHpacVdVbDNFOGozZ1RxSWYwWnFLU05DZGxVL01pVlNsNnZvK3RoeFlLSFh5WnR5TVpxSjlTTlR6RlEyTlIrbnVwMThKVFY0c3hFa2FFSkhwZ2hrc1g4M29NcVIwKzFpL0dHdXlKRXA0Y3I4SmZwaDVZeU9XWXdlbVpKZm13Z0hHMVdqSjQ5UXB4VmpSNmFrRVZ2VjhlbkFqbkt4NGtnajBvOU1TYU96cS9zcDhhbkptY05CT3ptQ2FxS1dRWUVxK24rZFBNQk5MdkxGV1ZHQkVBSFB5RlUyTUlMN0pPMjRHVWwwV2pMaktucDduQytnNzhUZlI1VlR1V29wb2JqV2JKYVN3SmhmWnJzZ2JoZVZtMUg4aG1uTm96UFFqWDhKNzFRZ2VDQ1JVTDZ3K0VIQ040cjVoYTNJcFFvLytFekx4dlBJaHBrNmcwRnRxVWpyT2dpY2tSdnBnNmk5UERlVFNPdHJhWFVISkI0a1V1VkZOa0ZTNlhsVko2ZXEzZEJudkFwZEFNTEhYeWtiSW5ZUzEwTHBDNWpKbGgxZkJsWDR5SlFNWWxOMWVCTWQvTkt1aVRJVGJ6NHlKWk0xbWFBZDJxcUV0ell1SmROWllOdGFjb1dQVzFQMjhpeWtBY2t3M0ZGQmNkMW9NTlBqcmVMQ1VGcTNTWGdIWUZKODVwdVBUTEhycFRoVnBOOWFZVlhqOUdZTWRkM0NXbkdlbG5hVnJmQWd0b3NIdnpUTTJ1SzZoNDVNTWQ5UGVrMW8rdzNOcjVkT2I2N0Z6UXYrbFIrY0pBTHdzWm5Xcm1ZNTVOK2NUbkVEaGptdS9IZ0xDbUo4N1JSSm9Hb29lVmpyMzAyZ3NVUjVtdU1lZ1c0OVN6NGpHZHp0cHFxc2g2MVBWZGhBcGlOVGJIaVRhU2E2T29lNm9zbjBacXpweUJRelIxYk5taGJydW9NeTg5NXdaRXFXQWluMWtPMStSMVRmS3U3ZFVFVHlrU2xDZUpIL2wrVWpYVGp5cElnQXlaTjhaSXFzTGdKMHlCbWREbi95VFB2VnRsSVRqMHl4WlU2a3E4SGtmK2E1K3krSGpxVk5wTXhFZ3V1SUhabVN5WlJLVU9tQ040THJDNmxVTnBWSlI2Ylk4S1hRdU8vK3FuL2w2NXFmUzZITnFNcHpaTXIvQUNPemRKYm5QS0VNQUFBQUFFbEZUa1N1UW1DQyIKfQo="/>
    </extobj>
    <extobj name="334E55B0-647D-440b-865C-3EC943EB4CBC-35">
      <extobjdata type="334E55B0-647D-440b-865C-3EC943EB4CBC" data="ewoJIkltZ1NldHRpbmdKc29uIiA6ICJ7XCJkcGlcIjpcIjYwMFwiLFwiZm9ybWF0XCI6XCJQTkdcIixcInRyYW5zcGFyZW50XCI6dHJ1ZSxcImF1dG9cIjpmYWxzZX0iLAoJIkxhdGV4IiA6ICJYRnNnS0NCY1puSmhZM3N6WEhCcGZYczRmU3dnWEdaeVlXTjdNbHh3YVgxN00zMGdLU0JjWFE9PSIsCgkiTGF0ZXhJbWdCYXNlNjQiIDogImlWQk9SdzBLR2dvQUFBQU5TVWhFVWdBQUFUVUFBQUNxQkFNQUFBQStkc1VWQUFBQU1GQk1WRVgvLy84QUFBQUFBQUFBQUFBQUFBQUFBQUFBQUFBQUFBQUFBQUFBQUFBQUFBQUFBQUFBQUFBQUFBQUFBQUFBQUFBdjNhQjdBQUFBRDNSU1RsTUFWTjFFbWU4aXF6Szd6V2FKRUhhbVE0UllBQUFBQ1hCSVdYTUFBQTdFQUFBT3hBR1ZLdzRiQUFBT01VbEVRVlI0QWQwY1M0Z2tTVFc3cTd1NnVxdXlxejNzeGNQVzRLTG9pcHV0NEVGUXFrK2ljNmxsRHV0M3lkWmx3Ti9Tc3lnaUMwc1ZBd3BlckVaZEVWM0pSbG5GUWEzWmc0cnNvWG9GQmIxVTcyQ3J1eDZxUlJRVW9kcDJhOGZ1V1NkOEwvNzVpY3pJekpydXdqeFV2WGp4M291WEVTOWV2QmVaR1k1anVGNjgvTWJwVzE0NE1OVG1RYnMvZjNiNjRCT3prTVJiZlJlaDErM05QRm9rMGxZQ0t1bmtabUp0QWVTbnlOa0xYM3JzSDRTYzlRcHc2eXpWTGpuNzNMZEF2ZW1Samk0TzE4bHJkQXp1SStSdWNTbVU4NHZrcmZCZkh4QnlPcHRobmJ6QzVGVGhmcmRLS2JkQTdsRCtkWkQwd1ZLU09QTUMyZUJRcTJ6SDlhYzlKcW9ObzdyTnBaYjVPNVFEdVFpM3UxbENsT3Mvd3JrWFFOS2pKU1FKMWduNVFJL0JEWkM0SzlBRi9sZlVuWFVKdVYxQVFwVEZJK1RmREZjRDNWNk5WdWNvOTErUnhHTVFWV1lJbUNBWHBKd29rQm16YkNNWEVQeFhraStCMUQxWktncGdaNUVEeGczUWEwWGxBQis1SnBuTERnRVRGTkZORFl0c3h4YUFDZkFUU2V1WG5mTlVFblRXbEluRTRTM1JiNkZ4REdDVmtZb1dCanJ5RHJFTFM5amJxczQrZ2tKaGxTVGpDaUg3ckZBQmVmK1IrTnpBR3JDZkNxNGhGTGdWQzFTUi80KzloM1BoVXZOd0VRbU1CM1dUNDlpQ3duWnhXVEZPSEpUOUdOWWFBUU9nSEM3cTFyTm16U1pzZ3J3UzQ0QW13YjI0NHd6THlZb3AyeW8xVFIwSFp0V1JFRHFidVNDa09ZNm4rL0xxYjMyNGRlMDYyVlNVeVZEdE43K1dGWUgwVEk3em1XYzFNUWcrSU1sc0FSZ1RGZGk0M1lpOG5OUEVKMFM0OFQvRUpIRi9hcXNZMEYwbFJNUTR0QkFWZVp4REZycktmekg2S3FnWnZYSklZcVFlT2RrV1RHalgwV3RmVkZyOFk3akYzVkU3S3FlQVZiOURqOGo3TUw1dnVQRmRjZ091d1JSL2J6eGhvWklrV1FhRmJ0SVM5dUNWQjI5NFp5aURmQmgvZjdBaDZXd0E5eE8vSU9TYmt0TDF5YmUzSVNtaHJuU3R3RHJXa29IWElUbjlHY2dkN3FId0FkTVhRZXZyYWV6M2J5anlOVGFWVnVuSzN5eXdqc0dVNTF3RE5yK0RmWlJld0IyN0lBcHVWSG1BQ1ZzWG05U1Y5bytWMHBaUUhjUWRVZHAxSHVYVEtMaFdjUG4vNHk4SitScHZ1c29GdHFsV3c0Y3ROVkpraDNMMTJtRjNXYUZhMWZNN0R5NXpRc2hUREZ6bFFYcG5EOHZkWFliTjhkdVZYank0Uk5tV3FPV3VNRVZ6Q0JLa01LTjRmdGwrbGVIOGZmejM2QzlDdGhkNG9KTURTbHpod2NneXRkeEYrbXNySlVUWEVtdDFkNFBpYXl4VjRzNGdSSnBldUVYSTJ4akZDbmZBZldxNXpRSXpucmVFTWRJbXdyOW5pQVkxa29yTSt6bFo5bDlBemxpM09lNDJveDRkNDMrYmE4cHd1WDdSVGVyWitESTFrdlhjaVNZc0NqK09OT3p2SVdJaVE2aEl0VVZ4b0FYVlFONm01ckdTMnltMVZHak9HNjJRZllTNkJUd2xsK0RBVE5VN3FVTnZjNUdic3lESy9JZnV2eFloV21KaVBUN0hJclZXeFQ3b3RxY29DVFdTY2Q1WStHbzhrV3hTeTNXSlN2eFZLNVpRRTNSVHQ3YkE5R3puZE9hd0Z0K010dGVpbGx0aE54dXR0Q3ZqSnBlYTVxdk1TQ1k1ZGJzbEFqZXR6WUJhN25vWjNUQ0xVMXRUWTJZa25aeTZEYmdEMTFSeldZNnpsRmUzMnRNZjJoUmkwTUhSM3FlSUVWTXF5S2ZicWhZOEM3a05wdFJxWHQzYVdoaUtHU1pmU2tHc3o5VDA4czJGRGwrdEhPZnRCMEszWldhNWl6bm5BbGl1U25LeDM2UnVzSDFPWmF0cTBWVGFmME9zVmhDc1NkMkd6SEtiSXFaTEU2RFZZYVRGT0FFWjJ0Rlk0NGx3eU9WcG5NbmdVS3hXVGxVRlJBTm11VTJWV2ljelI3Q1lkTWhOWHB5bkluTnorc3c2WU9QcktNS1RVbHhRcTlXQ3RGeHd4cFJsblBQNUJlN1BrQzNlR21ZZ2NqbnVNcFZCdDJzcHlrU3EybElocHlIdmNvV3ZZV1BOQ1VUNEVvdTQyeTREalRIQXg1eE05QmM4RWRsTDVFeEMxdVFRZ0lISVp3T2l2M1kwSjVERUhjWGh3NWhUZ1d4QllaY1hZTEI3Q0lLT1FsMWVrL0ozVllweW5MRU1Pa1o4RG96emJoZDZha2lkRWVqVzQwMHY4NTFXMEUwMmtxSVZyWEk5YmZnbmN2SDBlUm9OdW0xbWlRalZEMjgvTHN1K3Rpd01oWEZvMDBNU0dvQzE2WE92bzlmenovL3pzdXh1Y0FWTVpWaXV0d3ljR25wQjdlUXN5cDV5MFBia3pYcGlWbmhpcTFyak40QUJDRkRYSHFlQzJiOUJRUUFlRG5OV1B4SXVZNm56aU1UVjFCTTdkQ0dpMHlFZDRXb0dhcHdsVXpLQXk0cDJzYzZDRUZYc09JSnJqd2FYM201VVZDaVVIVTZGUGgwdENnRTVlNHdOakhBcktpQzVqT2FxWFVlY0NySUhCc0gwa242RjE5MlNycG9qbkVDMzdqcTVmVUFyMEExdkNKSWRzZGVDdDMxSllGUC9xVHZTZE9PM0RKN2dEdVBEMURBaW9lcnpoRXpnMThMQjN6dkpiVlNwR2hEeVprSGlET1Y4YnlxL0ltc1RBVnp4OUd1YlVjRlVPT2IwbXJzU0V2b3lOR0NZTGx2RVJUVzZqbWYrZkgrZ0JTUm9KTUoxd3VNVzNnT1NJUmxBYzlVdlRnVzlkY1RCVHR3ZDhlQmFTR3hJLzhveDdsK1p5SThlQ0JMSGFWdzVFclhCOXhTNkNQU3Jod1RYUzJmeHV4eXBZQmJJMmlwNEVVeWZmdEtiL3ZCdm9uU3UvNHV5VjZGWjErZW1lYTRxR0J1cjZuNWxUVGdISS9uNVZreTB1VHZNbXd2ZlkxV1haV2dMY1VYVS85M2p0clBFMTlXZ3JvaTFLSXZuM09vOXZtdzRFR3B2blZ1cmRnMjE1R29VeEQySW5ZaDdSclVvb3BQYXZKbWI0NnlMSldoVldkNDk2NGljZ2wwUklJNHRnNHFjOGt1UmQ3bkJUWlEzS1NWdmxzeHR2aHA0YytaNThSNmJiTk92Sm1MUVdkNTNXVm1yYk9kbGlXL0FsQlUzVS80NkM0ZnpicGZNVkFlVE1JamFlMURYbHZHeGlmQWk4QjZONFVaekZpQ3hubURiUW9NNWRDSDRvZ3RtTzFxV2R4R0RaMml6ajRzVjVEdzlRLzFGb3B1WXdVSjZmSkU2bU5wZXhIMmgxVmhpYlNJL1Yvd0tydmJMYWgvd1hCdlBhQXpTYzF5NTVpeFpZRXJEcHZPMnN5UEN1SXdiT2VkcTJPWFpoR1ZocnZKbTBRV3d5WDhUbkp5K3V5V3FMdndmRnRSOTJERUNKemVIRis0SWQ3Ukh0L09rSW02U2R1Y3VjV1k5Tk4rNlhYS0NhTC9wKzR6WmNKb1p3Tlpyamd2akR1M0NweU9EYUdpWlF4eVFhdEppNFArdGJoNzAyVHozVzh6ZVlrTnpNUWdmZGh2bTFZZk1zMjdvMytaM1hkaUY5WFF1MTNyNlRrQkxQQlM5R0pNM3RVcmprUDU4eG0rUS90MTB4dk80VmVQZ0ErL051YzRYRnVkeCs4MXhhSjYxS3JaOVRWWnBpYSs4LzdPV2xGWmtORzJHWkV0N1JtckZsMGdFVDRQM0V5dUtJWmN4TllXRXBsZU1QY1FGODJxbXptaE1wY2szQkVKdDVTM2d5eFpuZVpsUzZQczBqUW55dkpSbGxFYWZ6RzhicTNOWERPbFRvNUY0ZHBTYlgyZkE5d3YxUjlsNlhSRzRTM3VzUFpNa2tMNXN1RlZFaTJRZW43NFUwcHlORFFlRStOZVMyeW1BaFJtSzNtTkZ2SjFWUUlUR3NqNTRhTHlubGN1QjYyeGlWV2JrZkdHN2JIYTZyZklJeExkOFNTYXpKOGE3bVNTMkJHT2VOWSt5bmNpTFQvcFhmclNaSmJpL2xVWGhPSlpIcGt6NFkvcHhOSHVPdGZCbGRCQ0V2QzlXRVVhMGpzTGxoSkx0a1NrZVg2eFdzaWJxUytUMEw0OC85bmY1UFZSQ214VFZ5ZXhaMnlOVHFtS05rWUNoellwL0YrZXo4enNpWDlsTHB2U1QwUXByZldUS2treGlPdW1yZmZ1VXF1WTQxeVdIYWs2RGFwbnJxZldSS1dQNVhwbUN0SllrV0pOdmo4QTNnajJKamdOTGQrSzRFTWIreUpTUmJLaVJ1cTNLUG51aWpSeW12blZ3ZUJ6U0pGNndQakxGMVpZREwvUXlYRVRvU0gwdVUwL2Q3Ky9zUnppalJlc2pVeHJhbm1BN3hmdTZjdWloS1U5NytTdmFjblhLelRKYUljdWVmSjhhbHN1MENHT0hMdlNNYnlrbFRGclhRKzJKdEFQWm9BUXl2K1dGVkYwOE8wTXd4VG9IK3F6eXpNK05RbSt3OXJVYmtrcHhvTE1ieFVUSzJGa2lOd0VvOHZhcFJsd1BmZWEzWSs2UHBxN09XTzlFVFJxQTljd2hqZWhtN281eHlNUVcxQ2N0NFJZZGVONTFUYUdhZWtHaEVXcG5QMEtCenVJZnBlQ1ltdnN0RU8vcXNoWW0rZ2lIR3VYZm9UQmNTcis5Zmp2RWxsVG8yQjJac2lRZEtoUFNNSFpJVzMrRzJkWUhPS241VkJ6a1l2dU1BRE5HWXovenI3NlZxSkdwaTNmMGR3MUc4RkN6eEdWMVpNcENySnZXVFQzU2xBTUJTdm5Hb2Mrbk1XWmwrd1lXN2JnblFkRXk5REcrcnY0VUo2cG5SVk5DV05ZLzNMRHdKbEZTbHh4RlVVNzF2VEVVUmVCci90TU5WbmVvcnhISjVIYllsbm1hdXArM0UwR3BmRkNPUjBtRFRCOW1LZGNqWk0rU05KVnNDTHF4QldabUwyYkNOSjF1cHpacVdVbDNFOGozZ1RxSWYwWnFLU05DZGxVL01pVlNsNnZvK3RoeFlLSFh5WnR5TVpxSjlTTlR6RlEyTlIrbnVwMThKVFY0c3hFa2FFSkhwZ2hrc1g4M29NcVIwKzFpL0dHdXlKRXA0Y3I4SmZwaDVZeU9XWXdlbVpKZm13Z0hHMVdqSjQ5UXB4VmpSNmFrRVZ2VjhlbkFqbkt4NGtnajBvOU1TYU96cS9zcDhhbkptY05CT3ptQ2FxS1dRWUVxK24rZFBNQk5MdkxGV1ZHQkVBSFB5RlUyTUlMN0pPMjRHVWwwV2pMaktucDduQytnNzhUZlI1VlR1V29wb2JqV2JKYVN3SmhmWnJzZ2JoZVZtMUg4aG1uTm96UFFqWDhKNzFRZ2VDQ1JVTDZ3K0VIQ040cjVoYTNJcFFvLytFekx4dlBJaHBrNmcwRnRxVWpyT2dpY2tSdnBnNmk5UERlVFNPdHJhWFVISkI0a1V1VkZOa0ZTNlhsVko2ZXEzZEJudkFwZEFNTEhYeWtiSW5ZUzEwTHBDNWpKbGgxZkJsWDR5SlFNWWxOMWVCTWQvTkt1aVRJVGJ6NHlKWk0xbWFBZDJxcUV0ell1SmROWllOdGFjb1dQVzFQMjhpeWtBY2t3M0ZGQmNkMW9NTlBqcmVMQ1VGcTNTWGdIWUZKODVwdVBUTEhycFRoVnBOOWFZVlhqOUdZTWRkM0NXbkdlbG5hVnJmQWd0b3NIdnpUTTJ1SzZoNDVNTWQ5UGVrMW8rdzNOcjVkT2I2N0Z6UXYrbFIrY0pBTHdzWm5Xcm1ZNTVOK2NUbkVEaGptdS9IZ0xDbUo4N1JSSm9Hb29lVmpyMzAyZ3NVUjVtdU1lZ1c0OVN6NGpHZHp0cHFxc2g2MVBWZGhBcGlOVGJIaVRhU2E2T29lNm9zbjBacXpweUJRelIxYk5taGJydW9NeTg5NXdaRXFXQWluMWtPMStSMVRmS3U3ZFVFVHlrU2xDZUpIL2wrVWpYVGp5cElnQXlaTjhaSXFzTGdKMHlCbWREbi95VFB2VnRsSVRqMHl4WlU2a3E4SGtmK2E1K3krSGpxVk5wTXhFZ3V1SUhabVN5WlJLVU9tQ040THJDNmxVTnBWSlI2Ylk4S1hRdU8vK3FuL2w2NXFmUzZITnFNcHpaTXIvQUNPemRKYm5QS0VNQUFBQUFFbEZUa1N1UW1DQyIKfQo="/>
    </extobj>
    <extobj name="334E55B0-647D-440b-865C-3EC943EB4CBC-36">
      <extobjdata type="334E55B0-647D-440b-865C-3EC943EB4CBC" data="ewoJIkltZ1NldHRpbmdKc29uIiA6ICJ7XCJkcGlcIjpcIjYwMFwiLFwiZm9ybWF0XCI6XCJQTkdcIixcInRyYW5zcGFyZW50XCI6dHJ1ZSxcImF1dG9cIjpmYWxzZX0iLAoJIkxhdGV4IiA6ICJYRnNnS0NCY1puSmhZM3RjY0dsOWV6SjlMQ0JjY0drcElGeGQiLAoJIkxhdGV4SW1nQmFzZTY0IiA6ICJpVkJPUncwS0dnb0FBQUFOU1VoRVVnQUFBTTRBQUFDVkJBTUFBQURpZU5qREFBQUFNRkJNVkVYLy8vOEFBQUFBQUFBQUFBQUFBQUFBQUFBQUFBQUFBQUFBQUFBQUFBQUFBQUFBQUFBQUFBQUFBQUFBQUFBQUFBQXYzYUI3QUFBQUQzUlNUbE1BVk4xRW1lOGlxeks3eldhSkVIYW1RNFJZQUFBQUNYQklXWE1BQUE3RUFBQU94QUdWS3c0YkFBQUlQVWxFUVZSb0JiMWF1NDhiUlJoZlA4NnY4NTdEWCtBSXVpRFlRNkxmVkJRMGpsSkVDQW10bSt1UW5FajB2b2JhZEVoUXJBVUtTQ2VCandhS0ZFNERFalNPSW9XSXlsY2prSThEQjNJaGZIenozSm5aOFdPOU81bkM4L3JtOTgzamU4MnNQYythYWo5Rm9LV0xReXRkemtaL3FERWhsUnM1SWEzRGoxSnM0TnhLbUsreGttWUQ5L05CV2tlUEFKWXZuM3dHSjVnbVMvSjdjc2RLbUsvUmorRFR2dWZ0WHhLWTFyTjhZR3RHdCtBVjB0djhsL3gyL2lHL1R0TGlLWVh0L0VteWtRc0JvUGcxK0lqbUllVXd2VUVyRG42YUZ3eTBOeWI1a0RGbFRZWCtoazhZWEhTZjVBSDlKYVdpMC9BS1JXekFJY25odEdoOGdmY3pLN1NCNUJWZ1hFVm44ZmtlVlo4RHRxcmk0U1ZpU05XbkRzZXl4VTJoUjlXbkRIMDM4QktWV2VnNVBKQXRUZ29sR0JQY2tFcURFdzRNdE1rOHdjSTFuemtUdEo1clBqUEdJSGJOSjZMcTR3V081V0FmcVBwNDRGaC9Xa0RWQi9sUUsrZE00RVpNZlh5QU0yYzhDUENRT1R2a2M5c2xIN0dPR2pCMWRjV3J6YzhmK1oyNzRrRnc5MkJKNFpFUGt3ZEh6S2J3TjBNRytLdFlGaVVhc3duTUFQNWd4WUF2VEhSa3k0OU9VL1M5VzBvVEJ0alBXVFhPcGFobEZna3F5THJmYkVveG13RmNWOGd5RnYzZ0syTkVyQjMzQUVTWUV3SmNOVWl6Vkk4dUhtamtMWUhMV3FjZ3pIUUhlSFNxa1c5ZGFjQnJHdTJRV1UzUkZzSi92RmpOYWVDNnpPeHp0TFl4NmZiTk05N2p4NS96MG01Wlc3TmJvVHN2RTRpZHdYbjZrYnZMMUVCeFlDMkh4dkpBa2RlcHkyQXdraUxtRjIzRE5KR1p5bzJyQ3lPajlSZFZLY3RER2VVeExSdW5VeEltMll2ZFNUV1pSY0JjbWRkd2VqeWV0K0NoVEJQY1BSR1E5Y3o1RzlSY2tYRFNYblNxOHdOYXNKdEIwZkFTcndMTWxnWXV0WlJ3QThxZ3dkbEovb1VYWXJwaFZaQ0dvWEFPREhCS0JhRGpOa0pEVmdNcTBLSGJpQlA1bEtsM25rbjc0MmpidkRxUThHcmlXS3p4WVpKR05WRElDODc3ZDQyM1d5VzhiWkJZRTBQUDQvd2I5dGpnZ2crNUNpaUpCdkVHb3JUc1dLeEZLVDRxYW9CQlR4UDQ4K0dPTE9pd01NMUdWY29oV3RJOUtneDVtSGpvV1FCdVhqc0pMc2xMTjd4TGZyKzhva0QyVUhVNkJYaWZSL0QwVzRTZGpnbjJKSDBYV2NBVFZGWWxrQ04wTzZRSis1b1MzeWRqTFdMVlJaTVR3ck1ka0xVaEJ6eHFwazhORFZVQU9Oa0llVXp6bTdjQlVYZnlsRXArOTFXQkpnMllCbWlxWi9tOWRueVZvbFdwTzZzenByUkYvSFR3dHR2RE04cVhLdHhQN2xGUkxxc0N6WUU3Nk9LR3VZUEVPcjh5aitpVnNHTTU3bUw0K0gwMjdkazV5VVBPbGJXeDN3N2FndGhjVDFxMWVRdUZVWWNiNVdoTUdoYmFSWmVSa0ZlUGllbm1kdVZUWWY1bGFBa0dDK1ZUWlM5MWdVV3N5bWlyQzF0UGg2cVBieDREMlRteW50VDVzQzNOL3N0dTFoWHpHQmlmaXdMa21rOHBwb3B6NEpxUHoreFgxY2FINkU5K2U4RFcwMllNbW5ZK1Q5RytXUVErKytuZ1dZL0pxTEpORHVabzM3cnlXcmNEdURKa3l0U25ZelBMeEY0VDMxQkVtakQxc1ViUnhNZk5pd25qTVVTZ3M1M2IzRFB4cDBYRUI4aUJ4YmJra3NnZlZ0VTlJdkZCdVpqcmoxakh3QVpINHAybUZqbXFzMWhkZnZQalE3TlR1T1c1TGV5TThRSjBBSmxmRHpDRVRUbk5TRjZxTFI4K0lud0lvVUcyT2J2MTlSQmR4eFdkQks4RXQya0x2bk5lMTd2dzJZMlN5eWRYczN0bGZZaDh4bm92V243R0dRczM5QzRhcnZZOU5OaHNKbWJ2Nm5xQWZBd3ZFNHJkeHhmcGxLUGJweUl3UzA5Z05RdmFFeU1mSTRpTmhaamgyYVUrRk5TcHJJZm0zRFp3d1RnYStlaGcrUG1HVzVVS3BPOGZlN1N6azluQTRkNHNkVzFFTVRqbjA0UDAvV05FYlN0YjFjWkZxQVMvWHZ4T1kwL1pocXM0NDVWZTJ2NHZxTlJVZGxCVXo5UDVlTisvTG5qK2Nua29paUtQMldOL1pORXNRYklxOXkxUjlFcGFMb3V6RllMdGYzZDNlZTNPQSt2d2hpNEhWaHJSZU1DRlppN1BVUFRRdkVMRUY2WG5WR3ZsbFpJaDF6WWEwVmJtR2lYZTRVUTd5MnREdVB6Z0UyUzBQTk03YUsyYXdka1B1UEdvQ1IzVDhENkVWN0crUDBFNXRXemQzcmxHdkxiU0UrZmZnK01VWVlrckhwcHplQ2ZWNjQzRzZiWVZMYjVVcUxueFZZWU1HQzJQMmJnUWQ2N1Bpc3B2ejNwcUNrRlNiRXVEbDVSa3J4L2Q0dVVTTHVnOTJjNExmbVMycks3UEUzRU9kQ3VDWStwaVQ4bVg3clRMcjZiODNHbytzOFNQaGdrcXB4OGwrakhIQlIwYU1JUFVDZzJDcEZvVEZoYWJxaW5YRUQrWGxQaUZqZ3VtYkxLOWVTU2Rla243dGhRazAyZFV5WjdTeHh2RHExVXpXSjNwVWxFTDllTVdZWVNILzdXY1ZwVHlhdFB0dDQxZkl6aFl5ZmpNcWUxVkRJWWlWeXo2Sm1kbEZKclNZZENPaFc3bjBaTWx4emZEaWphNjlJVldYVnZwNlNlaWYrYjBXZ2d0ejJDS0ZXV1AxOEthbmVLSlNiYlBOSTBnZk9RS3UxanBTOEpzaGE2cG1RZmFCKzQ2UWtzS3d1YzRHN3lnYnNCMVVSUjVWdzI3ME44bmJuNktsUjMzYlo1MlU3VzNCRWVTOTVMQUFtK1doaHlvaE92TGovdnIrNzNHano5SWlsaC9qSmJ0UlJjaU15b3NtZ0hESTQvR2xyZXV3cGxoeEp3eXM0VXpRY0E5NUhQcUF0akE3Rm9pYzRPa2tHcGd1ZEVVQXF5RDRGVkFON2w2ZDJHMVI0b0ZLZ3pVQWpSTWUyMExWZTRtY2ovYjBiaGw0djBRREZlYmFmVDJ4SGpCZlJITFFXTmcvdU5yK3psbW9Pd203anZEcU15a2FFTnZaeDYwdzRDajlJUFJEaWdiaC9qUkM3R2czc01YNG5qd0U2VzRiRzFjZVM2Q0pvakxWaTZZallONzB1Szg0VkpYMjRuRjJUVisyN2dVUWpDVkZxZG0rU2E2RmNRMlJLWEU0cFJrckwzTndJdzBZUUxlMWk4WEdZSFdremVVUjRWV09reGVQemhENzVHOC8rQmpmb2JYbkF3c0NLa2ZLQVowa2R5K004SnNKRzh0djNtSnBudjNmbnZiL25DMkVXTWJnaGpEcVNTTnR4bXlDdzI1MENsSjJjTmQwRmFQSVhjckpaMnRwc3pWUXg2cDFIU1lDMjMxWUhMZlZsTi9OV211SHZ6cW9hVmNZSFR3LzJySXpBY2djWDJxQUFBQUFFbEZUa1N1UW1DQyIKfQo="/>
    </extobj>
    <extobj name="334E55B0-647D-440b-865C-3EC943EB4CBC-37">
      <extobjdata type="334E55B0-647D-440b-865C-3EC943EB4CBC" data="ewoJIkltZ1NldHRpbmdKc29uIiA6ICJ7XCJkcGlcIjpcIjYwMFwiLFwiZm9ybWF0XCI6XCJQTkdcIixcInRyYW5zcGFyZW50XCI6dHJ1ZSxcImF1dG9cIjpmYWxzZX0iLAoJIkxhdGV4IiA6ICJYRnNnS0NCY1puSmhZM3MxWEhCcGZYczRmU3dnWEhCcElDa2dYRjA9IiwKCSJMYXRleEltZ0Jhc2U2NCIgOiAiaVZCT1J3MEtHZ29BQUFBTlNVaEVVZ0FBQVBjQUFBQ3FCQU1BQUFDRHNzUkpBQUFBTUZCTVZFWC8vLzhBQUFBQUFBQUFBQUFBQUFBQUFBQUFBQUFBQUFBQUFBQUFBQUFBQUFBQUFBQUFBQUFBQUFBQUFBQUFBQUF2M2FCN0FBQUFEM1JTVGxNQVZOMUVtZThpcXpLN3pXYUpFSGFtUTRSWUFBQUFDWEJJV1hNQUFBN0VBQUFPeEFHVkt3NGJBQUFLbzBsRVFWUjRBZTFiUzI4c1J4VnV6OVBqbWZiY1RWZ0VnUTFCTEs1RTJqOEFxYjNodWFDdEt4VHhFTFRGWXhFbGtXK0VoQkFpbXVGS0xOaGtyQ2hpd1VOakJmSFFCVEZHQ0haZ2J4Q0N6WmdvRGtxeUdFdVJrTElheDhrQWRwSmJuSHFmbXU2ZTZSbFg5ZDNjWGt5ZmVwM3ZWTldwVStkVTlYaGUydk5zVitYNmYxRmtRVVIwOFdlQnROSzVLQWhUd1VTRWZPUVBUM2t2Zi8vdmhMeWxjZ3NpQUZ3OXh3VmhLaGdFL3E3S0xJcEE0SWRGWVNvY0RmNXJsVmNZb2NDL1doaWtCb29tWE45K283T0tvNktkSno3MXdzM3ZmYUE0UklRVTdhQkUwZVFEOEtKSG5PRTlHUFlIdzE3b0NLUXJYTzBmc2RybEdYR3g1VUlxQ2w3KzI0K2YvemRtN25kTWFFZzVNWVFBL2cyRzlEdUUvczBFTmpsSHhkYklhS2RDUHYrK2t5Y0M4b2ppV1U1aWsyTlZhcEdJSGdzK1JObFZDTm1XYkh1RVRENTg5d1Z5RjU3QmhQN2VmVnFXV1gxSGsvOXlmbU1pQ00rUHlVOTJQYTk1UlF2VzN1SEZUbjRqT2FCMVFtNXpoRFUrQXczbVVMYi81d1NXTTQya3orb1RJam81dm1SRmJlYkc5NXhvbXVqUThFQVEzcENRWFVyWHlEN0xDaG5zMFE1THVQbDU3VVR5QlRVN29IUkRSRTBSUzNXNEpMVEE1Vk1saE0xditCK09FaC9UZDhCK0tlWDBBWTFqazkyNXdXQld5Ulo5azBPbm9KTDVPcGlXRTBpOHpETmFoTDdMaEl2Qzg5ejlOZ0VjZGJQS2x2azY3Nzg3Vk1GNUJjQnZhNVNRcmNFNjZlb3NoeFMxNkR1YWY4U1dlWWt2UDUzdGlGb0Y4SFBObTlNanBnWTYxeFZGd2Q5VHpGZjRvZytaMnFsY3E0VC9pUzl1U1lZMUFCZExITElhM09hUEhZS1hsRUgzUE5wenZZdU11SnBIRHNIQm5rOWt6ODFoSDNMVXZrUHdBZlMySzlDcHRtdUZpOWt5OXdLSENoY0FvSngwdXM1MzVEQTBDZDlxdFd5eXhONmI5dnhFc0tNVzdyWmt2U1lPNWJSc3NzVGV1ME5FRDRGbEM4QVBKZXNlbndId01NNWtsdlgza0V3VVhnT05ndGZoSGdXQXE4R3dEdDU3NzBUeGhQMmNLeG5reUI3RDJqOVFGV3dUMVRjMXh6MTArQXBUMEtVbElNUzVybUdaYXFtK2V0U0gyNWZzcTJMNUE3aTcwMkFmK1FveFdsWkgwb2tuNUcwcGtKMzNpZzZNdkVoWmMzQms3aW4rQVJIekVXZ0xxQXB6RTdVdko2dEdqK204MG9YVXVCNVNiREIyWW4vcm8rSFFyZkpTZ1pwSDJjSndUbXJrWXp5L0ZtdGRoeTFOS2prb3dyWnN1UGo3eFN2Wk5kbTJiNmhRT05saUJUOUFIZmRBOFE5NTlaQ1FUZGx3OFhjdEZsMlRUZGNrWDU1UkpwZGRvRjdDTSs0ZEVibVp0ZEVTa0J3V2VQZlVyUEpHSGI1aktBNlBrOG5uM2c4WExKZTdLc3NMbGU1QjVNeEhSaGN1UWdsL1NEWnA2Y1Vzc2g0bTlMbkVHSzFiWjZMUTcvOWN0bHpxUFpSeE4yc2RxbDFNTVh2eXVmam0weWNxYVpVbzRZM0pqOSt4eW53ZXN4cnl6THcxdVlibXRiSlZQa1kzaFVjRkJRRks5aXIzZ21uYXQyMnFGVWdXMGRUalhwZG1NNnV1L2Z4QWJaeTk2eGpMNVFUYlVCdG5QN25RbG1PWnYxVkp1c1NyaFUrNTU2MUxhOW5RczU5ZjlHdlc5S1ZITUxyT0ZyV3NFQjB4NldPOTZKWmx0WGk3VU5pMW9HZ1RRMFZ0ODhCN0ZUa3JpL2RnMlJZTkhoUlZkR3kwTEtjbDJqVUpNKzl0aDA1NHRsUVE5WFNoTkhRWWZtU0RRNHgvQnFYRG92ZFRMaEVQT2dmM1k2VjU0STZlZ3hSRTJYZ3Vrc1hmSjMvQlBFSDlnNktpSHJXckVJZDBMZUpoVnYvU3FJSlM1MHgwb1lQckJuRXZibUNSaG5BbjhXajJKUnAxTnZpQzA3bldxREFCalMxS25XNHRWWDZZYncxU01hSW5lTGR1M2cydTZBMGMrUkw5L2RVTlZVcXY3T2pZVzQ2MUpmOVRjdmtub0k4T2FNYmdrUDdpQjRMdlhRai9kQUNPQzY5TkQvZ2RjLytZY2tvcU5SendiWUdCQTYxejhLeUxDSXhGZGF0SnBZWlpPWVRGYmdUSDFzVFl1MlNzeWd5MmlkYVlRQURqZmd6V0ZSYTdnNmUveVpoV21JOWM1NUlZTURUMGo5Qnh1bEY0dlVSWmVDalZkeW1mRXZzMU9kSnpqbzZiaUtFdXpvNTZiRkxiS1hybEVOemY1ZjBjMHUzREM5R3hJcytuZThxbTE1L3VlZEl1emNxUnJMTGU4UUV0R2Fjb2RReHh3MkRhbDVnRmxTekxBaFg1WlZCcGVEb3BTdTBldk1JUGJ3SjFxaWlFZ2xjQXZYYmI4elpiNXY3MDFGSVJhTThUYzY1bHMwQnRzR1ZlbnA1YURyN3BhcWtKd2Z0c2dhL2ZGM0NmMis1S0dqaGQ1NDRzSE85NWk2TTIwc0gzd2JhbnJFRUxzODFZVktGMzhKUlNGSTVkMUd6SVEzUlcyL0xQRVYvbTdaVE5pKzFxUFVmN09ldkdnQy96dElnTXZPWkRiNFM5T3NzZEI0ZUJjUnlsZUV2TWszSG13d0ZzWFRpbkkzazVnenJIZkxnU1lYWUFaZHNqWlkvM1VqQ1k5OXFRUnpQWHhDeC81bHNKRHRKTEdxVUVKaXhlZ082ZkpGb3RrUUgzTHNmVHphajVwZytBYjAyWFZhbkxEa3JSblM1WUlnM0ttMWl6Y0FOOW03R0NhNUh0YVo0alZsMWQyMHdYTDVTR3o1Z1NFd3VmUDl4Z1RJRGdRNEJZOXBqdjJMZHlKUXo4YVFoaVBLR2NVYmdVUzNnVFIweWVZVklxZzBXK0JMM3FKbWRtM2I0Y0M0aUVFekZaaC9VNXRPSTcweThNcGlZV0RLaHdXa0VoME5VQ2x6Qm1sMm50aEtLWTh1ZE05UW1KdVhySkJpRFB1YURGZDIyeUJONmc1eWZ3cXFlWUgxUXJMN2srZUhSMFlGU0cvcDZKakNpeGRhN3pLU2xic2pJUWJadmczbDhmbGNLOGNyVWxTZkZ1aUNtSmt4WmdxbWJPNUdnL1owV29OaEpiL0hEK1d2dm5kK05idjUwV1BvSFUyMDVrWldhTWhYYU9sRjVrVmYwaFZXVkNQcDFWTHZJM3p1WlVRTVdCc0t2MWVlcitDcmw4L2FtdnYwSElNNmgxQ2huTkhSdlZxQ1pOZ0NKVWtVbVU0M3NuTk9jbEltN1Z6V0tkaWpVNWo2b285WTltYnkzaEpjUDJ2RHVxUlNydjFRVWNnNUc2dHRaVUd0TlZaYmg4T1ZGcDFlQjdkR0hQMGt2TjNLSHFieXRwOWxGVi9yVXB5emlkZVJWMGVvNWF6U1o5Wk5nQzR6SjlxdDFRUjVqTkZFZFExNDZPTlQySGFpRkhQcHhoWm53MU84QXdTT3dQR3FVMkVhcWhzektwUGZTSlJtWEdycnFPdmFPeG1xb2szMFcrOWg5ZzNRd1MyNjFpYm54SDBrTVNxeHFDaVBhbmN6TFRUZklWVkxhWDNhTTJ4aHZoWVVEdGdXd3VNT29qWTVwWDVDZEJKa09hMnNPV3Y0MFRadDB3NFNpWjVUalZONDk3eDNnU2NEMVBmSHJJODJiMC9PRmRvOW1zUkVWWkRsNnJsZG1sRUx0ZklaNkRXZnhubG9uL1p1ZzZ3NVFEU2xZS1gwVGRVTldHMHc2cUtsbUFXRWwwZEQyclQrRHc2eG1LTTJkbkFmQmVjbWx0WkNqTUdtemtjaXR0enR0ODg0amdLODlPMTY1OVV0T1lnamlhVE1UQW4ySnJoeXN0UXZ2ZlhxQjJET2hpVXgwc3NKWVhRSmhSOVFqQXVhdDVIejZ1WUlFUStTV0kxNTkwWndqcHBNaVBhZGRCUys2UWp6b0JtTW4wYXd6ODRsbTA1R2JXdDFybzl4azZ1ZHkxeWpZbk16ZzVvYzhYY2xhM1hJMFBmUFoyYWhuT1pDZDBqdDlQbWtYdVUzOGtNUnY0cEZGMmozMkhQQ0ttZmVwVFhmZlE4RzBCOVBoeDF2WGlyVXlmYmVnUE1YVHR3eGZRYTRCNGxVZG9mb2VpMjlqUEZ4RmJuSmw3NVlDaWJ5L1M5TnAxNjhxcTByKzBXRGsyeXkvVEJqbVFsZThBZUxHckxVYnhSQVRvK1FNeUtmUHk3NmE0TEdBYzZNQnJWM1o1cG5sYnJoays0N2hZalRPUHFzQ3IyYzhydG9WNm9YRVlBV2U1bXhhWTVtVnhaSGExWHlqNDJJeHR4bnJoNVJYL0d2V21lcjVoeW5JTnhubWFicGpqSEJicXpoamhPZjF5c1p0SFpFdDFxc1k2OTZJWngxR1dFQkdiRnJadzhKWEZQVlRtbklTVnZhVkJtcVlHNkFKSDFCampuV0pKSEFGaXRtdkllL0VIeGU2b0hodzEvMHdLODJLaHE1eWl2cXJPK0p2b3JGaks0L29ka1N1bWM2OEZXWWRHRGlWWUJjL3hwNy8vNEdjSitaRkRsQ3pXNVE1NE1QQjhKNnVDMDN6LzQ4L0Z0NTVINjkwUzJ2OEIzclFxaXBOcDlJQUFBQUFBU1VWT1JLNUNZSUk9Igp9Cg=="/>
    </extobj>
    <extobj name="334E55B0-647D-440b-865C-3EC943EB4CBC-38">
      <extobjdata type="334E55B0-647D-440b-865C-3EC943EB4CBC" data="ewoJIkltZ1NldHRpbmdKc29uIiA6ICJ7XCJkcGlcIjpcIjYwMFwiLFwiZm9ybWF0XCI6XCJQTkdcIixcInRyYW5zcGFyZW50XCI6dHJ1ZSxcImF1dG9cIjpmYWxzZX0iLAoJIkxhdGV4IiA6ICJYRnNnS0NCY1puSmhZM3MxWEhCcGZYczRmU3dnWEdaeVlXTjdORnh3YVgxN00zMGdLU0JjWFE9PSIsCgkiTGF0ZXhJbWdCYXNlNjQiIDogImlWQk9SdzBLR2dvQUFBQU5TVWhFVWdBQUFUVUFBQUNyQkFNQUFBRDFLaGF3QUFBQU1GQk1WRVgvLy84QUFBQUFBQUFBQUFBQUFBQUFBQUFBQUFBQUFBQUFBQUFBQUFBQUFBQUFBQUFBQUFBQUFBQUFBQUFBQUFBdjNhQjdBQUFBRDNSU1RsTUFWTjFFbWU4aXF6Szd6V2FKRUhhbVE0UllBQUFBQ1hCSVdYTUFBQTdFQUFBT3hBR1ZLdzRiQUFBTjJVbEVRVlI0QWQxY1cyd2pWeG1leEU0Y3g1azRML0JRUkwxc29ZS1Y2RVJJUENDQkhDR3VmV0NpRlMwVVdDWlFrQ2piVmJZQ0FhcEFOaXVCeEFOMVZGcUVvTWpSSWk0TkNBY2hLdlVCbkNJdUtoSTRyWnBDMndjdlFsU0NGNGV3N3BLVTNjUC9uOXVjdVoveFRCeUxlZkNjT2YvbGZQT2YvL3puT2phTWNWM2xHL21VOUVCVDZqRi9KWlBaRXIzRGJQSkMyajc0SlU5T05RNUVacmI3SERuS3BrQkkyNFM4OXVjWGpHZS8vQ1FoL3hhWjJlN1RPV0lqNHRySmhrbEk5NDRCMjMrRjhtejNXWElNMkxhellSTFM4OGVBN1VkQ2VjYjdJSDlzSDgwSVNZaERsZVpXcDBQV0VuNHNkR2U5ejEvTEQ5dnErWGRmUHZQRlYyZUZKT1c3dCthSVRXck5KV0dTcjA4c3R2SlZjMkt4ZFZjbkZwdnBMRThzdHZKVlkyS3gxYzVOTERiVFdacFliS1ZyeHNSaXE1ODdmbXl6ZjNERW9JN2RENWExSWpOVXFkOXU5MzdmcTRuY29xVUptZXhWd3lqOC90c1B2YWhLbUEyZlBrS0FMZmtxNGtUQjIwNy9ITkEwVE5iRE9RRGJKNmo0VHhXUlR3WVVrbjJGSEptc1h3ZVNCOXVzRTFRVktlNG4yS3RGOHY1WDdwNjNGRnNYZ3ZySWpsOHc3Tm5haGx3UHRucFFsZjd3MnI3VGVnMFdVeVJrQmU5NHRRZ1pudDY2VExiZzZnenhkK3MrUm9uL3BWWHF3VFlIME02ZTJiS09VQWY1RVA3K2NDbGVpVUsxaDlEczhSb1FuakJNaDN4bnpUQXFkQ1kzL3pLbGF2MjBYa0kyMVc1NzVQQXh5T3B1SXFHRFZrMXoyYUsyU29SY1pJTHpySHJMMVBqVi8raHJzNjRncjRxdHc5cDNld2NKcEltL0tTNWJWRCtvNUNZYVlHc3pqQ3FkcnJiMnRaVXRzQ216Z20yUmJGQnBzZ3kzT2FLdGlUUDJOb1ZFajVBMVRNOXloWFdLcXJzcTZJbDNWcVdxM2RiWld4WW9xb3ArOE9CRnZiQXJ5b1FXc0lucE1sOTZzT2xUWXdQenRDNVdwU3EyOWlrcVdLUUdMVEdnV3FyOFRET0VVTitxVTQ4MkRHY0hPU3o2aTZta2E1Ry9rMXVuQlZZUnhnejFtMm5oUFVtS1F1alFHT2liTlpZb2NZNDZpVUcyUTFoRHM5WjVxM0d4bGY3RkdGdlVjNnNwV3J5L2dFV0lSVmpCenpMQ0FuV1NBbUZJL2N3aHo1MGRsdWxpTTlkWVRtOGY3M1dPbE9XbCs2MEFOc1ZJTTlSSkZwbjFORFNKS2xYOWpZczVtNWdZWkZpbW1nSnNGN2sydU5XcGU1UzBnNUtvMGlDMkF0bEJ0WTBVa1JMNTFRdDcwVlUzdzZhdk9jM2QyYzJQU3JWWE9NV3RVNTVSWkxhM2VCdUxVaENYajMwZmRRekd4Tko5Nm9KeFlwem1ScThBdGlyMVhKUGdJR1hFQzdHNTRsTXMyTlYxZzNsZmVsTUFXNDE2YmtGOWNSMkk1anZ2V2haOHVBRGttcjNNbkdTZ2kwMVdhZERmMnRSekY5TmltNWFkS1BaM1BQaFNzSDNtSkxZbXRxbmhybmhIdjkxTXRvNWNUSXNOK2xEWnkzbnJ0TWRBdFRXeFFlRDJYd0xyQWdOVlRvdXRBd3FiWEFtMlU3Y3RPTlJKREV1ekxjUmdtMkdlTzYwNHM0QWRlN2NBajNBNGpHK3JncnRDV08vblFoZVU4SHZsSGZKNk85UUZQZ2pHTHZQY0t1dXRSVzd5SGUwbUhBWDdoWXRDWko1dk5yalFCU1h4RHFON1puUE8yV0Z2WDAyN2ZkRWczRDZnWndHd2JZdVNXNng2d2ErdmlDemR1dzhidURHVjdKT1V1MXc5TXBSd3lvb05qUVliWUFJMmFjb1JzWlhZNk1ib3kvbUlwcUxXOVYzSkNlTTNXUmZDWGhEek5pV0Rac0puTjJHdmRWZTducUlaWmR5eXJteG9RZjAyVVFOZzNOZlQ1SEw1c1BWNEcranp1blVaRTFKOCtrRzVlb1JQRk9CcGhvYzl3Q2I3b2dSVmt1ekQ1dkRHRDlpV0pZOU93bFNHam80U0w3ckNPUWk1cXFOSDVZRlFKMzBEWnJuQ1k2dks1RnhsOTZhbmxKVWNXL2FnTU94MUc1SkZlR1ZiYnIvaFZSTDlCTmlValZqb0ZaY29MeVJXdlVLekgvWSs0NU45cDVzM2ZiRExIMXJpQmVFWnVnZytJbWtyeG5TbFlsT3cxeWI3UVJpaWlnQUtZY0EvdUxRMi9JbzhROWxaOGtaR24zV1VtZ0E5bXl3Ym5IQ0ZwYlIvQjRTUVAwcnV0bEFMemN2dkhrOGZDY01JOXJiSHUrdkRaVXI0aW1JMlkxMUdZWGp0VTBKUTQxNzV6ZWM3QUkyUVJ6LzdKOG9PUWVobEpnZDFvVlExSXpyY01FTHp2QnY4TWF0QURwdHdlMGIxTnFNcjIzdFZhYnpJbm5BcFhUNXJEOUFVOXJrTW4yS3FHbHJTbzFodWczWGlrdVVlTW56ZnE1NEV3VFdaQlU0aW1nVUVCR1pYbHhpWEtwRTd6cDdlMnJwOCtnNkhZUU5yWGVFQ2RqQWM4Y0cxMExqZ0JqR2VkUk90aEVNVndzSlpvZEJzZjA5SWpuYi83VzFDN3JranRRaVcyeFByYXZTeExzY2RRc2E0OTBIbnpIMjc4bkdjaVdscFZTalZkTGhyamhOQmRGbXphbHlaRjhFaG1uK3NsSUhTZHJ2YWMrSHhRSnhoZzJJc3pBekV2L0ZBaUN5bDRsWnFTZlJGa2N6akpsZ3Mxa0N4cmRROTBIRmpyY21SVURzWVFZNjc4QVQ5MDJKME1qZHA3bVlZaTZJTEtydWVsL0E2WXlPYllrRFZUeldvR0ErK0JuZTRnUnROeGxPd1JpbDEzaHRZRXhaNUVYcVZMYXpsZGhCU3d4emFMR1cyc2xCMEZ4aTBSWStkc2NLR3c2bVhTNDRkR0JRQW8vWW0zT3B5ZkR5T1FuWExzT2dZcmpkaEF5U0duaTBMZFNZd2hNQ21OSzFOTWNYV3RmWjQrRnJZV2NHY3B6bWU0bEtWVXNVWkxNeXNVd21OaVhrYTE0WEtnWW4xbUVxUEw2YUV2ZjBNWDkyTVp4MDdGYWJuMkhQNUYwdkdqaU9zUUZoY1c0TVZHTEdTRU1aeVlubXdyN0VNM2NKRXpadUZNV0NSZnh1Q25HZDFTOUJPK2c0ZDZvNGhWcXhQR295L2ZGejVzNVh0VVQvOUpKOEpkUE9OaVpzNE00dE1OclpUUnR0dk43b29xUDBUVisydzlKcmkydmVxd3QyUmpuOW9tVUlkc0hvVmVwLytiN0ZaWUxOSnRsdkEzN3oxY21KUERxdzJUR29NbVdSc0dOOG10MS9ZZ1A1MEl2dDZlaWFnSmpaRlQ4enJRd3VtNDVEV1pJN2ZZUHEzRGFjZ2ZOdHNvYTh4OWt3NjdwM2srVUp1My9ybWExbzZ6eXFMWmQrTXVndnYvVXhHRFI1eE9tMkd5Vll1TzVFOUhPRG5kODNnMUJRbU5NMGNWRUs3eWpVWTlhazJlVUlnRTBMY2t6L0twTUVyM0tMVG1IYjZRMWxlTmZRSkRxSGdURHkzcTB0M2pYcGk3eWlUWGp5THBtNWxaMUlHd2cxcXNYb3VrMEE4WDVqbmRxSkRENFZVOC9IaE5pSE94YXpXa3ZMUVFqRjZsTVRwTEVrWUtiSFl1YTIvT1pKa21OQWlhMWlGbklJdkxKZmxoNjNNUnlCT3FrTXlZVy9KOC9vYk1jUjBwRDZmTmZlU2c4aFQ5enRuZjdLY3BMNjFrc1JoR0UvZC9ycmhHNTVBWDRxOUJyeGQ5ZjJ6NTREVTE3QVJFdktlQU1HYlVidmlmUTU1ZWd2VGRDM3BQUzNlV1pXU0d1cHo1UEJ2Ris3K0J5RmZDaWxOeWJLVFNqUStUWTZlK09yZC80UXVwS25JQlpPem9vK1JpU0FQelNrNE4yZ2RQRVA0cWJnSVBzT0pJb2g4T1BOTk5iM0NjM1pOVUpWN1VVNWk3UGpldm41SUZSckdKU21ocUhHVGM0bjk2ZUFxMHdTVGdmZzQzWmZueXR5VVc1Q2JtcE5xVE9FRkxsRk5GWk1XanFma3FZOWFndUY2MGxvTHNRY2QyR2RQRk1SZTdLbUR2WDBWYVVoNlQ2N0k0OGhnT1lTRFo1bEtkMkI1RHNQNVpIcnlRQzBjeTVYYWZVejRhTytFWktwWkEvS0JKbnZHRS9RYktzbWJYbERXQk9zeEwyR3FTaXpsOEpkWEhXd1Z1eCtnK0VuODJaTG5xYUc3akJ0aHJOT09ua2tWWTRaSmkrcFFleUQ5SUZoODRyZThNRlVYZTJlWWpQSE9qdHFxck9oOUk4OEoxcGJ5UW41MGRrd2xVVjQwbHBpYlFDcDZXbHdoNXhUbDY5SDJxS3B3K3FvUkZYbElWaEtyMUljdDJoeDlqNHROaVlQUTN2THdhVjN0YmF2cWc1ZTNEdnZFQ1JjWWk1L2J4anFOdGx2YjIrSUdhZzE3aXVEZm9iQzhHTHZkdE9ZUkMzdXdaVlJERTBiNlcxRUdWS1prSWRJZ2RYVVBzNjVXY0ZqeHNYa3dGOXRoRERoampMUXovK3JiVmRXTE12RzZldGFnbDIwcTliRzM4UUx4aTl0VnQzQlBhaXBncHNVb2kxUmxSWUFHSjdMcVBlb1RIM0JXdGhQQjFRbzJrbHFFamVIREF6azJxaVNOcGlLS0MyVERDNHRvNHFlWjVJby95NWg5VnlDTFpzQkNHQmt1TWRxZTJrZUVzK3ZsMXFLYnFmazVQUldVeXdGd2ZKVFVTWXhobW5vdFFqWTFXV1BadW9DTk5mamNEbVpDTXgydXhSYXFTYVNyQ2VRSHdOMGVOalZsRXRqZ1gxS1VyM01TbU9QSXBvT0dBdys5Ukc2TjQwdEJzOGpCV2dyMkdOYVBVMndIRDhRTzNtTGtBNlEzSll6SUF3TFJHV2FiZ2lPSGE5RTgraFR6VTQ4VDhpMTkvZ1JPak9Kd2ZUQ0JUWXY4TUdyNnBoYXJIaE9yMWNoSXJxZUVjc0YwQ0s2RDM2VVFTV0RsemVGZ09ZRlBqL3lYWHhQeURUMVdEYTVmRUFkZlZ4MlJhRWhGc3d6Y2JqQ2FTWTl5aWR6Q1hjNzN4Wm1lZUpBTGhtODVoY29GdE5jOTFIQTVhVFJxY3NZVkJKNHFwMDJuNDdDR0FkZExxU1FqbWJHdnljTjVuMmVySUdZRHNlVTBmc014dVRxWGlueUpCQUwvRXQ0bzBPYS9rc0N0U2U2RWZLT29LYXF3bFdSWGhRc0ZlVlVxdE5RY0tyWG1qclF1Z2NMZ2dGbDVELzFrQzFSdDZyTkhjRHJLdE5vR2pic1JmT215cTZBcGM3dXFrRU8zVkt4VlBqeDNNMGRLVFlPbXlBbXFyc1o1ei9RRjNHUkZWektXRDJkSWNRdHJzY0tDNkYxRWg3aTBJU2lwNzNNUDN5VmpHZ2E0elBHbzdsbXFoSVhhVTZreENZRzZNcm5DN2RhWXRUd2hFbi92ZWczVkhoMGJIY3cwZVdsb3Q4ellCdDRWZ01Ib0xaL3VZdTV3Yk9odlNpUGp1U2x2UHJ2VnZGRFRLS09oVzNncnR0UE1vYkxtcmNUNjZJTmZPc3hhNFc4RGYwdmlDUUJwWGxMeWVwYmY4RE9XcGlTbFRPRGloWXlPZlVqdnAxUVFZSi94dnA0OXVnUGpab3gwc1JvOGlQb05sS21ic2VEcVF4SG5ocTVna005U0FuY1BzRFdETE9seTRHMWx3TVQvSkRtVlRsemw3bDY3SUIrZEhMb0YvR2RRQmM2ZUNsUVdwSm1ZZGkyRnZuZGRVeXlHYlY3cFc4eE9sblkvNTg2K01ZUW8xUkZUZkN3SlpydmZGUXhQang3ZFVFVlg3ci9hT1l4Q1VPUHpja3Uza25Ib0FQSzdxSkgrV2RVU1RXWDlzY2tSdGY4TFZ0UjZ0VzRKYnliWEVOSnNtNURYNjhyRTg4MUI0My9rWnpmZm5zTWFDNFNPUi81Nk0wQ0wyakdJUnhKQ0xUVEFkZUg2UWdndFhaYjVkNmJwSTZ4dTB3bUhjNXR2ZmRBNSt4Q3QySEFHL2R6ejkxdkRSMS9VNC84Zkg3d1IyQ3o3Q3EwQUFBQUFTVVZPUks1Q1lJST0iCn0K"/>
    </extobj>
    <extobj name="334E55B0-647D-440b-865C-3EC943EB4CBC-39">
      <extobjdata type="334E55B0-647D-440b-865C-3EC943EB4CBC" data="ewoJIkltZ1NldHRpbmdKc29uIiA6ICJ7XCJkcGlcIjpcIjYwMFwiLFwiZm9ybWF0XCI6XCJQTkdcIixcInRyYW5zcGFyZW50XCI6dHJ1ZSxcImF1dG9cIjpmYWxzZX0iLAoJIkxhdGV4IiA6ICJYRnNnS0NCY1puSmhZM3N6WEhCcGZYczBmU3dnWEdaeVlXTjdORnh3YVgxN00zMGdLU0JjWFE9PSIsCgkiTGF0ZXhJbWdCYXNlNjQiIDogImlWQk9SdzBLR2dvQUFBQU5TVWhFVWdBQUFUVUFBQUNyQkFNQUFBRDFLaGF3QUFBQU1GQk1WRVgvLy84QUFBQUFBQUFBQUFBQUFBQUFBQUFBQUFBQUFBQUFBQUFBQUFBQUFBQUFBQUFBQUFBQUFBQUFBQUFBQUFBdjNhQjdBQUFBRDNSU1RsTUFWTjFFbWU4aXF6Szd6V2FKRUhhbVE0UllBQUFBQ1hCSVdYTUFBQTdFQUFBT3hBR1ZLdzRiQUFBTWdrbEVRVlI0QWQxY1M0Z2tTUm5PN3E3dTZ1cnE2dXFMRncvV01LS280R2F6NE1HRFZDTWk2S1dHZ1YyZlM3YUlJRDdva1JVRlFicE8zcVFhWkVWUXFHSkZaUHRTY3hJOFZhMm9CMEZyRk1iSHFkcURIcnhVTzA1dk83MnpHLzUvdkRMeUVZL01qSzRwekVObFpQeVArRExpano5ZVdYOFFMT3Rxdk8ydHBEOSs4ajJYNzMvOWdUZDl3ZXlKTDEwZkp2UzZPdkNsY0p0Y2UxTDFGWEw5K3ZlKytDOUNydnVlTks3N3d0WWtUMmxydm9NUVgxWXk4NFZ0OFpnWjJoWTA3S0dYaWdOTmZ0cDBqZXh6UUIxZkZiZmpDOXREMlpEclVIRmV1c1BDRjdZRitWU2ZWZHd1WUR2MTBLaG9ISDdhTkNUa1B3elFOdWg4d3dPMm5TdFAyRm9BNkJFRGhNazNQV0Nidk5jVE5xd3N3anBxQUttbjFiRzF5UGR2QnR2ajZ0Z2FqNkVCL05nYlZOWmwzS1llNm0xeXh4dTJudlJxMkx6VjdhMFZIWGpEVmlka3l1cHRBN0Q5dDNLYk5oNEgzckFGWC9nSXg3TUgyTzVVeHRaNXlTTTJpYVlCMktieXFXU2lGZTNmQkxZMllPUGVwQ1F3RUt0ZkJUZUJyZVBEdlhWZnVoRnNNSHFOWklWdC9TNkNhbFN1UndlU1prcEFrNmJyN1dzL1U5Umc4dDBtQmJrMDZLYVhSNExTT2tucGMrd21OVndvSlB2cFh6S2F1RDhWWlRuY3YwVElpNUlOSHRMWGhTUWFFdDIzZ0pqQXRoV2xGUkZpVUpCUENzbWpJMEZCVjVlK3BvSm91b2YzZ1pyQTFrM3JLV0hWejZzejhnRzA3KzJ6VjhrWlhPTkwvRDM3aGdtU29ORW1UV0REd2VidUI4N0NhOVJCUG91L1B3ZVRMSEMxdnZ4TFFuNGtCVm9SK2ZGUkVEVHBpTDFUWUJ3YjBQbWZXbThQeVpOZmdON0pDSldQc1ZZTFhxOWd2Zjh3RnRwaFhhbEJSLzUyZ1hFc1BFY2xLcll4NjkvREtSSklIMzhMWFMzd0hqREQvSzBVV21CdkM0STJuUkFQbkRvQkZkaGxVeU1GMng2ZjVkT0Z5SGJ4VGtEVi92VlhoUHlBcG9KZ2l5dnNVbFNUT3p6YmZtTk5xdGJiTVh2TERZcXFXZHg1OERJWGhIeVhKUnQ4a3Q0YjRmUEpLY3QxK0dWTnFtSWIzcUppTlZxaGRRYlVRVkdhQlhyVVpaOW1kcWxGQjBFMHhjZVEvbUxLZHUzRkN3L1d1TUVHT2FKQ205UnkxOHZQWER0aXhYV3lUeFZ1czlVcXVXL0RKT2pIdk5mRTlsYi9ONk1OcU9XMkMvUjRvWlBmY1k1MGdPay9zNHhkYWlRYmN0M1AyZlMzOFpUUllteXRJNVl6dThCN2x5TmxlWVYrMFUzQ0xFSmVtN1JoOXB6WCtxSkpWWHZqeXFJUkpoWjhJY3d6QzkzR2hLalcycVhtVVhkMlNxSkpzOWcyeUJTQm5CVHdsR25nMEZQVlN1clIxMXpuNXB4bXpqNFBEM2xlM0tZOG84YlVocnlQWlVYdE9RUEFOb3JaQ0RXU3VldGNPUFplR1d4dGFya3RncE9Va2xjYnNNV3Z0c1p3ZGwyZCtWeGFVd1piaDFydUJudlpjdUJ3a3l2dTVnMW1KQXRYYkxKSnMvWTJwSmE3VndVYjdPa1JXSXJ3YTg2TXBPZUliZTN5Z1pCTTExdUw3VlRWaW1MYmZ1VXoxS2VoWG5Sd3RQWnBJVE1HYXVpSURkYmc2VXRnM1dXZ0drV3hkWlZwS0tybnd3Nm9qUmpNMExFdkdMQnRNc3RkTDlnWFlCWkpwQVBEZXBQWVlQdWN2bmRNRnRXUWYyOStURjRmaFpFWkh3VGpoRmx1dStDT1JoUGdNRWxRaFBiMlJDamM0ZHVaQ1pjbmlPWjdUVFVOWUIwenkyMkxEVkt6dEtUaUhxL2M1TVYrS2pmZ0JzdzZ3SzdQSmJkaklvVU54a0lxT0M5NGZvSDdNK1NRbDdrSmFUa2NuekRJZ08yZUl5VEpsc0pXNTQweFY1eUE1RFVrMWhEYlBtZVlRL3FDcDBWOXdhYjN5Q0NmUzBwaEUvVjFyRGlCWExsVUp1NjNTeFByd01NcFo0REc3bU1TTUFxNG5HSy9wYkROZUIrWUYxMDBoM0dUQmpQQTF1ZEZiL0tkVnNBbXh5STdLc2FSd2hieFhUM0FkdUNxZ3ZKTnJyNHUrU05sV0pnSTQxQzZoMlMwSk1EVnhTNDhBRmR3andyQWNIMW9rUVR5V3J5VHN5NXJLa0Ria3pPRlVQU0tVR3hWMjlVS0RzQW0zV1FRUU8vZnB4UkkzQkVzN0w3MXVlUXpQdlZlbEhuYjVOTWlqUzVFVkRwc2lIQ1l3N2lkQmFQdERuNVNXZTExeFk0anVQYjA1REk4VGV0S1RHVW5sd0pQVDVtRmdKNFJFd01qUEV3cnNEd3Y0Q1YvTDNtR29vR2hlMG52eWFsL3VuNGcrVmhpcUZwM2sxd3hPcnJoZmNGNVRNVHlDbDc3bHNoMXVEZC8vZTB4S0NMa3RXLytnYktESjNpVHlVRmJLRTNOaU5FSGt6cDNSTEVzKzBQa0NpRnREUWw1bjJTY3lQN2VqdjJLcEJvU3lwRFArZ04waFF2T3I3Z3JvV0h3aUZXTWVENWhnN2g0Uk5meGs3Ky9DNkFwK1YwNXZvQkRPSkNzOWtTZHZIRDM5dG5acTdkZmlCZzJxSzF6THRiTHVpTSt1Ulo2ZDZWLzVUbXRmMEFUd1BWNTVSVjI3d3FGcmVGUGhXUzUrMitlRTNKL3U4Nis1U3llekFKYk56c2grK3Azd3N2WC9pbFVMUFcrTG1zVmltMUYzRFNYQ2tGYjJKYnFWM2FFYzlDeUw1ZXdVUHJ1aEJ3dHQzQkxhWnR5YWd2emlyVC9zOGplTkxrWk4ycGRqRVUzWGFhei9wRDVHdUFmRkI2Qm5Bc3B5ZGlSbzlFdzYwRks2dlFsdGk1bUo5dXJabTVCc0NlR29FWnNlYjdldTZxZWxwaFF6UXROS3FvVzZ5Wi93ZzF1RVhzVE44RWxjSFg1YUJDdW1PZkZWMit6VFQ5L0gwSjZyTThHbTV6VjFEbWFSL1dWVkRYWmRMam9ka21sTWwyRllkYmVCOTZ1bkIrN0NpNkRMNlJ6dU5tS1RaRFltN050b2ZFS3VoQTRsS2F0cWF6eWx0RllqbVVNY0xDQ05VL2ZrWCtaYkcxY3djTHllSmxsdXBhMWp2dENqY3pDMmxYOFJ2bnFPTnB2eHZ1QU4xcFlRZVd3UE1lUmE4VVdDK3dsWU5QNUtEZ1cwN2lDTDNiRDdMRHhkd0REd2txdG04VXJ3eWIvZlhCeTZ1NldJRDN6T3d5b1U5Z3hBaWUzZ2hmdUNQZVVvOXRWZ29pYnBDY3J0M0JtTmJUYTJHNEZ3M1M5c1UxQjExK1RHY0RXYTRIcklxa0tUMGZHNmFsbEFYWEFtbFNZZlBxL3hSWkNuYTF5dldYc0xka3V6K3dwZ3QyR1ZmVWhxNHdOL2R2cWpndW5NSjZ1NUZoUHZ3bm9pRVBSWjJiMXVRWFRlY2hnTmVkdnNQeTdIOHhYY2FzR2pzRngzcnZLNndWdi8vWE5OWnZTbVhTZDFSRGJ2cVhWTU1HTlQ3eGNVVU5DbkM2YlliR2xuSkVtNklVZTREUjRXa2pBekx5SlMxTlkwUFROYkU1VTZGZGVuZEdjYXBOZkNEaGgwREhobWZ5MWpsZ2lmMENYTWNQaUgyWGxsSVVma3ZqY2I1L1FVNk9aT0R2S0tkRTlDNzh2VkkreTNTWHpPVTlvalhXOUxBTHB4NGFIK2VXVXlZM29SeUZ0UHpZOEpDUzZWd1pGcmd6MFVQUWVkZkYxVmk2VGMrYmUrTG41eUpuYnhyakhPdGFHSitjTDIyWCtzRFg0RENSeS9VakdGcDFrZm1xckRtZjZuSythWjY1T1pQYkVySHR3YUtZajFURmt5b0lmMDgvVHEyZE5DZFpEdWM2NVJqTE9kZzJaRXZMQnF1N1lVYTB6bHQ1QkRDSS81Um95WlV1TU1US1JyMC9tV3FPVFJKSlZrM0FPbVZLVGk1aWUwMmdQTTNqemdMbHRKZ05lNTVBcGMvbGRXWnpTdkMvTnRrWW5xZGsyanQxRHBzeGtiZTA2YmFzdWJQWDI4TUwwYWtCekRwblNVb2FETVBFeFhINEowS1NXTnUxTjh5VmxyblBJbEYxbFQ3RHI0SDJ0MFVtMjRqK2dTRFRKUkNpL3A0YmgwalRET0tZRFBST3VPVXlUck5GSnJQL2xoYVc2T0R2RHBNRTZ4MnF2Q3EzblJ2Ym9KRDNiaUlXVkpkWW1rSHFhckZUbHFabjRtOSt4N0JjS1N5SnBqVTdTdERacENwdStPdVlKRTFzanFlOTlFN2p3d1JxZHBHcy9Rb0hLNHQ5dFk1dnE2MjM0ZHFMNGhkckNDUXA3c0VjbmVlZFJqbGd5cStjV01xV1craHh2MXpJWDhSS2RCTlppVTRZV1Y0emFlbDZrcHpzemZSV2pPai9SU1p4Q3BxeGxxbWxQY1NuczNkUmYzOUZKY0ZVMlZRdFEwb05zSitsbzZ4amtmRWNuYVFPMkJ3b2VKZGtpNThvVFMyNTlQSk1WWi9pT1R0TFJkOVBXdCtKaW5WTFJmakxxZ1pPUWdRbEdyNUdCWElTVUU1MmtpSGlHRjdycDVWRW10MXhHOXkyUUEzOXBjWUxPeWlGS1N2enZIR2VwZk1ac2RKSjhQdGRjTldTS3E0eUdMeHVkUk1Qb21KMEltZUlvbzJQTFJpZlJjVHJrcDBLbU9FZ1lXYkxSU1l6c1JtSTZaSXFSMlU3TVJpZXh5K2c0TWlGVGRJeU8rZG5vSkk2Q0dqWTFaSXFHeFRrN0c1M0VXVlREdUpBaFV6UU1ydGtpbElWSC93WXpZQjR5eFJXRWhrK0VzdkNJTFlEeDFNdkphRFk2aWVZbENtVGpIT21nQUwrR1ZUU3B6ekVMRDF3U2F5bE4yYlpzMGFSZXNjR1hIeVE5ODdZQnlhRVBEM21tVDNzTG9LZFdiMVJEZEpLY0YzSE9HZ0Mya1RPM2huRXUrNVBYZW1zRHRqYzBSVHBueXliMWEyOTQvR1hZRUhHQ1o0aE80aVN2WTBxR1RORnhtZk9WdndQRG05TExMR0NnNmtPbUdJUU1KSi9ZdXNyaUN2VXFmK1EwSU5DVERORko5RUw1bEZZRWVQcWNoZ05EVld4S01mRGxRYVcxakQ1a2lsSkl5V1JWYlBoZmZiazFqLzAwdTdkUUVsa1FWTVdtRDVsU0dwSVVySW9OdzFiSXY1WE9JWDBoVlZkT1ZNV0dod0J5Zk8vQXcybGxTRkpCVld4QlNPSU55UmxnNjB2VmxSUGdraXIxMDBBWE1xVXlNanpYcitpUmRDRlRQR0JMUmljcG9WQVRNcVdFcG96SUFrd2tqazZTSVR0azVJZE1jUkEwc21TaWt4aTVkY1Q4a0NrNmJ0ZDhaY2l2MGg5eVE2YTRZdER4WmFLVDZCZ3QrZUE2TWlGVExDSkxJK2VGVEZsYTRkYUNpb1JNK1IvbHFnTDZhVlkzdVFBQUFBQkpSVTVFcmtKZ2dnPT0iCn0K"/>
    </extobj>
    <extobj name="334E55B0-647D-440b-865C-3EC943EB4CBC-40">
      <extobjdata type="334E55B0-647D-440b-865C-3EC943EB4CBC" data="ewoJIkltZ1NldHRpbmdKc29uIiA6ICJ7XCJkcGlcIjpcIjYwMFwiLFwiZm9ybWF0XCI6XCJQTkdcIixcInRyYW5zcGFyZW50XCI6dHJ1ZSxcImF1dG9cIjpmYWxzZX0iLAoJIkxhdGV4IiA6ICJYRnNnS0NCY1puSmhZM3MzWEhCcGZYczRmU3dnWEdaeVlXTjdOVnh3YVgxN00zMGdLU0JjWFE9PSIsCgkiTGF0ZXhJbWdCYXNlNjQiIDogImlWQk9SdzBLR2dvQUFBQU5TVWhFVWdBQUFUVUFBQUNzQkFNQUFBRG9MeVlJQUFBQU1GQk1WRVgvLy84QUFBQUFBQUFBQUFBQUFBQUFBQUFBQUFBQUFBQUFBQUFBQUFBQUFBQUFBQUFBQUFBQUFBQUFBQUFBQUFBdjNhQjdBQUFBRDNSU1RsTUFWTjFFbWU4aXF6Szd6V2FKRUhhbVE0UllBQUFBQ1hCSVdYTUFBQTdFQUFBT3hBR1ZLdzRiQUFBT0trbEVRVlI0QWQxY2I0Z2tSeFh2M1ptZG1kM1ozamsvaUNDYVdSUGlYMHd2Z29JUTZmT0xhQVRuT0RYK0RiMG1DUEhQc1NlQzZFR1k0VDRFL09Jc3hnVEJ5Q3lLaGh6Q3JLS0NhSmlORUVFUlpoT3lhaEprTm9paWZuRFdOWk56TitiS1YvOWYvNi91NmJrYjdRL1RWZlYrNzlXcnFsZjFYbFYzajJYOWoxM0xWK2RYNFVXeVc1Unl0YjlxU2M4ZDZuVHVWSU9RTi96Mkh6OS9oYnIyYzRzcWs3ZEk1bGVSOWR4aU5HT1hCSzVOVGN1WUtoTnkvUDUzN052M3ZxWkh5RVpHNWloNE02QWFpUUtabFlGdTZ2cVBHVXN5YXFqRThjUzFaSGdTRmV1Mmx3UTBwYlVEdXUyWU1vWnhTTGVYd3RRY0pVNUF0ODBjTWdTTDF1MjBrMThLNGd5bzlrOUV5cHBVdWswT3M3Skc0aXZrZGZmTGlXOVpKWEl4RW1WV1dDWWVhK25wcmhrK0RWWHlUZmFEU1JvK2lWNmVWSDU4NmVaSEh0ZHRUVUtuMDlaODJyVC9uYzRSanlqN1pNWGpUQ25WRnhDeVR2WlFMbk95YU4xV3NQRnZuV2JXQnpNVXJWdmpSU1M5anpPbzNEQlp0RzZqSTEzeDZwUWhTZEc2dVR0YXQrNlVvVnpSdXRsYU5jdTVDMlZ5Skl2V0RhbFE5UzExaUdDYW5LRnV6V25qbXRucFpudnJxSU1xditIK1I3bmI0dzFFalU3RzZQYjU3eWtoUEhGTE5IdEM2VExaMUZTN0haQkh5RGxOalVreDNXNy95cU1mUUlJczYvY2hTZG5keHdCN2lFK0hCQkswMk1UclZtbFJ4dE5EamFoNFlWR2FhcGF5eWNzYVdBckxNM0JuMEcrdHlic3ZWSDVFa0FHNFlWR1o3YnBLRHJWdVhVSW1OMS81RHJrQ1YzOUNmNjk4UVZQalV1WEozY2RuS0xGRjFCalVRTFh6Yjc3aW5GSVo1T1AwOXhHR2lSTVNWZTRpSzdBOThxMU55Nm96OTdwaUhGOUQvSGFSaVY0aktnNDhJQ2MvaGJMQkRpWDBkK2x2OXN0UlRiV3NGY0ttMGpMci9JWngzRlFtY3JUYVJMcVlQaC9lM2g3VmlIVG9iK1pyZ1NBVnhpZU12L0V2ZXVzZW1Rb3JLNXNjRWVHYTE4ZzI0MmJMZWkzbi9uSVJiY1FyUXFETHRCcWNNOVZ0VllWWXE0VHdrR2FMdDdMRXRLb2pzekdWU1hFRDFXYkxXajdtbkswZGVtL3psdk9peEYvN01VbUdHY0QxN0syem9qTExWYm1pRW1SODk1QXR1Q0tNOC9Zb3U4TithU3JENVJFbXJ5VFc4eVZtaUl2U0hETUlBdWdDUWJiUVBzT1lhOXozNXdycTJvVFpSVlZFMVYxbXVRM2pHZTlUZm9XZy92NGRKNjB5ZFV1RWErcURwMmJHaEMzbDlpWkhEby9vM2NYeFB5ZVkvSGJWOU5mb0pXWWthN2tpcHdFaHVKTzhIU3AyekhwUFYyQ1lhcEZ3bTF4bUhsVmtpSWJDQU5Za2FvV0RYSWxQdEp3N1REbm5jZTB0MXN4RlljNllrcDUyd2VscFZKbjN2U1BtbUNhWXBHQXFNSXZ3WVhuUmlPejdTczB5NEpEUjVHcXd0QythTUJORFVkV0k4R3lCN0ZDU2krcWdlYk9MNnFiYjFHU1dXNHBvdjRHMEJrRnVRZUNYdVpHTWpYVjcrc01QcUtxMlFMZE5sZXN4eTEzTHB4dVl4N2FTSkJJamJpUXRZOTBjNlVSQkFPMjNqcFJvRTJhNTVYeTZEUWs1S3lYSis1QXIxVFBWRFh5b2p0dXBibXBNVjdsU3kvbDBneWJ2U1ozazNXTkdZam02RGttSnZxK0FPaXFXY1NHallFdmNjaGR4WksySWFRa2JKTzBHUUhXeEdxT3hDU0FDMlVVUW9oYlhKbDVEUkJ6UjBLb0hXSk95ZEhzUTFHMUZWR1Q4cElEMm05cHlEUERhMitlVzI5Q3FKeWtUb0VFTUhmS2FYVzRkMEtXSEFYUk1GdFloYlJoZ3dNcG5RY0RFV0Via1dneHJVakVWZXlZQWFQT1pDN3BkREZCaXNqQVhQcUZJUGRTSFZSRkhqTEFiVThpMEJEV1ZEVDlJOWxlRmNFUDJVNk55TmZKSFhld2hOdGxmVzRUUExvMHlTVFhDdWtFdmRDZ3I2SGhrSWdJd251NTZhSkZ1N0ZETWdSR2F1b1lpQVFaY2VxWGtiRXZDVjROdWF2S2xDQnp1S0FDMDdFUmxQTEhzUVMyQndWR1FoQVJkS1R0KytrQWFCOUg3WUQ4aWxCdnBNR3NKTFhWMWFiRXdPbWREVEtHQ2hjQkpqaHZXelpFQm5ZT0RuWkFrWEZEV0huU01aamNZTXg5c1NKekRlTXVxNk1takNLMDdWWklsbWlIZFlNVVRhMVV2MUtWK1hwUnozaW95c0dySXZUTU5aSVJuV1VhZEtZRE9ObUpueVZBb0c5WU41T3h3dHFIUlNERHMxdkUrNTRGVEtNRU4rWjZjbm1DRTZPeUFJWjg2RlJ5Y2o2S0QxajBnd2M3WlVvNENtcjJ1T0pNVEpmSkJCcWg1cU50Z3lyN0UyV0FzeE1aWGlhbDRzcXRGMFVySVA5RisyMVFNTkRGUTh4MHNPTlR4UGlqS3VPU2JrTE5ieU5vc21BcEhBb0lucnlqcXlxNFcrVGFMOUVTRzNVYllNN01TVi9rWGVQQzRnYkZKNlVxUGZPajVYL1FJZVVpam9MY09SYTRWWG81RWNDM2hxK0YrQUo4VmNIV3I1NlZBdS9kZHlabCtYK2dUZWoyQWtVL2NKblBQbklaYk9kU1RCbUJ1UkVEMnhQR3VGRERkdmZMclc0OGZlVzBHR1l1cVY0SEo5b1JwWmhBd1EyaEZPRFJXeFFxYTNqT3MwMWowR00zZFFXQkdHZ3VaRVhCSkIzMTJhUDJiVVoybVl1dDZVS3ZTRjVueXpoem5xS2l1YXhJTHpGd2ZYRUZUaGR5OWlCVUVJNjkvZWxGR0o3VjVNemZMV3BQci9ySzJ2T3ZmUTlFMTJqSkFIQmtIRmRHQ1psSGFGZ1kzMXF2SkxLckpKZE1WM3NDWnM1V1hOcWJCbjVQVVpBeWFxNEV6WWxybUp5LzZhZGlNNnNranRzN0Q0WHpISlhrcXpNQURVWHNINEs2S2p6UHd6aHpxc0JodU9HY0JFbTgyUHhicXorRVNRamRPZExjanQ5Z3pINlpNRlhTcHM0STlUeWNUMS9VQk4rZ09GbmJXMTZlMmJMVXMwcTMyY21oam5VM0lqTkJWNnUyWDBLbllqT3JKSXhhMjU5UnpCUTlMOG9ncW5BZU93amV0TFJuR0ZTNStLb0h3RkhJRDNNSmM3WnRsZytDNGJoY1d1ZURwbGlUZjBEczQxRDFMbmxqZlVFMGlLcWNud2kzeHRrc0UrWVlXMFdQTzl0eHRuSG1YekxkdTYxWXYyRy9zSk0vNEoybmM0ZWcxdzBYakRuVFJweVA5WUdpWlFSeEFrYlJROHY5V053ZjZiSjc3TFdSdm9hRzVNUVVlbkRiTTZ4b3l6N3JSOVcxKy9jSTIrTk81OVBYdy9QaWkxWlFQUlcrTXljZlZ5dUtRN256R2I3RDkyNFhuOHFISGJIRnR1WjdsTE82ZDUvM0M0andldjFrVzIyY3R5MlBmS1VlczlMNHZUaW5CeDg2MnpiRFoydmVWNXN3TWFZQmYzTFZFdDZhd29la1VJQkxtVmFHTDBZaEpVMjhJVEtVaGZiWHFkQ29KZnVZdTI4YjBURi9LOGpNSGN2QVNDdDJKRjNZTjJGT2pvWHgyTkpWY2VIbUU0RWZaVXdrRDVqYnJNYmVRVFNDOFZtSCtRb3VCNGg1N0thUlJqQTMzaVB4cXg2RG1WQWpNVUxwNlZORUxMNms4OFlDMS9tMmpuWGh5UnNvYW4xaWxnaFpmT0M0clRyZGxFWUY0NWkvSkpMZCt0SjFNejBBZGlWM3pNSDBSZWZLU2QvNEhHMm15dTJmVEVKYjE1QjIzVHQ2VS9yWDlXRHltSHdWM3o2RWF2a29uSVNIdkRSSDhCYzFEZno0aTkwNHU2V3BhT3gzaHJLcHBFL1VaY3ZLbkMvZjhqWkQ3SW1wRFJhMjBHcTNQa3RQSDc3L243K0JDT29ndm5LeElINk1TWVF3cktYblg5bW5pYVRKSnJ0eUxFYUNLNFoxdkp1bVZvZmV3RklRbnltb1QwMHIyOXU0SkUyaFpseFZIUUJUUDFsTDk2ZmdGTGdrMkE4bXZmWXpVZTJVNkZWVm5UWW14cFJWRXdTQWNURHM0WGxCdmZUUlRPbTZvZW1zMThVVUgvdGtUVStjZzhhMkRnNk5vblZYcHdUV1pwSkhCaHN5RTd6WnlCNDd2WmJnQWRxaS9CS29ubnZlMzlnS2N3ZXlZZktURHkrQkJsUnExSUFyeXEraE0wRTFvaEkyRk9PamxyNkRNeWtTWVpaQ2c4bzU2bnhyY1pWS0VzY1VjUGVjcko0UkphempVSGlzN1VCV3FST3EzdkxCVmw4L09hRExCT3Z0NFZ1RVBkRlZsUE9GN2c3V0xHaFRBV2EzdFlFa2dUenRMN2swZ0ZiOHRycE83RU90V2ZIODBzRG9qM0ltSUg1TDExQ0VONkJiL0dHM2tNN0VGRW5qZlY5ZTdoYjF0QTJjMGhxWmNlRTZjY2tGbmlZL3U2SmpHOTF0UHpXY21jSXhIMkZlRitBNkZseVgwMjZzM2ZXeFJtWlphMVdnWHh0cGJXUzJvWE1ocWJJZTQrQm1taXdjNHF2ckVNdGlMN1hFQTNUSEc5clA0Nmx1TEdzWjE4UlorMTJBNDNWYnFVKzhTRmRJUGhjN3B5bjJwaFZBM3JjWDFTRU1OQkVqd1lvZmVKejQxUTNkbGV6R29ibmlTTkdQNm1INWlkWjhRVTArTHBtS3FDeFZEZytWcUVxVFo1REJZWkZYZUV5cGlCWEFRUmlabk9PMEErNGhvdUZscE0zNmEybDh5RThGUUhpZ25vcVIrNmhwbUtOY2haTWNRbWdnYmdHNTh3aGYyWWlaTTA4bG1ZcVdHUkhhYVFMNFA2TjZrWThpVEFvUHZVKzVNZ1ppUmJZOTJIRmpvWmZKNk00NVVsRU9PTjFOQlJvQzdtVzdIWDBzTTNvd2tDZERiVWlMeURMTHNIbE9Pbkd4bVlJcUYydmYrakxCUGFHSVJtUWgwRllmcm81bVlZc0FQVWtrUHhSRHpGUE5SalYzSk00aUU3UkJjeDcvS3dKSUNGZE9CLzVWTENqYWQvSWRmQnI3c1NXZEpRUHhFL0tGaDJOTWxNQ1dReHRvTkpxQ01TSmZKTGNMa1lpTlFJemtLQk9GYlFVdmxLbzNnUGtQdHBDaUo4UEF4K1loQXRTSXQwV1BiY1RqRGdPdkZOTEFabmZxYURUTm9JdXBaM2tTN1RYVXJLSDZqTVRuZVN5VXFrRUFVWDhKYkpUYjl6eVlnTTVENkVkOG9abUFYMEtweVZmU2dvS2hCaFpsYXdLQTJkYVIxR1FRV3RJeDBRZFJPOW80S2NIaG9XOTBDaWZzQmVyNXNBeVJOUGEvcTVFVFhUa2RWaE9lNk1GZHFFU1RGYmxCTkphNFEvUlU2L0dOUVVkRU4zU0VsSGF3WnFlYy9SSWQxYWR1SUxRcFVlL0JqYWsyakM5elU2NUhyTzZxRWc5cjFxR3FOeWx5MHVhS1BXeFBPOG96a1dRTi9SL1h5NjhhQ21ZNm9sZmJiMUxxTi9TY0E0L3d6bnozRjNCTzZVWHREazB5VVpyd0YrcTNwVnpXTE1MWjBTMnVsODNUcXBiTHBIMFEzZi9ETHdxeXpvalh3eHhPK0JTQkxJeFhXZC94R1AyUHBLRkxHQkQyOFVLdmpDTkpIR1FXRTRFdis1clh5R3pCOUdLTk1yQWtaT2I2aE9rMExWclU4eXVKZE0yVU00eHkwY0E5QnQwNFlrcTBFV3FzV1REaHc5bHRmTmxHRHF4Y1VnMWVBVzZCdWFsMUp0QTZ3b3JyWUxMV29lNHJhM3N0bVhFbW9GZVJiN1A0MDg3Nm1kOTkwQ1VIRGtWUi9FZzEydTkrVzlLZnlyMjVVeEVBOWYyMFZFSVZRaWMrcVI3cjFLVU1INE4rbkV1azNZV28xWVFXNWYxcmtsUFgvYzA3Y2ViV3A2TGVUcTJjQUMzOHBRdDVveXBPTXE4SGtmL2lITjkxUndCa0xMQjBQUDM4VHFCYjN4Q0Jaa3docXFRMWpBTmVYSTJqWml1dy9jMG1mNUdPYmpUa2FiZC8rZGUvOE45akFSZ1BNU3o5M3laazgraGN6L0g4QkpZOEhDVFE3S2FjQUFBQUFTVVZPUks1Q1lJST0iCn0K"/>
    </extobj>
    <extobj name="334E55B0-647D-440b-865C-3EC943EB4CBC-41">
      <extobjdata type="334E55B0-647D-440b-865C-3EC943EB4CBC" data="ewoJIkltZ1NldHRpbmdKc29uIiA6ICJ7XCJkcGlcIjpcIjYwMFwiLFwiZm9ybWF0XCI6XCJQTkdcIixcInRyYW5zcGFyZW50XCI6dHJ1ZSxcImF1dG9cIjpmYWxzZX0iLAoJIkxhdGV4IiA6ICJYRnNnS0NCY1puSmhZM3RjY0dsOWV6SjlMQ0F3SUM4eVhIQnBLU0JjWFE9PSIsCgkiTGF0ZXhJbWdCYXNlNjQiIDogImlWQk9SdzBLR2dvQUFBQU5TVWhFVWdBQUFVb0FBQUNWQkFNQUFBRE1HSzU0QUFBQU1GQk1WRVgvLy84QUFBQUFBQUFBQUFBQUFBQUFBQUFBQUFBQUFBQUFBQUFBQUFBQUFBQUFBQUFBQUFBQUFBQUFBQUFBQUFBdjNhQjdBQUFBRDNSU1RsTUFWTjFFbWU4aXF6Szd6V2FKRUhhbVE0UllBQUFBQ1hCSVdYTUFBQTdFQUFBT3hBR1ZLdzRiQUFBTXZVbEVRVlI0QWMxYU80d2pTUmx1MnpPMjUrSHhFcEJjNGhGa2g4Q0xSRUxVR3lGQjR0RWhuZEJLcDU1a0k1QThKeEdSZUpJTGlId1pFaUI2QkRxUVZnSVBDUVFuMUpPQWRDUWVuWFNzZ01BVEVTQ1Fod0VmdDNQY0ZYKzkvbnEyWFg1TXUwdVd1eDUvL2YvWFZmVS9xcnFpeUp2cWYweUlrZTRlZSttMld0a2FHQkJwNFdTcmdMekNuemtneWEyWGNKdVZOUmNrdWRvbUlLL3NJU0d6enozL0tYa09hVFNqLzgvZjlCSnVzN0tWa0IrZFJ0SEJQUVd4Ly9FMm9jeVJ2VTgrVDF2My9rZi8yeC9SL3hLbTZVc0dxdjF2K2hpV1QyMFl1anA1bXoxamhpODdZWVhTL2UzZGNVaTlDL29jY01pOHFrVC84WWNjVEhKRm4xMzJUM1BsU29OSERFK1RQS1pQY2xrdWRCTE5uM2pta05CbmpYRE1zckZzejExbUxvLzRpSllOSE9LSm1ibHNrSE9zS1dPbXg4eGxsWnlXRVJ4aTRsSFFoRnhqVFFrekZYSkJVY1ZNaDBxSWowUGE0N0hhdE53b0oxeTVlK1ZHT2VidzBuS2pUSmk1akxxbDFwNER3c3hsUkVwdEwvY0pNNWVBa25uemtpcjVrSnZMRmlFM0pVVklZUTE0S0F3b3o4cUxVbzVoblhEalhrNmtoMEpyQU8xdE9SRlNWTHRreHNBQlNxNUZwWVNha2Y5eVhJVDhwMHdBSzJ3UExoRjF5Yjk0dGlzR1ZUYXMrdnpMTjVmditlelM2ZE43WGF1Q2c2SlBlREhka0ZrZmMxZW15VmljcmZKekFZM1FqTW4zVUxYSGhEelJ5RmJPSmlzc25GYjNsNWE4MUZDU1BwRmJ4NWlRWTR0MGxXSnRKU1Y4ZG5kdENOdVhxSGh0Um1RbzFDYmlwTU1nWDdxd3M5SXBiWk44MFpBMDRMR0ZySXZKcHlLN3N4bEgzdVl4dGVRZit1d1lxL25RR3JERDEyNEVvMWI2czFDVzgrZzZxMjN5RGczL0hHOGdpdnpyMTd0UGYzS2VBelVWWjArMHVmWGJkMmF2dm1tdXVKeHVVVmZPS2UyWHJIK1UrbjFDN3VEbm1qZ0dERmNRbkphQWNZT1VRMm5CN1d2aDdmNzZJY1VMY3ZlN3FQVUt1VCszNUxEaWtUUy9VVlFma1B2di9oQmd6bTU4bEZiZGtXWmhzdFZXamNheG52QTQ5TFBFT3l2N2F0Mi9SYjRBL1E1R2hMd01tZlFFMWJxMXZxOStTM2hVaVZaN0FacnQ0NWxZUmJ6R0VZem10eXdxWHpIREtXK28rZkFSQnRUQjk0SWJUamFVQVlEUlMyeElvVzQ0TytjdE1jejVLYy9PKzYvaVloeXU3UVQzaVRSc01FYm5ybFQwajYxRWhnc1ZHTXczWEVxN3BvSnZuYTV0aDZiS0FTYjQ4a3FnOG84TnRka2JFQmtkS2tKUHJzc0QzYWk1L3JKTWxDcE84ZVdWeUFiNng2RUtPaVl3bUk4VlRWNXVLdGJTSHZrb2p5U3dIdllmTjVLMDd3bElsWDlNUlVBSTFPQjdQY011MmVCekl0NXdvZ1lDMjViTDdHcUxzZW9aSWVVZk5ZL1hCSlFmTHBiVEVITXpYUzBTMEFURUdFS3hJVHJUbWxnMmxib0ZLdk1yYkV5STVwR3cxczdVaEdKMjE3YnA0RTZRT1NqNUxSWjRwaVZzcERYTEtkRzZXVjIwSW1Id21rRzBXamMzcTJzckRKZnRmcFIvaEQyQWFvVnRnSXhpWFphcUptVlR2VVBRQ2FtbXBYSUFUS2t1TERleC9VUWVWZlNQK3dBTU56TVpGQUtjWk1iVXBxMXNIZkpkTGdNcXJsNFVkdkRDd2lHVElmcEhpaElYUndjS3AwaVVtK2t6RXhRNzZ5aTNRMDREeVA1VU5ia2pORWJZRFdqRWthWW96MVcvdkZ5Vk1SK0hXSzA4RnF3ZTlrWmk5MDZMSU5zeTF1Z2Y0VXVjZGxhU1FTRmd4aHRzall6V05rUjlUWFFVSmNSaVdOTzhSayt6LzRIYWM4QjBqT0NxbVR0Z2N4cGpvdUdBTTI3TmROTmVEYzFyTk4vN0F6Skt0Ulg4blhkZ1lQV2tUbHBBSGMvcEpKeGp4OVV5bWVGRUFPWGJCaC9sSDQxcU91alNOTHpRQWJJOExtVzZoQzRqVUZDejgvS2xxWTN5Mk9DUitUV1pla2l4bkNGMmRwSmkwWVc1MlNQYTlrNDFMWlByMlNoUGpONHAyaDZqR29aSGhrcXhnMUV6YlhBc2ZRSW5sV2htRFNaTEZBWUd5cEhsSXBWL05GbENpQ0lPVk9pb3Z2YnE4KzQ5dmJoRW50TC9YenhTeEQwd2xXMWNIS3AreVZ3NkY2WHlqeWJiRHV4MmVjMEg1T1Z2SUpkZDBPTG9rdjdyYVFxaFUxKzN5SHBqZU41QnFZSklZRksxVkY3eUJTMFRjZTJJWDBoTXIyaVRxOHNkY0k2eGN2K3kvN0pQUUtuaGdoblhTckFmczQwOFp3OW1VSVRPUjhJbU1McW1xOHREUUppdDdjWWpFNWRaaXFLZVpsUzA5LzhBZldXZkswYU40VHR3cWZ1Z1NtTTU3aHFISmJNbUxpZ1pJYmp5andiYkFaR2VPVDFtRFR2TUZEUmNYVzZENisrWlBBMU9nUVVUbDRrWnZJWjNWd1hPUkJ5aDFvUTUzV1Z4VlpYOUc0TGJFRVlOekZWa3RBY1c1bXFQN2g4MWZ1OFRlWUxhRUtaOXlFNmoyeDlyUkR4YkJNcUoybDdxOGxOeWY4M0xyVlArSE4vU1o2eEZWN3dlYk9WZGxOcGpDYnJuVDR5TDZHazhVbU1sZGsycm5ubWpNM0E4OXNsK2NrR1pUbzN6ZlNhR2ZpRWIyVUd3SHlMVTVxSWN6RU01Y3RVQlpIY2NqMWNqVnhUVHdGM0ZHMExaUS90TTVaaGpXZmVhWS9DSlo1UldTenZjckhZTis4RGFZWWUvaWJHYzJpaVBsZlFqN3hRODA2TUpUdHhtNXJKbHJ6OW9wR1BwckVzbElUU1gyU2d2VkUrdmYyd2w1b2NiU3Q1aDVyTG1lYWxkMEo0TldLTFkzbEZvcytuMWorL0x3Rks5VFpReVEra2IrZzJoSEdJNFM2V0NubDBwNlY3L09KcWRLd3FlYTNGSHZlTVpTMm92TitCNzJ0cUJCVVA1U0dGSVhGOENnZmZyaWtEa0RqbThQUy9LbCtESFhRdmw4SmhmWWV6SDRkU0FuQ0o5eGVjZmUvaDU4Y3ZYa25LWGUvV3FSM3NtNE1jN25qVWl1d1kramJNTkduaXJmajcvZUNoOUk0dzdvc3o0TW1sNzNvckdSRFI2V3pQQk9SRWVXRVJRWU5yS2VmcjhZeVo5WTFSWFlkcUltMHZmY1JDTmdDZUFkTTBFazZ5QXdjbWdkaHpqOFk4VjVSc3IyQTFtZ0lHWTZKMEZMQnFyYjJEZkE1NUJEUW9jUkd2dXcrTWZZNFFXSGNyOU9Kd3NjRWRLMTZDZDZMNm5xbzJEM1I1YUJ1ZURDd3o4MlFYMnE3dUx2cW1kS2V6anFNc3g3SHZRMEQza25qWU95SDFCNWlzL2VHeFFUTFJUSERCTGw5Z283QXVXSWZPTUR4cXJtcUI1a1RzRzRLUVRzM3dLSnppd2puQWNIQUovaGFIVGxBUm0rVXlTeGpvLzF6KzJ1a2dKWVJwdTR4TDhFdUh1NVJMeUJMNzJ1SHRMS1RIbkNVRE1FekM0WjNZcmFRZjYrbmY5NC83czE1OWg2ZDEzLy9FTjdBVWJTZzRlWnVLSjVDU2VvSnVQcUsrNHRPb1hGUWVBOHNJZ0dxTTVBNTdIcXNuMWp5bjBWVWx5Z2NVTVNDQkI1b1JsMUI4TTQya0VRZEdacWdyS2RVR01wc2ZRcDBwbTE3d3JuUFkrVmt3UzI4clJ3MkF0U2NteFhDYndlY0FPZ3crWTRvd2Q5RXFLUDVlQ0hOUk9SbEpQNUt2R2VrdkZlcGtJL0xHUmJvUUEyQVh4SEN4NXRFNmlyY0dNVSt5d0VzMjVqd3drV2J5R3dqZkE5RHhSL2Zhc2hVRWRrNUhFc01PNkZnNndob2RIeUdXWHRiVmRtNFlVL2d4TXk4d3l2azJxaUpBNmhpZHovQ1A5UnFHblU5b0hiaDRvN2RPK3RQQTJjT0dmUUk2UHFLZ0tlL3o5N3A5aWhwRCtCWm45TFlwZUlUTnRWVWFaYmVSQU9Zd2t1c01JM29oc3p3blJwbXhDYWl1WTlTaXlVVVpmaGJsS2lIbGx4T01mOGJXTXpPKy9KSXQvdnRkZms5YW0zQVlsdWxaSzZnWFBsdVpCQk9tM3Y1YzgvYkVod3VNZkY3RDFOSU5wdTZiVlk2bWZGczI4MjBsTlMzdXNycnpvOFk5ZXVybVZSMEpSSitnQ0RQSmF5cGFRLzNaU3hiUkVSa2NzN09yNmpyVkxacXJDZ01ydjVHYjMrbURlN2FRZGpCUE1Ya1lwWHRyM0d0MTVvUytzV1YyYVZJTm0vdTJrM1Z1RDJGL29yZjMxQS9qMnBOYjBQTys4NEhiUzhNSVB6S2cxYktmUkVsNW80WUhTUkF0TVpmOEZ0NU42bDVJdy8rbjZ4M3phM0paRDlPc3FoOFFMYmllMUVxVE16emorTVo4MHYyV2lERkRYOG5mVUlhSGxHK2c3Uk1GdXg0NTFmR0ltUzRlRUhpNWo1YjVpaFVrUUxyaWQxSC9EdzlDdW1pb0JkbE53V1Q5WWRPOFdwOVREOHdUYkJXRU1aSTN2QTVkcXc5ekltU0ZzQ3M0WU4wTzd0aXRScTRGdU9lellic2YxajY3Y2pmakhURWJYbEw5K3NaV1dJUTZjZHpzcEM1bnd3NldqYXlyWlRPSWtUbFJXMU5FTnF6Rm1PZFdQTG1oenpXTmZCU1B0c1FuL3VJY1JIV004TlNPeCtiZVRLai9Yd09SbU4rRWZlK1pLTkMrR1J6U214cldYUVlFRlQ3bUF2QTJEOWYyai9JNksvTWVHQmFRb2NYUTdVRGhGd3VDTXZrMEw3bVFTZG13cmNXU1lZTG9oUlFxSzh0enNIbENxMllZaG9JOUYwblFqdjQ2K0Q0YU5pTnAvWkZCWWZzWXJudURBUXJHb09IR0QyUHJYOUU0OXRWOWllMmk5TFRELzNta2dZUzdaaTBVYzhtNG41WExjZWtQaW5CRnNIWklMZ0hwSTkzT3dTN2ZkR2ppNjJZQ3ZlK2gzVUxlVEhsclNPdnc3N2dIVE91d2VxQytjVnVxbTlJR2tyTWxXM1U1YWs5R0RkbGUza3g1VXpKck1CKzUrWWsyT0Q5Q2RIczR1NzhRZkFNaGNsdXAyMGx5eUxUZkN1WHo1aHhJY2ozMDdhY3ZENWhQdjNrN3lVVzI1RGlLTnN5MURDQkR2dVowVTBLdGdrbFppN0lZS2xoNHF6bmM3S2JSdmNYU2UyMG5GQ1ErVjVMdWRGTnEzT0RyZjdhVGlwQWRLOHQ1T0N1eGJIRm1HdmxHN25WU2MrREJKM3R0SllWMExwSXJ4T0V1N25WU2cvQ0JSL3R0SlFWMExKUExmVGlvUVFJaW9uTnRKSVYwTHBQSGZUaW9RUUpDb0ZNNWRWTG9JNmxNNFVjN3RwTUp4ekJlWWN6dHBmcWVpVzNOdUp4VU5ZNEc4bk50SkMzb1YzWnh6TzZsb0dDanYvL08yMjNRWGtoWHRBQUFBQUVsRlRrU3VRbUNDIgp9Cg=="/>
    </extobj>
    <extobj name="334E55B0-647D-440b-865C-3EC943EB4CBC-42">
      <extobjdata type="334E55B0-647D-440b-865C-3EC943EB4CBC" data="ewoJIkltZ1NldHRpbmdKc29uIiA6ICJ7XCJkcGlcIjpcIjYwMFwiLFwiZm9ybWF0XCI6XCJQTkdcIixcInRyYW5zcGFyZW50XCI6dHJ1ZSxcImF1dG9cIjpmYWxzZX0iLAoJIkxhdGV4IiA6ICJYRnNvSUZ4bWNtRmplMXh3YVgxN09IMHNJRnhtY21GamUxeHdhWDE3TTMwZ0tWeGQiLAoJIkxhdGV4SW1nQmFzZTY0IiA6ICJpVkJPUncwS0dnb0FBQUFOU1VoRVVnQUFBT0lBQUFDWEJBTUFBQUQ2MFpxV0FBQUFNRkJNVkVYLy8vOEFBQUFBQUFBQUFBQUFBQUFBQUFBQUFBQUFBQUFBQUFBQUFBQUFBQUFBQUFBQUFBQUFBQUFBQUFBQUFBQXYzYUI3QUFBQUQzUlNUbE1BVk4xRW1lOGlxeks3eldhSkVIYW1RNFJZQUFBQUNYQklXWE1BQUE3RUFBQU94QUdWS3c0YkFBQUtvMGxFUVZSNEFjVmJUWWhrVnhWK1hkWFZYZjN6dW5yak50VVlGQlgwTmFJTFFYbXpFc21taGxuRUg1VFhHZ2I4Q3hWM0VnalZ6RUp3WXcxcVZEQlNqYUxpb1BTNFVIQlZFMEVYYm1vaWpqRnhVUk5Fd1lCVXA1UEtwRHZKSE0vOXJmdjM3cnUzdWxMekZ1L2RlODkzN3JrLzU1NXo3cjFWU2VKODF2NVNnUGFjN2p0eGV1SFhmNjd4QUR5czB6MjV0R2V3QWx6MndEbnBlWXRwV3MzRUVWY3RYamlwWkY0cmJLNUtKZzZvMjZ4d3E1STV0N25lcW1UaWdEN0E5TjAzZmdvMzhEbWVrdmVOYjFUeU5sSGdsUS9jeU00SkhENUgzci9jcmVSaWdMU0FIeDhreWRZNXlXNit5UW9yMzNmZzdQY0lHaDRSNVBGTjhnNStOcG1PYmRBeGFiMFJ5SGZNMUhsd2krRGhrTHlEbjhrWmhiWmVKWjkrdGNwUTlBNWNwMS9ZeDA4VGFEcjB0Y1o1Y3lwcmVEbU1yOHVhV2FleXRzS1hCYWw5NDVUSjZCeVJiNDgxblJWNTNvTTlTbHlsazcvT3hIdmdHaWwvbldXTFcrU2IwVGRKZVo4NkhGQjZnMDUrTFhoWlVLYmVMdjAwNll3a2NKUG1xbDdycnpCRW4wNStLMVRCR2RQZjJXZWJ6a2dkbVB3cWlla0JRNHhPeURmbjhsbFo2THRCWjJTSDlUU1VLU21PQ0hSQ2V4ck14SUU1bll2MXVKVlZoMXVFdlJlNmlMa3M5dW5RZHRhNFJtaWs4c3dxRzVLTUsxODUwRVZoM21JTXQxM0VzcklXbmZ3VTNpNERlTXBYNEloUTh6anIwYWFUWHcvd2JiYm9EVFlqa3ppSkF6cjVPM05KSExNWjZVUkpUSUZPL3VwY0VrZE0xQ0JLNGpZVHRUR1h4SUxPU0pKRmFVNkRUWDV0SHMzWkFtWWFJV285RHRua3QyQ085YmpKWmlTQktKdHp6TkF0em16cm82ZWt6NllpQmJqclFSa2tESFZveVJqdUc1U0FiSSs1WlpUNFJBQ2FROWJoaktiR2NDK2NpU05GMzlhQTZVSllCYUp2WFdCcUY4YkZVTnRjWTFBeWRUOWh2Q091TVdNK3VtRmNETlVBRnFtZ3hBakhVL0M5QWtyY2o1RkdzRU14RXdDdkJmTnVpVWx2QVZ5cTVsclI5a0VaY0MrZThjNVdWNUFrTmVBQkF5WXVHd3hYYnhvRlNkSjVWQ25DalFmM040TUlFNUFETjFBYllKbUFHdE5pUllidTY1SGxpQkZIUVFQRXNBT2hvcWgzNWx5azJXOFVhU1E1MEJTa0N5S0V3M2J2R2RDeUxLNGtIc0xoRVBHWWQ0YTllbnA3bHNIVXBwREFTb2RTdlZFSnJtdkk4Z3dxemdtbkFqY0ZDcmdKSDFSeUdBb3h1eTNLY21tbVZzTVZIWHQybDFmUWNheXB0bVlWdG8yT2JGOFJ2T25nWjZJWmxkOC9mVWhBWGpqZkYwbjUzZGJzWlI3bEJXVWxjWWxNTWU5cEVSZTF4MGtTNks3aWFqZkZXaERFZCtTN28yajlNQzRNbnJjOWhWVFAxRnF2ODlicDV4dktZVjBYSnMzUGNHRnFUVTVlUDhUU1gxaGVrcXdJOTVBTWxyRTJTSXN6Zmp6UVhOSTA0cmFTRzZVTnk3VXNZQVNkVll4bGpMRG5wQysrY0oxUDVJUUYwb3NYWU5WWTV3NDBXODc2Si9LQmltb0t6MjAxYWZFRkF6cWNxeUNOeitKRkdEVU9xV21kYTF0aTFCU2E3ZEpsa2N0WUlaUnZmbHlOeGhZamFlM21yeW1VazIyRmpwZTJPUEJZbWtac0lwQU9iZWRGY0xqQlBFd3dBanU4U0NWeHZDUU94dmc1anVsQzZBd0R1ZzA3Zkw1UW5YN21IdHJ5aGgwKys1a3VSTzNnVW13dHpUdVNwazdnOWFRckEvNExOVDZRdVkzYmd4emVERVF2QXRaSGFVUEhwbVFSZGJ2cjZLTGJFT2NUYnNTaVMxdDR2dERCdVZ6ZTAwSm4zRnRTZU14NjlTQWtubUo0Ykp5aVE5a2p0dHl1T2NETmU4bWpvOG5KMUxIcGtFczRaNXQ4dlE0eFdtVnNPbnI1RXZGczZRSDAwWnBIZlJnV25HdWdwMXJ1NmxpK1JMSWVsMjF6enRDdWFpZHlDNTQzc3pweWd0NldXMldUK2s3a2llOGdIbXQ1RC9IRzR5VnVkQkljMFZjZlFKeFRXK0wyRWMvRzBZcHZSQnk5aS9uK3lBL3R3MHhCODM4SHVJSGNFY2ZwZnFoS3hUQiszazF1Z1lkVmRQT2gxbGVkenRFejdWYkRIQWk4c0VGR2VRanZRTGlMZWlqeHlFMnFLTVh1SGVBdGdIYWFYTUZDeVJsS25DOGMyNkpLTTdMdVg2cWtEbENpY2dKZEJWZm82L1J5S285dTd4QWxtamNvU3JXZVpJTWF1RmEwWWNVYm4ybjhsU1pwU0orR2NheW5ub2JacEpkUC8zZHVsd2FVVEtqRzFlY3dBVWt5bjhRQnV6b3E0cThuazlTNmFndm9ZWUxMOFRiQmpjcVd4M05QRmxkKzdiWm56VkxOZWU2UjkwemYveXl0MkdyRURsZTRzUmtqYytTM1VTWHgrWlRGaUFVclphdmpZNHpwbnJPaE5YNTJMTTVaalpwZmdMTi9QZjdZZndHZU1nZ2t1MW9TcW53VnpwLzkxbU12QTV3Zk9yaTYzRlN0T2YxVnZiaFBoK1p2TUhXMHQzSGlxSkNjU2IxRm1kN2xOaEVkb1RFZDF4bFNma1o1aytTYUsvVHFIemtsVGw1alRIajU2YmpSU09XeHl0aTRDeVNWTlNWSG1qa2ExTG5wa3JnaVhVcmIxY2x0ZVFVd1M4MnFZYjlkby9rNzZFV05KeTJNQXBhOUkvVUpkelJpQkdmSThXeFJaTGJOR3MyY3c1WnR0bGZkSG5rQ256NWtBdEJwMndNM210M2s1Rlo3VWhXZldkZlEzUy9NV3E2azBJMXhIVVpIYURtSU5TVk9YYlVjMW81NjZEcXhKdEw5RTF3MEtlS1FqeVROT0ZpNzVjeE1FNkxkbmZmMWkzUmNqVzRiUnpvbUJnNVQ1c2dQcDF6N3lhaW9GNjUwbEZxcWtMSGFZVUlldWdmVmtHajBndi9PakZaUDd1bjB5M3Bzd2hPY2hKK1dtc0Y4M1JwbGpzV084ZHMzTXFwR0h6ZmszVDFGVHd6dnczLzB4R295KzdqeUN5N0IvSFRrS2lUZE5lYXhvL2RadjZ3blB6NVU2TGs2eEtZVU5iOE9Zdnp4TEZ3dWQ0WVF2NHlXK0pFK0JsMDFJaDNCZ2NUNUUxLzhCS2RqM0czb2Y5dGM4enQ2UDFweWZMQ0t3aGh5djFSS3hWQklkSmVoWjFaVGNyZmZrRWxNYkNMSFU3eGdLenIwSXNvbTF3bXJaU3dOb0JTejlrbVp4TVFLY2t4M1dja2QxZjZvSUUrNmJhcnE4d2NlTkNVVktKTDdxMk4xNVZieGNYb1d2MDhZb2tTbTMvTmNNNk9xVGc4Q0d5ZGdaT29CeU1JYlRBOUZZZkFYLzVIeWFEQ1lBOU9DaXJ5TEljQjdZM254NGg5T0Q2SzV2a1Fsbm43SGRvN1ZWWDNZRlhOVXNxVURLaExPWWh1YmZ2a1BBRCtxck44QklHWURuODg0U0w2aXB3blREM3lJY2hvYlY5MTBsS001QmVNd2ZFNy9YQWwwQWJqeUJQMjNTK1AveHg4QnZxZVZCR1orQndWcHIrcEZBam54UWt6YXlGQVd4RjJEaC9sVUd0NDZvQTUwai9HcmVKdjA3U3Uway9ITWVQNG1vcnFBOW5ISWdNYlh1SUhBWnhhN2h2SVRrN1VmQ21hNEYxa2IweDZSR084ZlNkVGhEcjlLbThGL0daN1VxYlpmS3NXVkVZNGRQN1lzdzlMeWRXbmNTRHcveDdDaXRzWU5heHVPUkl1dUlhOFNab25paW04ZnVXUVZGVmhLTHBTUXRJUE1TalFkd3M3Q2poaUYyNEt6V2NWa1hIa0FNaXVzU3RXUXlRaFl2U3liV2pDRmMzTEpDM2NRU1dobXhvc09tQ3pTano5d2NWMlhKRStpK2ZSbjVSb2tDekptVWVYYXRoaDM5WHNlUVpLVUt3RWNodWRpWnlmcHZzUlE3OVFnU0NMMU5ZZThXdEpIYTZQckVUblJkMVBzQU0rRHB5VDh1YzhzRUNmenFHaGZGVzlpOUxHdE42Q0VuZG9LTWVGRVYyTldjVnNmeGp3b0VLQys3Ukp2VGdNbHZsTFNORmV4dG4way80UTRkS0dNTXJKemtBdDNqT2tUQStETE52VDJkWUowZ0J4VXlhbHJZMGFNc0UrU29HM1BXRWxSY1Y4UXZOOU1zUlFqbEhqb1JldEViSzVjeStSOGIwOG5sK1NHOXg2WGxDTE81SkRmQ2lsQzdxamlaWjEyb2pickZablR0MjJFcDJSVE1WSHBjYUNhTjJmaE5Ga2N5aWg1SkFrU0Jyby9FZW0vQnExR2doN0tvMWowY0RHZWd6Qy9LQTl5dDhKOUFFSnZFMmJ5SXp5NVRtaEJ5S3NENTNSWS9wbnBaeEplM28vQ3ZWMEVyQTBBM3VjRnVvaE4xUFZuZnZ2UUkzSGJGbHdVejd6MEVBclVEMnRjQXV5eWVnK0hCcDl2MnFUeWt2VGZqT256YkhUTGdVNUsrdkh2RmxlK1Q0ZldTWGNYZnUzSmJQcXIvN2hwdFBUL25CeG9CNlB2RG5BQUFBQUFTVVZPUks1Q1lJST0iCn0K"/>
    </extobj>
    <extobj name="334E55B0-647D-440b-865C-3EC943EB4CBC-43">
      <extobjdata type="334E55B0-647D-440b-865C-3EC943EB4CBC" data="ewoJIkltZ1NldHRpbmdKc29uIiA6ICJ7XCJkcGlcIjpcIjYwMFwiLFwiZm9ybWF0XCI6XCJQTkdcIixcInRyYW5zcGFyZW50XCI6dHJ1ZSxcImF1dG9cIjpmYWxzZX0iLAoJIkxhdGV4IiA6ICJYRnNnS0NCY1puSmhZM3RjY0dsOWV6UjlMQ0JjWm5KaFkzdGNjR2w5ZXpOOUlDa2dYRjA9IiwKCSJMYXRleEltZ0Jhc2U2NCIgOiAiaVZCT1J3MEtHZ29BQUFBTlNVaEVVZ0FBQU9JQUFBQ1hCQU1BQUFENjBacVdBQUFBTUZCTVZFWC8vLzhBQUFBQUFBQUFBQUFBQUFBQUFBQUFBQUFBQUFBQUFBQUFBQUFBQUFBQUFBQUFBQUFBQUFBQUFBQUFBQUF2M2FCN0FBQUFEM1JTVGxNQVZOMUVtZThpcXpLN3pXYUpFSGFtUTRSWUFBQUFDWEJJV1hNQUFBN0VBQUFPeEFHVkt3NGJBQUFKNDBsRVFWUjRBY1ZiUzRna1JSck9lblZWZFhkMjljV3JOWXdvdXJDYmphd0hENUtETEI2ODFERGdFeVZibGdGeFYwcGhZVUdRN3BNM3FRRVpGVmFvWW1SWGJKQ2VrK0NwV2xFUEMydU5CeDk3cXRuRGVoaVE2dTJabXA3cGNmejNqMmRsWmtSbVJrVFgxT1NoSWpMK3h4ZVBQLzc0SXlMTDg3VFAwajhqU0R3SEcxcStaT0dmLzU2UUFiZ3ZTYzk1ODdkU29nQ25jOWc1NlFkRmFGb3N4RG5PS3JLd1h5aThGS2xTaFVLY29hS0t3bDZoY0toSy9WSW94Qmw2QU5PVE94ZGdCNS9kS2ZuZGViMVF0b0dBWjM2ekV4d1JkbmllL0g2MFhpakZHUHdJL3JicGVTdEg1SFg1Rmlzcy9QME9ibjZLVE1NQjRkeTlTSDZObjJWbVkwM2FKNjBiaG5LN3pKejdlNFFmdHNtdjhUTzVTVmxiVjBuU0t6WVp5cjBHNTJnS0c1ZzBnT1pOZjVhNGJFaXhocWZONUxxc21oV0t0V0krTFlqMjVnSEQ2QXhJdXNXcXpvcHlmdnNuS0xGS0I3L080SFBZRTZUd09udU45a2dhMEYrU3kzMHFzRW5wTlRyNFplTnBRWVcyMW1uU29DUGl3VVg2VnZSVC94L2o2TkhCYjVrYU9CUDZuaVdyZEVRcXdQQ0xFUDFOeGpIYUoybkk4Vm1aNlcrTmpzZ2FhNm1wa0JjTkNPdUV0dFJZaURPR2RDenFkak9yQW50RWZNdDBFbk1zbG5Sb1BjdmNJaEtrN0pjcTY1S0FHMTgybzQ3Q1Zvc3hYTklSczhwYWRQQjl1SjNGa0ZOZWdnR2hobmJlbzAwSHYyS3d0cW5RVFRZaUV6dkVQaDM4TlNmRU1SdVJqaFdpRDNUd3EwNklJd2JWdDBKY1pWQk5KOFNJam9nWFdGbE9qUTErMmNWeVZvQzVSckNhajBNMitDMXdtSS9MYkVROHNQSTV1NHk3eFlWVmU4d3A2YkdoOEFFdTUzQ2xTQmpxMEpJeC9KcWlHTHh1c1dVWkVWOHo0T1lzZGJoSmMyTTROQmZpbktKdFM4QnN3VXlCYUZzWG1ObVpTVEd1Vlc0eGlFeVhIelBaRWJlWU1lOWRNeW5HVlFNV3FTQ2l4Y0lUOGIwQ0ltN1lvQkhlb1JnSmdHdkdzaXRpMEZzQXA0cWxTb2w5VUFCOEZROTRZNHNWZUY0WmVNQ0FtZE1wZ2JNWFV3V2UxM2s2Vm9RYkQ3N2U5QzFjUUFqY1FUVkJjUUZsWnNVeGpPUmFqeUlEUmh3WmRSRGo3UXNUUmJ0TGo0VWZmQkpESTlsK3drQzZJRUk0clBlSkZHdldLODRrSHNKaEYvR1lkOFo3OXVEUzdBVnp5d0tCbFE2bGVhTVJuRXR3WnIrZzRleHpLbkJYRUdOdXdHOWpieGdLTWI4dHlrTHBwcXJtaG80dHU4d1ZkRFJ6cXAzd0NxdXBocXllRWJKKy8wTlJqY0wwcTk4SmxuOGZiWWlzVEZjVC9qSzBXZ1dsRXJ0TUVIUHZmbVFYdGRzaENlNXViS2xkRm5OQkVPOUl1aGF6K3FGZEdPeGFuMGlhcDYvTVYxZWQrWEpEMmExMTRkTHlCWTVOTGN2QjY1bDQrbVBqZVY1SkxBOWVmeEZ6ZzlRNDRNY0RqUVVOSTI0cnVWTnFLa3ZMSEhwUXEySXNZNFFUV3ZyOEMrdDhJQ2Nza0o0L2dLS3h3aGZRWURIem4rQURoV3FJbFZ1cDB2d0wrclE3cXlDZHovd2hVaHFIMUxVNmJVdFNta3hmdTNSYWhESldNSlZ6NXl2VDJHSWt2WjI3SmxOSnRoWGFYZGprd0dOcEdyR0pRTnEwbnNmaHd3M210b2NSMlBaeGxOakpramdZNDJjN29XTnhCeGpRTmRYdytWZzY4NFczMEpmWDFQQTVYK2hZMUE1T3hkYkNWa2RTMVFsYzk3b3k0RDlXNVEyRjI3ZzlDT0dXSWZjODJIcUlOdFJzU3VhaFc2K2ppOHVHT0ovUWM4eTd0SVhuQ3gwY3k4VTlMVnlNdHhZVUhyTlczUTNFQXd5UFU2Zm9rUFdJTGJkdURIRHpudkVrdWNuSjFHNTZRYzZRbkczeWt6cEViMldKSmJrWGo0aG5TM2VoamNvNEpydGh6bTgxWEtrV096c1dqMGptNDZKOXprMzBxNGtUdVRtUFcxb2RPVUZ2eTYxeW1ub24zc25hUVZhc3hUMWtOUjR2Y0tQallZOWV2UXR4VG5tQjIwYzhHMGN2M3JRNGVoZmovZnYzMU1OTVFjdFArN2lCWEJQSDZmbXNjU3FHOGE2YjNBZ1BxK2ptSTY2dk9CL2l5clJlektiaHdBc2JGSlNIOEJvT2ZkRVdJZzcwcElKU2JONG0zZ0lrVHBNTFJDZzVRRVMzY0d5RkdzMUl1WDhwUXUwall1d0V1b2c5UnEvVHk2blF1cjVEUkV6Zm9NVFU1bVJyMU1HMXJCMHIzdmhNN2E4MFNVVjZOSXhqTGMycG1FcTZjdkR6a1ZwcVVES2hGbGR4Y0FHZTU0YllaMWRIVWY3MVpGTm5KTDV5MVdiUVFnK240eVhDTjhxZkhpT2Q4a2FtNVh6NzVQM1RoejZuaXBWS3JIR0RHNmRqNUFTbi9xQ3dwR3M0a1hzVTdSaWZ3NDJFRXY1UzVtZkg0cHhWeDBNdVRuVkRWczBJVlY2Qm84L2YrdU1WZ0tOdGpib3VOUnpQVzlMcUZBSWpMYlcyTCtpSkZML05vUDE1ajk1RmRJVEZkSExPa1BBYVU5ZkczaUNCSkY0bTE5Z0FvcFRtUnNPWHh5cmoxRjJna0NmcHNoNnhjekhPSlBJbHVhUzBkWTFjbFZjQXM1d1FuYVVUTGFJZnpUaGl1ZStrUGVHT1J2VGdqRDZlVFlvZzAyZVI3dEgwYWxXL0lrL2dtVzBHZ0l1MjJuR2oyVTFPcU5hSDEyejVVSXZZZlhGVzgxZ09sekZ1dzdnUUtndkVVaXhPcldZdVdNTUh0SWo2VDNEUnBZaERQcEpOeDhHSlc4NGd3NFg0OExZT3NhcHpRK1E3V1h5WXNXSmtvY1JDd3ltbmtWNkpYN2pHZXNsclhzUEtxdU00MUhkcUNqSFZDdjZkR1ZkZlNsM1dDOVRoYVIxaUpXditZc1A0N1J2cDFaUjFOZVhkUGRVK1VSdUM1WDYwb1VNcy9VUFVLSlYyNUN3a3pVMk5ZeWZaNXVSbHZWRFV2RVlXR0cxbEJFc2lyWU00NWNlemNEbmRHWXY0TWxvS2pGSjlRQW50RiswUXZaY2U0d294N2s3WmZ6czk1OWVTSDNaUVFUOWF0MFNVRGNCUVNEU1hsVFZVUDl1K0lkbEZwbzdWc3VwVkllamhqazNPRTFZNGxnNVFNaTA5SWJNaUUrSWtjRVJzcDAzMWgwMmhOUy9GVG5WRlJIODN5Rk90cDFIUDR0WkdOTlhwcGw1clhtbDRHNmx1aVBpUGxQaG5XM2tvY1ZwQVZsMDN4QUFPTnVPcXpQTE1YVHNoUHF5TE9ZcFJlM1REWm8vb3Yvd1p3UHZGK2xXTzRESXBzMFk4anpNUjNsWFZGWmVzTW5kcWkramp2TUIxK2V0aUFJV0RkYXA5RzFIUmoxOEF2S01vTEN4Z25lcUVTQzdFNE0xQ2hCVERHditvejdaWG1ScGNIcWZiS1kxRnIxM3UyTjBROGZ4TlJIVkZRSksrdThleWpvaGt0ZHFReWt3eW9sTWR4NUdHZGJqeVdEeWlVMTBSOFZKRGJtdk1ZUHVuT0o5anJ4SnJ0ZXJXMlQrMFhCRjdpRGd3YXgzbEdzc3RzQ3RpQ3hHcFl6WkVsWjNxUEk1a081Y0tXUE93UzdNZGdtc2JjYWRMeitEeVlHSTBqSFRUVDR5YW1XMmNmMDdPUVRJaHpVTnJ6eEV4akFWd1JJWHk5WE5tWGIyVlA4am5jZlNRNUNXYldWTDhDRkcyK1N0cG93V2lWT0o1K09XemFlZmc1ejZ6UUp5TW8zNlhHVk91elZvZ2tyMi8zUHdUVzAxdXByVHFOWVVXaUdSM0E2ZTRqaHJtbmY0Z2FOT3JKWUtJWVR4OXhwamY1M203eEtLTjVDUkdEbDBiWDg3WlFYRnVDMFQ4YjVic1ZEeENuZG10SFRET0sxTmI5WWFIcjBybGtaWExrV0tZUVVUamFWV1dzeEUvT1FhNEhkZGpuc2Q1eFk4dmltVWE4S3hnSXBORGVqeFJhSlpPVVBSZlpxejQ3NTZwUU9sWXJSeFMvOHFYZjkxRlFJQ1AvL0tOTE16THJNRGhKVW9uem1BOWp6T0RGblBvaHRiekNCd1NvS1Urd0lNWlNuT0w2L0RVbVpNN094ZE9QaFVaSXBKSjhjRi83a1ZBM1dGTkxwZ3IwZjh2OWljK0w3RGVkVlZqSmZlbk40THB4ei9saVB3ZnhGb3VQNDBBMFRFQUFBQUFTVVZPUks1Q1lJST0iCn0K"/>
    </extobj>
    <extobj name="334E55B0-647D-440b-865C-3EC943EB4CBC-44">
      <extobjdata type="334E55B0-647D-440b-865C-3EC943EB4CBC" data="ewoJIkltZ1NldHRpbmdKc29uIiA6ICJ7XCJkcGlcIjpcIjYwMFwiLFwiZm9ybWF0XCI6XCJQTkdcIixcInRyYW5zcGFyZW50XCI6dHJ1ZSxcImF1dG9cIjpmYWxzZX0iLAoJIkxhdGV4IiA6ICJYRnNnS0NCY1puSmhZM3N6WEhCcGZYczRmU3dnWEdaeVlXTjdNbHh3YVgxN00zMGdLU0JjWFE9PSIsCgkiTGF0ZXhJbWdCYXNlNjQiIDogImlWQk9SdzBLR2dvQUFBQU5TVWhFVWdBQUFUVUFBQUNxQkFNQUFBQStkc1VWQUFBQU1GQk1WRVgvLy84QUFBQUFBQUFBQUFBQUFBQUFBQUFBQUFBQUFBQUFBQUFBQUFBQUFBQUFBQUFBQUFBQUFBQUFBQUFBQUFBdjNhQjdBQUFBRDNSU1RsTUFWTjFFbWU4aXF6Szd6V2FKRUhhbVE0UllBQUFBQ1hCSVdYTUFBQTdFQUFBT3hBR1ZLdzRiQUFBT01VbEVRVlI0QWQwY1M0Z2tTVFc3cTd1NnVxdXlxejNzeGNQVzRLTG9pcHV0NEVGUXFrK2ljNmxsRHV0M3lkWmx3Ti9Tc3lnaUMwc1ZBd3BlckVaZEVWM0pSbG5GUWEzWmc0cnNvWG9GQmIxVTcyQ3J1eDZxUlJRVW9kcDJhOGZ1V1NkOEwvNzVpY3pJekpydXdqeFV2WGp4M291WEVTOWV2QmVaR1k1anVGNjgvTWJwVzE0NE1OVG1RYnMvZjNiNjRCT3prTVJiZlJlaDErM05QRm9rMGxZQ0t1bmtabUp0QWVTbnlOa0xYM3JzSDRTYzlRcHc2eXpWTGpuNzNMZEF2ZW1Samk0TzE4bHJkQXp1SStSdWNTbVU4NHZrcmZCZkh4QnlPcHRobmJ6QzVGVGhmcmRLS2JkQTdsRCtkWkQwd1ZLU09QTUMyZUJRcTJ6SDlhYzlKcW9ObzdyTnBaYjVPNVFEdVFpM3UxbENsT3Mvd3JrWFFOS2pKU1FKMWduNVFJL0JEWkM0SzlBRi9sZlVuWFVKdVYxQVFwVEZJK1RmREZjRDNWNk5WdWNvOTErUnhHTVFWV1lJbUNBWHBKd29rQm16YkNNWEVQeFhraStCMUQxWktncGdaNUVEeGczUWEwWGxBQis1SnBuTERnRVRGTkZORFl0c3h4YUFDZkFUU2V1WG5mTlVFblRXbEluRTRTM1JiNkZ4REdDVmtZb1dCanJ5RHJFTFM5amJxczQrZ2tKaGxTVGpDaUg3ckZBQmVmK1IrTnpBR3JDZkNxNGhGTGdWQzFTUi80KzloM1BoVXZOd0VRbU1CM1dUNDlpQ3duWnhXVEZPSEpUOUdOWWFBUU9nSEM3cTFyTm16U1pzZ3J3UzQ0QW13YjI0NHd6THlZb3AyeW8xVFIwSFp0V1JFRHFidVNDa09ZNm4rL0xxYjMyNGRlMDYyVlNVeVZEdE43K1dGWUgwVEk3em1XYzFNUWcrSU1sc0FSZ1RGZGk0M1lpOG5OUEVKMFM0OFQvRUpIRi9hcXNZMEYwbFJNUTR0QkFWZVp4REZycktmekg2S3FnWnZYSklZcVFlT2RrV1RHalgwV3RmVkZyOFk3akYzVkU3S3FlQVZiOURqOGo3TUw1dnVQRmRjZ091d1JSL2J6eGhvWklrV1FhRmJ0SVM5dUNWQjI5NFp5aURmQmgvZjdBaDZXd0E5eE8vSU9TYmt0TDF5YmUzSVNtaHJuU3R3RHJXa29IWElUbjlHY2dkN3FId0FkTVhRZXZyYWV6M2J5anlOVGFWVnVuSzN5eXdqc0dVNTF3RE5yK0RmWlJld0IyN0lBcHVWSG1BQ1ZzWG05U1Y5bytWMHBaUUhjUWRVZHAxSHVYVEtMaFdjUG4vNHk4SitScHZ1c29GdHFsV3c0Y3ROVkpraDNMMTJtRjNXYUZhMWZNN0R5NXpRc2hUREZ6bFFYcG5EOHZkWFliTjhkdVZYank0Uk5tV3FPV3VNRVZ6Q0JLa01LTjRmdGwrbGVIOGZmejM2QzlDdGhkNG9KTURTbHpod2NneXRkeEYrbXNySlVUWEVtdDFkNFBpYXl4VjRzNGdSSnBldUVYSTJ4akZDbmZBZldxNXpRSXpucmVFTWRJbXdyOW5pQVkxa29yTSt6bFo5bDlBemxpM09lNDJveDRkNDMrYmE4cHd1WDdSVGVyWitESTFrdlhjaVNZc0NqK09OT3p2SVdJaVE2aEl0VVZ4b0FYVlFONm01ckdTMnltMVZHak9HNjJRZllTNkJUd2xsK0RBVE5VN3FVTnZjNUdic3lESy9JZnV2eFloV21KaVBUN0hJclZXeFQ3b3RxY29DVFdTY2Q1WStHbzhrV3hTeTNXSlN2eFZLNVpRRTNSVHQ3YkE5R3puZE9hd0Z0K010dGVpbGx0aE54dXR0Q3ZqSnBlYTVxdk1TQ1k1ZGJzbEFqZXR6WUJhN25vWjNUQ0xVMXRUWTJZa25aeTZEYmdEMTFSeldZNnpsRmUzMnRNZjJoUmkwTUhSM3FlSUVWTXF5S2ZicWhZOEM3a05wdFJxWHQzYVdoaUtHU1pmU2tHc3o5VDA4czJGRGwrdEhPZnRCMEszWldhNWl6bm5BbGl1U25LeDM2UnVzSDFPWmF0cTBWVGFmME9zVmhDc1NkMkd6SEtiSXFaTEU2RFZZYVRGT0FFWjJ0Rlk0NGx3eU9WcG5NbmdVS3hXVGxVRlJBTm11VTJWV2ljelI3Q1lkTWhOWHB5bkluTnorc3c2WU9QcktNS1RVbHhRcTlXQ3RGeHd4cFJsblBQNUJlN1BrQzNlR21ZZ2NqbnVNcFZCdDJzcHlrU3EybElocHlIdmNvV3ZZV1BOQ1VUNEVvdTQyeTREalRIQXg1eE05QmM4RWRsTDVFeEMxdVFRZ0lISVp3T2l2M1kwSjVERUhjWGh3NWhUZ1d4QllaY1hZTEI3Q0lLT1FsMWVrL0ozVllweW5MRU1Pa1o4RG96emJoZDZha2lkRWVqVzQwMHY4NTFXMEUwMmtxSVZyWEk5YmZnbmN2SDBlUm9OdW0xbWlRalZEMjgvTHN1K3Rpd01oWEZvMDBNU0dvQzE2WE92bzlmenovL3pzdXh1Y0FWTVpWaXV0d3ljR25wQjdlUXN5cDV5MFBia3pYcGlWbmhpcTFyak40QUJDRkRYSHFlQzJiOUJRUUFlRG5OV1B4SXVZNm56aU1UVjFCTTdkQ0dpMHlFZDRXb0dhcHdsVXpLQXk0cDJzYzZDRUZYc09JSnJqd2FYM201VVZDaVVIVTZGUGgwdENnRTVlNHdOakhBcktpQzVqT2FxWFVlY0NySUhCc0gwa242RjE5MlNycG9qbkVDMzdqcTVmVUFyMEExdkNKSWRzZGVDdDMxSllGUC9xVHZTZE9PM0RKN2dEdVBEMURBaW9lcnpoRXpnMThMQjN6dkpiVlNwR2hEeVprSGlET1Y4YnlxL0ltc1RBVnp4OUd1YlVjRlVPT2IwbXJzU0V2b3lOR0NZTGx2RVJUVzZqbWYrZkgrZ0JTUm9KTUoxd3VNVzNnT1NJUmxBYzlVdlRnVzlkY1RCVHR3ZDhlQmFTR3hJLzhveDdsK1p5SThlQ0JMSGFWdzVFclhCOXhTNkNQU3Jod1RYUzJmeHV4eXBZQmJJMmlwNEVVeWZmdEtiL3ZCdm9uU3UvNHV5VjZGWjErZW1lYTRxR0J1cjZuNWxUVGdISS9uNVZreTB1VHZNbXd2ZlkxV1haV2dMY1VYVS85M2p0clBFMTlXZ3JvaTFLSXZuM09vOXZtdzRFR3B2blZ1cmRnMjE1R29VeEQySW5ZaDdSclVvb3BQYXZKbWI0NnlMSldoVldkNDk2NGljZ2wwUklJNHRnNHFjOGt1UmQ3bkJUWlEzS1NWdmxzeHR2aHA0YytaNThSNmJiTk92Sm1MUVdkNTNXVm1yYk9kbGlXL0FsQlUzVS80NkM0ZnpicGZNVkFlVE1JamFlMURYbHZHeGlmQWk4QjZONFVaekZpQ3hubURiUW9NNWRDSDRvZ3RtTzFxV2R4R0RaMml6ajRzVjVEdzlRLzFGb3B1WXdVSjZmSkU2bU5wZXhIMmgxVmhpYlNJL1Yvd0tydmJMYWgvd1hCdlBhQXpTYzF5NTVpeFpZRXJEcHZPMnN5UEN1SXdiT2VkcTJPWFpoR1ZocnZKbTBRV3d5WDhUbkp5K3V5V3FMdndmRnRSOTJERUNKemVIRis0SWQ3Ukh0L09rSW02U2R1Y3VjV1k5Tk4rNlhYS0NhTC9wKzR6WmNKb1p3Tlpyamd2akR1M0NweU9EYUdpWlF4eVFhdEppNFArdGJoNzAyVHozVzh6ZVlrTnpNUWdmZGh2bTFZZk1zMjdvMytaM1hkaUY5WFF1MTNyNlRrQkxQQlM5R0pNM3RVcmprUDU4eG0rUS90MTB4dk80VmVQZ0ErL051YzRYRnVkeCs4MXhhSjYxS3JaOVRWWnBpYSs4LzdPV2xGWmtORzJHWkV0N1JtckZsMGdFVDRQM0V5dUtJWmN4TllXRXBsZU1QY1FGODJxbXptaE1wY2szQkVKdDVTM2d5eFpuZVpsUzZQczBqUW55dkpSbGxFYWZ6RzhicTNOWERPbFRvNUY0ZHBTYlgyZkE5d3YxUjlsNlhSRzRTM3VzUFpNa2tMNXN1RlZFaTJRZW43NFUwcHlORFFlRStOZVMyeW1BaFJtSzNtTkZ2SjFWUUlUR3NqNTRhTHlubGN1QjYyeGlWV2JrZkdHN2JIYTZyZklJeExkOFNTYXpKOGE3bVNTMkJHT2VOWSt5bmNpTFQvcFhmclNaSmJpL2xVWGhPSlpIcGt6NFkvcHhOSHVPdGZCbGRCQ0V2QzlXRVVhMGpzTGxoSkx0a1NrZVg2eFdzaWJxUytUMEw0OC85bmY1UFZSQ214VFZ5ZXhaMnlOVHFtS05rWUNoellwL0YrZXo4enNpWDlsTHB2U1QwUXByZldUS2treGlPdW1yZmZ1VXF1WTQxeVdIYWs2RGFwbnJxZldSS1dQNVhwbUN0SllrV0pOdmo4QTNnajJKamdOTGQrSzRFTWIreUpTUmJLaVJ1cTNLUG51aWpSeW12blZ3ZUJ6U0pGNndQakxGMVpZREwvUXlYRVRvU0gwdVUwL2Q3Ky9zUnppalJlc2pVeHJhbm1BN3hmdTZjdWloS1U5NytTdmFjblhLelRKYUljdWVmSjhhbHN1MENHT0hMdlNNYnlrbFRGclhRKzJKdEFQWm9BUXl2K1dGVkYwOE8wTXd4VG9IK3F6eXpNK05RbSt3OXJVYmtrcHhvTE1ieFVUSzJGa2lOd0VvOHZhcFJsd1BmZWEzWSs2UHBxN09XTzlFVFJxQTljd2hqZWhtN281eHlNUVcxQ2N0NFJZZGVONTFUYUdhZWtHaEVXcG5QMEtCenVJZnBlQ1ltdnN0RU8vcXNoWW0rZ2lIR3VYZm9UQmNTcis5Zmp2RWxsVG8yQjJac2lRZEtoUFNNSFpJVzMrRzJkWUhPS241VkJ6a1l2dU1BRE5HWXovenI3NlZxSkdwaTNmMGR3MUc4RkN6eEdWMVpNcENySnZXVFQzU2xBTUJTdm5Hb2Mrbk1XWmwrd1lXN2JnblFkRXk5REcrcnY0VUo2cG5SVk5DV05ZLzNMRHdKbEZTbHh4RlVVNzF2VEVVUmVCci90TU5WbmVvcnhISjVIYllsbm1hdXArM0UwR3BmRkNPUjBtRFRCOW1LZGNqWk0rU05KVnNDTHF4QldabUwyYkNOSjF1cHpacVdVbDNFOGozZ1RxSWYwWnFLU05DZGxVL01pVlNsNnZvK3RoeFlLSFh5WnR5TVpxSjlTTlR6RlEyTlIrbnVwMThKVFY0c3hFa2FFSkhwZ2hrc1g4M29NcVIwKzFpL0dHdXlKRXA0Y3I4SmZwaDVZeU9XWXdlbVpKZm13Z0hHMVdqSjQ5UXB4VmpSNmFrRVZ2VjhlbkFqbkt4NGtnajBvOU1TYU96cS9zcDhhbkptY05CT3ptQ2FxS1dRWUVxK24rZFBNQk5MdkxGV1ZHQkVBSFB5RlUyTUlMN0pPMjRHVWwwV2pMaktucDduQytnNzhUZlI1VlR1V29wb2JqV2JKYVN3SmhmWnJzZ2JoZVZtMUg4aG1uTm96UFFqWDhKNzFRZ2VDQ1JVTDZ3K0VIQ040cjVoYTNJcFFvLytFekx4dlBJaHBrNmcwRnRxVWpyT2dpY2tSdnBnNmk5UERlVFNPdHJhWFVISkI0a1V1VkZOa0ZTNlhsVko2ZXEzZEJudkFwZEFNTEhYeWtiSW5ZUzEwTHBDNWpKbGgxZkJsWDR5SlFNWWxOMWVCTWQvTkt1aVRJVGJ6NHlKWk0xbWFBZDJxcUV0ell1SmROWllOdGFjb1dQVzFQMjhpeWtBY2t3M0ZGQmNkMW9NTlBqcmVMQ1VGcTNTWGdIWUZKODVwdVBUTEhycFRoVnBOOWFZVlhqOUdZTWRkM0NXbkdlbG5hVnJmQWd0b3NIdnpUTTJ1SzZoNDVNTWQ5UGVrMW8rdzNOcjVkT2I2N0Z6UXYrbFIrY0pBTHdzWm5Xcm1ZNTVOK2NUbkVEaGptdS9IZ0xDbUo4N1JSSm9Hb29lVmpyMzAyZ3NVUjVtdU1lZ1c0OVN6NGpHZHp0cHFxc2g2MVBWZGhBcGlOVGJIaVRhU2E2T29lNm9zbjBacXpweUJRelIxYk5taGJydW9NeTg5NXdaRXFXQWluMWtPMStSMVRmS3U3ZFVFVHlrU2xDZUpIL2wrVWpYVGp5cElnQXlaTjhaSXFzTGdKMHlCbWREbi95VFB2VnRsSVRqMHl4WlU2a3E4SGtmK2E1K3krSGpxVk5wTXhFZ3V1SUhabVN5WlJLVU9tQ040THJDNmxVTnBWSlI2Ylk4S1hRdU8vK3FuL2w2NXFmUzZITnFNcHpaTXIvQUNPemRKYm5QS0VNQUFBQUFFbEZUa1N1UW1DQyIKfQo="/>
    </extobj>
    <extobj name="334E55B0-647D-440b-865C-3EC943EB4CBC-45">
      <extobjdata type="334E55B0-647D-440b-865C-3EC943EB4CBC" data="ewoJIkltZ1NldHRpbmdKc29uIiA6ICJ7XCJkcGlcIjpcIjYwMFwiLFwiZm9ybWF0XCI6XCJQTkdcIixcInRyYW5zcGFyZW50XCI6dHJ1ZSxcImF1dG9cIjpmYWxzZX0iLAoJIkxhdGV4IiA6ICJYRnNnS0NCY1puSmhZM3N6WEhCcGZYczRmU3dnWEdaeVlXTjdNbHh3YVgxN00zMGdLU0JjWFE9PSIsCgkiTGF0ZXhJbWdCYXNlNjQiIDogImlWQk9SdzBLR2dvQUFBQU5TVWhFVWdBQUFUVUFBQUNxQkFNQUFBQStkc1VWQUFBQU1GQk1WRVgvLy84QUFBQUFBQUFBQUFBQUFBQUFBQUFBQUFBQUFBQUFBQUFBQUFBQUFBQUFBQUFBQUFBQUFBQUFBQUFBQUFBdjNhQjdBQUFBRDNSU1RsTUFWTjFFbWU4aXF6Szd6V2FKRUhhbVE0UllBQUFBQ1hCSVdYTUFBQTdFQUFBT3hBR1ZLdzRiQUFBT01VbEVRVlI0QWQwY1M0Z2tTVFc3cTd1NnVxdXlxejNzeGNQVzRLTG9pcHV0NEVGUXFrK2ljNmxsRHV0M3lkWmx3Ti9Tc3lnaUMwc1ZBd3BlckVaZEVWM0pSbG5GUWEzWmc0cnNvWG9GQmIxVTcyQ3J1eDZxUlJRVW9kcDJhOGZ1V1NkOEwvNzVpY3pJekpydXdqeFV2WGp4M291WEVTOWV2QmVaR1k1anVGNjgvTWJwVzE0NE1OVG1RYnMvZjNiNjRCT3prTVJiZlJlaDErM05QRm9rMGxZQ0t1bmtabUp0QWVTbnlOa0xYM3JzSDRTYzlRcHc2eXpWTGpuNzNMZEF2ZW1Samk0TzE4bHJkQXp1SStSdWNTbVU4NHZrcmZCZkh4QnlPcHRobmJ6QzVGVGhmcmRLS2JkQTdsRCtkWkQwd1ZLU09QTUMyZUJRcTJ6SDlhYzlKcW9ObzdyTnBaYjVPNVFEdVFpM3UxbENsT3Mvd3JrWFFOS2pKU1FKMWduNVFJL0JEWkM0SzlBRi9sZlVuWFVKdVYxQVFwVEZJK1RmREZjRDNWNk5WdWNvOTErUnhHTVFWV1lJbUNBWHBKd29rQm16YkNNWEVQeFhraStCMUQxWktncGdaNUVEeGczUWEwWGxBQis1SnBuTERnRVRGTkZORFl0c3h4YUFDZkFUU2V1WG5mTlVFblRXbEluRTRTM1JiNkZ4REdDVmtZb1dCanJ5RHJFTFM5amJxczQrZ2tKaGxTVGpDaUg3ckZBQmVmK1IrTnpBR3JDZkNxNGhGTGdWQzFTUi80KzloM1BoVXZOd0VRbU1CM1dUNDlpQ3duWnhXVEZPSEpUOUdOWWFBUU9nSEM3cTFyTm16U1pzZ3J3UzQ0QW13YjI0NHd6THlZb3AyeW8xVFIwSFp0V1JFRHFidVNDa09ZNm4rL0xxYjMyNGRlMDYyVlNVeVZEdE43K1dGWUgwVEk3em1XYzFNUWcrSU1sc0FSZ1RGZGk0M1lpOG5OUEVKMFM0OFQvRUpIRi9hcXNZMEYwbFJNUTR0QkFWZVp4REZycktmekg2S3FnWnZYSklZcVFlT2RrV1RHalgwV3RmVkZyOFk3akYzVkU3S3FlQVZiOURqOGo3TUw1dnVQRmRjZ091d1JSL2J6eGhvWklrV1FhRmJ0SVM5dUNWQjI5NFp5aURmQmgvZjdBaDZXd0E5eE8vSU9TYmt0TDF5YmUzSVNtaHJuU3R3RHJXa29IWElUbjlHY2dkN3FId0FkTVhRZXZyYWV6M2J5anlOVGFWVnVuSzN5eXdqc0dVNTF3RE5yK0RmWlJld0IyN0lBcHVWSG1BQ1ZzWG05U1Y5bytWMHBaUUhjUWRVZHAxSHVYVEtMaFdjUG4vNHk4SitScHZ1c29GdHFsV3c0Y3ROVkpraDNMMTJtRjNXYUZhMWZNN0R5NXpRc2hUREZ6bFFYcG5EOHZkWFliTjhkdVZYank0Uk5tV3FPV3VNRVZ6Q0JLa01LTjRmdGwrbGVIOGZmejM2QzlDdGhkNG9KTURTbHpod2NneXRkeEYrbXNySlVUWEVtdDFkNFBpYXl4VjRzNGdSSnBldUVYSTJ4akZDbmZBZldxNXpRSXpucmVFTWRJbXdyOW5pQVkxa29yTSt6bFo5bDlBemxpM09lNDJveDRkNDMrYmE4cHd1WDdSVGVyWitESTFrdlhjaVNZc0NqK09OT3p2SVdJaVE2aEl0VVZ4b0FYVlFONm01ckdTMnltMVZHak9HNjJRZllTNkJUd2xsK0RBVE5VN3FVTnZjNUdic3lESy9JZnV2eFloV21KaVBUN0hJclZXeFQ3b3RxY29DVFdTY2Q1WStHbzhrV3hTeTNXSlN2eFZLNVpRRTNSVHQ3YkE5R3puZE9hd0Z0K010dGVpbGx0aE54dXR0Q3ZqSnBlYTVxdk1TQ1k1ZGJzbEFqZXR6WUJhN25vWjNUQ0xVMXRUWTJZa25aeTZEYmdEMTFSeldZNnpsRmUzMnRNZjJoUmkwTUhSM3FlSUVWTXF5S2ZicWhZOEM3a05wdFJxWHQzYVdoaUtHU1pmU2tHc3o5VDA4czJGRGwrdEhPZnRCMEszWldhNWl6bm5BbGl1U25LeDM2UnVzSDFPWmF0cTBWVGFmME9zVmhDc1NkMkd6SEtiSXFaTEU2RFZZYVRGT0FFWjJ0Rlk0NGx3eU9WcG5NbmdVS3hXVGxVRlJBTm11VTJWV2ljelI3Q1lkTWhOWHB5bkluTnorc3c2WU9QcktNS1RVbHhRcTlXQ3RGeHd4cFJsblBQNUJlN1BrQzNlR21ZZ2NqbnVNcFZCdDJzcHlrU3EybElocHlIdmNvV3ZZV1BOQ1VUNEVvdTQyeTREalRIQXg1eE05QmM4RWRsTDVFeEMxdVFRZ0lISVp3T2l2M1kwSjVERUhjWGh3NWhUZ1d4QllaY1hZTEI3Q0lLT1FsMWVrL0ozVllweW5MRU1Pa1o4RG96emJoZDZha2lkRWVqVzQwMHY4NTFXMEUwMmtxSVZyWEk5YmZnbmN2SDBlUm9OdW0xbWlRalZEMjgvTHN1K3Rpd01oWEZvMDBNU0dvQzE2WE92bzlmenovL3pzdXh1Y0FWTVpWaXV0d3ljR25wQjdlUXN5cDV5MFBia3pYcGlWbmhpcTFyak40QUJDRkRYSHFlQzJiOUJRUUFlRG5OV1B4SXVZNm56aU1UVjFCTTdkQ0dpMHlFZDRXb0dhcHdsVXpLQXk0cDJzYzZDRUZYc09JSnJqd2FYM201VVZDaVVIVTZGUGgwdENnRTVlNHdOakhBcktpQzVqT2FxWFVlY0NySUhCc0gwa242RjE5MlNycG9qbkVDMzdqcTVmVUFyMEExdkNKSWRzZGVDdDMxSllGUC9xVHZTZE9PM0RKN2dEdVBEMURBaW9lcnpoRXpnMThMQjN6dkpiVlNwR2hEeVprSGlET1Y4YnlxL0ltc1RBVnp4OUd1YlVjRlVPT2IwbXJzU0V2b3lOR0NZTGx2RVJUVzZqbWYrZkgrZ0JTUm9KTUoxd3VNVzNnT1NJUmxBYzlVdlRnVzlkY1RCVHR3ZDhlQmFTR3hJLzhveDdsK1p5SThlQ0JMSGFWdzVFclhCOXhTNkNQU3Jod1RYUzJmeHV4eXBZQmJJMmlwNEVVeWZmdEtiL3ZCdm9uU3UvNHV5VjZGWjErZW1lYTRxR0J1cjZuNWxUVGdISS9uNVZreTB1VHZNbXd2ZlkxV1haV2dMY1VYVS85M2p0clBFMTlXZ3JvaTFLSXZuM09vOXZtdzRFR3B2blZ1cmRnMjE1R29VeEQySW5ZaDdSclVvb3BQYXZKbWI0NnlMSldoVldkNDk2NGljZ2wwUklJNHRnNHFjOGt1UmQ3bkJUWlEzS1NWdmxzeHR2aHA0YytaNThSNmJiTk92Sm1MUVdkNTNXVm1yYk9kbGlXL0FsQlUzVS80NkM0ZnpicGZNVkFlVE1JamFlMURYbHZHeGlmQWk4QjZONFVaekZpQ3hubURiUW9NNWRDSDRvZ3RtTzFxV2R4R0RaMml6ajRzVjVEdzlRLzFGb3B1WXdVSjZmSkU2bU5wZXhIMmgxVmhpYlNJL1Yvd0tydmJMYWgvd1hCdlBhQXpTYzF5NTVpeFpZRXJEcHZPMnN5UEN1SXdiT2VkcTJPWFpoR1ZocnZKbTBRV3d5WDhUbkp5K3V5V3FMdndmRnRSOTJERUNKemVIRis0SWQ3Ukh0L09rSW02U2R1Y3VjV1k5Tk4rNlhYS0NhTC9wKzR6WmNKb1p3Tlpyamd2akR1M0NweU9EYUdpWlF4eVFhdEppNFArdGJoNzAyVHozVzh6ZVlrTnpNUWdmZGh2bTFZZk1zMjdvMytaM1hkaUY5WFF1MTNyNlRrQkxQQlM5R0pNM3RVcmprUDU4eG0rUS90MTB4dk80VmVQZ0ErL051YzRYRnVkeCs4MXhhSjYxS3JaOVRWWnBpYSs4LzdPV2xGWmtORzJHWkV0N1JtckZsMGdFVDRQM0V5dUtJWmN4TllXRXBsZU1QY1FGODJxbXptaE1wY2szQkVKdDVTM2d5eFpuZVpsUzZQczBqUW55dkpSbGxFYWZ6RzhicTNOWERPbFRvNUY0ZHBTYlgyZkE5d3YxUjlsNlhSRzRTM3VzUFpNa2tMNXN1RlZFaTJRZW43NFUwcHlORFFlRStOZVMyeW1BaFJtSzNtTkZ2SjFWUUlUR3NqNTRhTHlubGN1QjYyeGlWV2JrZkdHN2JIYTZyZklJeExkOFNTYXpKOGE3bVNTMkJHT2VOWSt5bmNpTFQvcFhmclNaSmJpL2xVWGhPSlpIcGt6NFkvcHhOSHVPdGZCbGRCQ0V2QzlXRVVhMGpzTGxoSkx0a1NrZVg2eFdzaWJxUytUMEw0OC85bmY1UFZSQ214VFZ5ZXhaMnlOVHFtS05rWUNoellwL0YrZXo4enNpWDlsTHB2U1QwUXByZldUS2treGlPdW1yZmZ1VXF1WTQxeVdIYWs2RGFwbnJxZldSS1dQNVhwbUN0SllrV0pOdmo4QTNnajJKamdOTGQrSzRFTWIreUpTUmJLaVJ1cTNLUG51aWpSeW12blZ3ZUJ6U0pGNndQakxGMVpZREwvUXlYRVRvU0gwdVUwL2Q3Ky9zUnppalJlc2pVeHJhbm1BN3hmdTZjdWloS1U5NytTdmFjblhLelRKYUljdWVmSjhhbHN1MENHT0hMdlNNYnlrbFRGclhRKzJKdEFQWm9BUXl2K1dGVkYwOE8wTXd4VG9IK3F6eXpNK05RbSt3OXJVYmtrcHhvTE1ieFVUSzJGa2lOd0VvOHZhcFJsd1BmZWEzWSs2UHBxN09XTzlFVFJxQTljd2hqZWhtN281eHlNUVcxQ2N0NFJZZGVONTFUYUdhZWtHaEVXcG5QMEtCenVJZnBlQ1ltdnN0RU8vcXNoWW0rZ2lIR3VYZm9UQmNTcis5Zmp2RWxsVG8yQjJac2lRZEtoUFNNSFpJVzMrRzJkWUhPS241VkJ6a1l2dU1BRE5HWXovenI3NlZxSkdwaTNmMGR3MUc4RkN6eEdWMVpNcENySnZXVFQzU2xBTUJTdm5Hb2Mrbk1XWmwrd1lXN2JnblFkRXk5REcrcnY0VUo2cG5SVk5DV05ZLzNMRHdKbEZTbHh4RlVVNzF2VEVVUmVCci90TU5WbmVvcnhISjVIYllsbm1hdXArM0UwR3BmRkNPUjBtRFRCOW1LZGNqWk0rU05KVnNDTHF4QldabUwyYkNOSjF1cHpacVdVbDNFOGozZ1RxSWYwWnFLU05DZGxVL01pVlNsNnZvK3RoeFlLSFh5WnR5TVpxSjlTTlR6RlEyTlIrbnVwMThKVFY0c3hFa2FFSkhwZ2hrc1g4M29NcVIwKzFpL0dHdXlKRXA0Y3I4SmZwaDVZeU9XWXdlbVpKZm13Z0hHMVdqSjQ5UXB4VmpSNmFrRVZ2VjhlbkFqbkt4NGtnajBvOU1TYU96cS9zcDhhbkptY05CT3ptQ2FxS1dRWUVxK24rZFBNQk5MdkxGV1ZHQkVBSFB5RlUyTUlMN0pPMjRHVWwwV2pMaktucDduQytnNzhUZlI1VlR1V29wb2JqV2JKYVN3SmhmWnJzZ2JoZVZtMUg4aG1uTm96UFFqWDhKNzFRZ2VDQ1JVTDZ3K0VIQ040cjVoYTNJcFFvLytFekx4dlBJaHBrNmcwRnRxVWpyT2dpY2tSdnBnNmk5UERlVFNPdHJhWFVISkI0a1V1VkZOa0ZTNlhsVko2ZXEzZEJudkFwZEFNTEhYeWtiSW5ZUzEwTHBDNWpKbGgxZkJsWDR5SlFNWWxOMWVCTWQvTkt1aVRJVGJ6NHlKWk0xbWFBZDJxcUV0ell1SmROWllOdGFjb1dQVzFQMjhpeWtBY2t3M0ZGQmNkMW9NTlBqcmVMQ1VGcTNTWGdIWUZKODVwdVBUTEhycFRoVnBOOWFZVlhqOUdZTWRkM0NXbkdlbG5hVnJmQWd0b3NIdnpUTTJ1SzZoNDVNTWQ5UGVrMW8rdzNOcjVkT2I2N0Z6UXYrbFIrY0pBTHdzWm5Xcm1ZNTVOK2NUbkVEaGptdS9IZ0xDbUo4N1JSSm9Hb29lVmpyMzAyZ3NVUjVtdU1lZ1c0OVN6NGpHZHp0cHFxc2g2MVBWZGhBcGlOVGJIaVRhU2E2T29lNm9zbjBacXpweUJRelIxYk5taGJydW9NeTg5NXdaRXFXQWluMWtPMStSMVRmS3U3ZFVFVHlrU2xDZUpIL2wrVWpYVGp5cElnQXlaTjhaSXFzTGdKMHlCbWREbi95VFB2VnRsSVRqMHl4WlU2a3E4SGtmK2E1K3krSGpxVk5wTXhFZ3V1SUhabVN5WlJLVU9tQ040THJDNmxVTnBWSlI2Ylk4S1hRdU8vK3FuL2w2NXFmUzZITnFNcHpaTXIvQUNPemRKYm5QS0VNQUFBQUFFbEZUa1N1UW1DQyIKfQo="/>
    </extobj>
    <extobj name="334E55B0-647D-440b-865C-3EC943EB4CBC-46">
      <extobjdata type="334E55B0-647D-440b-865C-3EC943EB4CBC" data="ewoJIkltZ1NldHRpbmdKc29uIiA6ICJ7XCJkcGlcIjpcIjYwMFwiLFwiZm9ybWF0XCI6XCJQTkdcIixcInRyYW5zcGFyZW50XCI6dHJ1ZSxcImF1dG9cIjpmYWxzZX0iLAoJIkxhdGV4IiA6ICJYRnNnS0NCY1puSmhZM3RjY0dsOWV6SjlMQ0JjY0drcElGeGQiLAoJIkxhdGV4SW1nQmFzZTY0IiA6ICJpVkJPUncwS0dnb0FBQUFOU1VoRVVnQUFBTTRBQUFDVkJBTUFBQURpZU5qREFBQUFNRkJNVkVYLy8vOEFBQUFBQUFBQUFBQUFBQUFBQUFBQUFBQUFBQUFBQUFBQUFBQUFBQUFBQUFBQUFBQUFBQUFBQUFBQUFBQXYzYUI3QUFBQUQzUlNUbE1BVk4xRW1lOGlxeks3eldhSkVIYW1RNFJZQUFBQUNYQklXWE1BQUE3RUFBQU94QUdWS3c0YkFBQUlQVWxFUVZSb0JiMWF1NDhiUlJoZlA4NnY4NTdEWCtBSXVpRFlRNkxmVkJRMGpsSkVDQW10bSt1UW5FajB2b2JhZEVoUXJBVUtTQ2VCandhS0ZFNERFalNPSW9XSXlsY2prSThEQjNJaGZIenozSm5aOFdPOU81bkM4L3JtOTgzamU4MnNQYythYWo5Rm9LV0xReXRkemtaL3FERWhsUnM1SWEzRGoxSnM0TnhLbUsreGttWUQ5L05CV2tlUEFKWXZuM3dHSjVnbVMvSjdjc2RLbUsvUmorRFR2dWZ0WHhLWTFyTjhZR3RHdCtBVjB0djhsL3gyL2lHL1R0TGlLWVh0L0VteWtRc0JvUGcxK0lqbUllVXd2VUVyRG42YUZ3eTBOeWI1a0RGbFRZWCtoazhZWEhTZjVBSDlKYVdpMC9BS1JXekFJY25odEdoOGdmY3pLN1NCNUJWZ1hFVm44ZmtlVlo4RHRxcmk0U1ZpU05XbkRzZXl4VTJoUjlXbkRIMDM4QktWV2VnNVBKQXRUZ29sR0JQY2tFcURFdzRNdE1rOHdjSTFuemtUdEo1clBqUEdJSGJOSjZMcTR3V081V0FmcVBwNDRGaC9Xa0RWQi9sUUsrZE00RVpNZlh5QU0yYzhDUENRT1R2a2M5c2xIN0dPR2pCMWRjV3J6YzhmK1oyNzRrRnc5MkJKNFpFUGt3ZEh6S2J3TjBNRytLdFlGaVVhc3duTUFQNWd4WUF2VEhSa3k0OU9VL1M5VzBvVEJ0alBXVFhPcGFobEZna3F5THJmYkVveG13RmNWOGd5RnYzZ0syTkVyQjMzQUVTWUV3SmNOVWl6Vkk4dUhtamtMWUhMV3FjZ3pIUUhlSFNxa1c5ZGFjQnJHdTJRV1UzUkZzSi92RmpOYWVDNnpPeHp0TFl4NmZiTk05N2p4NS96MG01Wlc3TmJvVHN2RTRpZHdYbjZrYnZMMUVCeFlDMkh4dkpBa2RlcHkyQXdraUxtRjIzRE5KR1p5bzJyQ3lPajlSZFZLY3RER2VVeExSdW5VeEltMll2ZFNUV1pSY0JjbWRkd2VqeWV0K0NoVEJQY1BSR1E5Y3o1RzlSY2tYRFNYblNxOHdOYXNKdEIwZkFTcndMTWxnWXV0WlJ3QThxZ3dkbEovb1VYWXJwaFZaQ0dvWEFPREhCS0JhRGpOa0pEVmdNcTBLSGJpQlA1bEtsM25rbjc0MmpidkRxUThHcmlXS3p4WVpKR05WRElDODc3ZDQyM1d5VzhiWkJZRTBQUDQvd2I5dGpnZ2crNUNpaUpCdkVHb3JUc1dLeEZLVDRxYW9CQlR4UDQ4K0dPTE9pd01NMUdWY29oV3RJOUtneDVtSGpvV1FCdVhqc0pMc2xMTjd4TGZyKzhva0QyVUhVNkJYaWZSL0QwVzRTZGpnbjJKSDBYV2NBVFZGWWxrQ04wTzZRSis1b1MzeWRqTFdMVlJaTVR3ck1ka0xVaEJ6eHFwazhORFZVQU9Oa0llVXp6bTdjQlVYZnlsRXArOTFXQkpnMllCbWlxWi9tOWRueVZvbFdwTzZzenByUkYvSFR3dHR2RE04cVhLdHhQN2xGUkxxc0N6WUU3Nk9LR3VZUEVPcjh5aitpVnNHTTU3bUw0K0gwMjdkazV5VVBPbGJXeDN3N2FndGhjVDFxMWVRdUZVWWNiNVdoTUdoYmFSWmVSa0ZlUGllbm1kdVZUWWY1bGFBa0dDK1ZUWlM5MWdVV3N5bWlyQzF0UGg2cVBieDREMlRteW50VDVzQzNOL3N0dTFoWHpHQmlmaXdMa21rOHBwb3B6NEpxUHoreFgxY2FINkU5K2U4RFcwMllNbW5ZK1Q5RytXUVErKytuZ1dZL0pxTEpORHVabzM3cnlXcmNEdURKa3l0U25ZelBMeEY0VDMxQkVtakQxc1ViUnhNZk5pd25qTVVTZ3M1M2IzRFB4cDBYRUI4aUJ4YmJra3NnZlZ0VTlJdkZCdVpqcmoxakh3QVpINHAybUZqbXFzMWhkZnZQalE3TlR1T1c1TGV5TThRSjBBSmxmRHpDRVRUbk5TRjZxTFI4K0lud0lvVUcyT2J2MTlSQmR4eFdkQks4RXQya0x2bk5lMTd2dzJZMlN5eWRYczN0bGZZaDh4bm92V243R0dRczM5QzRhcnZZOU5OaHNKbWJ2Nm5xQWZBd3ZFNHJkeHhmcGxLUGJweUl3UzA5Z05RdmFFeU1mSTRpTmhaamgyYVUrRk5TcHJJZm0zRFp3d1RnYStlaGcrUG1HVzVVS3BPOGZlN1N6azluQTRkNHNkVzFFTVRqbjA0UDAvV05FYlN0YjFjWkZxQVMvWHZ4T1kwL1pocXM0NDVWZTJ2NHZxTlJVZGxCVXo5UDVlTisvTG5qK2Nua29paUtQMldOL1pORXNRYklxOXkxUjlFcGFMb3V6RllMdGYzZDNlZTNPQSt2d2hpNEhWaHJSZU1DRlppN1BVUFRRdkVMRUY2WG5WR3ZsbFpJaDF6WWEwVmJtR2lYZTRVUTd5MnREdVB6Z0UyUzBQTk03YUsyYXdka1B1UEdvQ1IzVDhENkVWN0crUDBFNXRXemQzcmxHdkxiU0UrZmZnK01VWVlrckhwcHplQ2ZWNjQzRzZiWVZMYjVVcUxueFZZWU1HQzJQMmJnUWQ2N1Bpc3B2ejNwcUNrRlNiRXVEbDVSa3J4L2Q0dVVTTHVnOTJjNExmbVMycks3UEUzRU9kQ3VDWStwaVQ4bVg3clRMcjZiODNHbytzOFNQaGdrcXB4OGwrakhIQlIwYU1JUFVDZzJDcEZvVEZoYWJxaW5YRUQrWGxQaUZqZ3VtYkxLOWVTU2Rla243dGhRazAyZFV5WjdTeHh2RHExVXpXSjNwVWxFTDllTVdZWVNILzdXY1ZwVHlhdFB0dDQxZkl6aFl5ZmpNcWUxVkRJWWlWeXo2Sm1kbEZKclNZZENPaFc3bjBaTWx4emZEaWphNjlJVldYVnZwNlNlaWYrYjBXZ2d0ejJDS0ZXV1AxOEthbmVLSlNiYlBOSTBnZk9RS3UxanBTOEpzaGE2cG1RZmFCKzQ2UWtzS3d1YzRHN3lnYnNCMVVSUjVWdzI3ME44bmJuNktsUjMzYlo1MlU3VzNCRWVTOTVMQUFtK1doaHlvaE92TGovdnIrNzNHano5SWlsaC9qSmJ0UlJjaU15b3NtZ0hESTQvR2xyZXV3cGxoeEp3eXM0VXpRY0E5NUhQcUF0akE3Rm9pYzRPa2tHcGd1ZEVVQXF5RDRGVkFON2w2ZDJHMVI0b0ZLZ3pVQWpSTWUyMExWZTRtY2ovYjBiaGw0djBRREZlYmFmVDJ4SGpCZlJITFFXTmcvdU5yK3psbW9Pd203anZEcU15a2FFTnZaeDYwdzRDajlJUFJEaWdiaC9qUkM3R2czc01YNG5qd0U2VzRiRzFjZVM2Q0pvakxWaTZZallONzB1Szg0VkpYMjRuRjJUVisyN2dVUWpDVkZxZG0rU2E2RmNRMlJLWEU0cFJrckwzTndJdzBZUUxlMWk4WEdZSFdremVVUjRWV09reGVQemhENzVHOC8rQmpmb2JYbkF3c0NLa2ZLQVowa2R5K004SnNKRzh0djNtSnBudjNmbnZiL25DMkVXTWJnaGpEcVNTTnR4bXlDdzI1MENsSjJjTmQwRmFQSVhjckpaMnRwc3pWUXg2cDFIU1lDMjMxWUhMZlZsTi9OV211SHZ6cW9hVmNZSFR3LzJySXpBY2djWDJxQUFBQUFFbEZUa1N1UW1DQyIKfQo="/>
    </extobj>
    <extobj name="334E55B0-647D-440b-865C-3EC943EB4CBC-47">
      <extobjdata type="334E55B0-647D-440b-865C-3EC943EB4CBC" data="ewoJIkltZ1NldHRpbmdKc29uIiA6ICJ7XCJkcGlcIjpcIjYwMFwiLFwiZm9ybWF0XCI6XCJQTkdcIixcInRyYW5zcGFyZW50XCI6dHJ1ZSxcImF1dG9cIjpmYWxzZX0iLAoJIkxhdGV4IiA6ICJYRnNnS0NCY1puSmhZM3MxWEhCcGZYczRmU3dnWEhCcElDa2dYRjA9IiwKCSJMYXRleEltZ0Jhc2U2NCIgOiAiaVZCT1J3MEtHZ29BQUFBTlNVaEVVZ0FBQVBjQUFBQ3FCQU1BQUFDRHNzUkpBQUFBTUZCTVZFWC8vLzhBQUFBQUFBQUFBQUFBQUFBQUFBQUFBQUFBQUFBQUFBQUFBQUFBQUFBQUFBQUFBQUFBQUFBQUFBQUFBQUF2M2FCN0FBQUFEM1JTVGxNQVZOMUVtZThpcXpLN3pXYUpFSGFtUTRSWUFBQUFDWEJJV1hNQUFBN0VBQUFPeEFHVkt3NGJBQUFLbzBsRVFWUjRBZTFiUzI4c1J4VnV6OVBqbWZiY1RWZ0VnUTFCTEs1RTJqOEFxYjNodWFDdEt4VHhFTFRGWXhFbGtXK0VoQkFpbXVGS0xOaGtyQ2hpd1VOakJmSFFCVEZHQ0haZ2J4Q0N6WmdvRGtxeUdFdVJrTElheDhrQWRwSmJuSHFmbXU2ZTZSbFg5ZDNjWGt5ZmVwM3ZWTldwVStkVTlYaGUydk5zVitYNmYxRmtRVVIwOFdlQnROSzVLQWhUd1VTRWZPUVBUM2t2Zi8vdmhMeWxjZ3NpQUZ3OXh3VmhLaGdFL3E3S0xJcEE0SWRGWVNvY0RmNXJsVmNZb2NDL1doaWtCb29tWE45K283T0tvNktkSno3MXdzM3ZmYUE0UklRVTdhQkUwZVFEOEtKSG5PRTlHUFlIdzE3b0NLUXJYTzBmc2RybEdYR3g1VUlxQ2w3KzI0K2YvemRtN25kTWFFZzVNWVFBL2cyRzlEdUUvczBFTmpsSHhkYklhS2RDUHYrK2t5Y0M4b2ppV1U1aWsyTlZhcEdJSGdzK1JObFZDTm1XYkh1RVRENTg5d1Z5RjU3QmhQN2VmVnFXV1gxSGsvOXlmbU1pQ00rUHlVOTJQYTk1UlF2VzN1SEZUbjRqT2FCMVFtNXpoRFUrQXczbVVMYi81d1NXTTQya3orb1RJam81dm1SRmJlYkc5NXhvbXVqUThFQVEzcENRWFVyWHlEN0xDaG5zMFE1THVQbDU3VVR5QlRVN29IUkRSRTBSUzNXNEpMVEE1Vk1saE0xditCK09FaC9UZDhCK0tlWDBBWTFqazkyNXdXQld5Ulo5azBPbm9KTDVPcGlXRTBpOHpETmFoTDdMaEl2Qzg5ejlOZ0VjZGJQS2x2azY3Nzg3Vk1GNUJjQnZhNVNRcmNFNjZlb3NoeFMxNkR1YWY4U1dlWWt2UDUzdGlGb0Y4SFBObTlNanBnWTYxeFZGd2Q5VHpGZjRvZytaMnFsY3E0VC9pUzl1U1lZMUFCZExITElhM09hUEhZS1hsRUgzUE5wenZZdU11SnBIRHNIQm5rOWt6ODFoSDNMVXZrUHdBZlMySzlDcHRtdUZpOWt5OXdLSENoY0FvSngwdXM1MzVEQTBDZDlxdFd5eXhONmI5dnhFc0tNVzdyWmt2U1lPNWJSc3NzVGV1ME5FRDRGbEM4QVBKZXNlbndId01NNWtsdlgza0V3VVhnT05ndGZoSGdXQXE4R3dEdDU3NzBUeGhQMmNLeG5reUI3RDJqOVFGV3dUMVRjMXh6MTArQXBUMEtVbElNUzVybUdaYXFtK2V0U0gyNWZzcTJMNUE3aTcwMkFmK1FveFdsWkgwb2tuNUcwcGtKMzNpZzZNdkVoWmMzQms3aW4rQVJIekVXZ0xxQXB6RTdVdko2dEdqK204MG9YVXVCNVNiREIyWW4vcm8rSFFyZkpTZ1pwSDJjSndUbXJrWXp5L0ZtdGRoeTFOS2prb3dyWnN1UGo3eFN2Wk5kbTJiNmhRT05saUJUOUFIZmRBOFE5NTlaQ1FUZGx3OFhjdEZsMlRUZGNrWDU1UkpwZGRvRjdDTSs0ZEVibVp0ZEVTa0J3V2VQZlVyUEpHSGI1aktBNlBrOG5uM2c4WExKZTdLc3NMbGU1QjVNeEhSaGN1UWdsL1NEWnA2Y1Vzc2g0bTlMbkVHSzFiWjZMUTcvOWN0bHpxUFpSeE4yc2RxbDFNTVh2eXVmam0weWNxYVpVbzRZM0pqOSt4eW53ZXN4cnl6THcxdVlibXRiSlZQa1kzaFVjRkJRRks5aXIzZ21uYXQyMnFGVWdXMGRUalhwZG1NNnV1L2Z4QWJaeTk2eGpMNVFUYlVCdG5QN25RbG1PWnYxVkp1c1NyaFUrNTU2MUxhOW5RczU5ZjlHdlc5S1ZITUxyT0ZyV3NFQjB4NldPOTZKWmx0WGk3VU5pMW9HZ1RRMFZ0ODhCN0ZUa3JpL2RnMlJZTkhoUlZkR3kwTEtjbDJqVUpNKzl0aDA1NHRsUVE5WFNoTkhRWWZtU0RRNHgvQnFYRG92ZFRMaEVQT2dmM1k2VjU0STZlZ3hSRTJYZ3Vrc1hmSjMvQlBFSDlnNktpSHJXckVJZDBMZUpoVnYvU3FJSlM1MHgwb1lQckJuRXZibUNSaG5BbjhXajJKUnAxTnZpQzA3bldxREFCalMxS25XNHRWWDZZYncxU01hSW5lTGR1M2cydTZBMGMrUkw5L2RVTlZVcXY3T2pZVzQ2MUpmOVRjdmtub0k4T2FNYmdrUDdpQjRMdlhRai9kQUNPQzY5TkQvZ2RjLytZY2tvcU5SendiWUdCQTYxejhLeUxDSXhGZGF0SnBZWlpPWVRGYmdUSDFzVFl1MlNzeWd5MmlkYVlRQURqZmd6V0ZSYTdnNmUveVpoV21JOWM1NUlZTURUMGo5Qnh1bEY0dlVSWmVDalZkeW1mRXZzMU9kSnpqbzZiaUtFdXpvNTZiRkxiS1hybEVOemY1ZjBjMHUzREM5R3hJcytuZThxbTE1L3VlZEl1emNxUnJMTGU4UUV0R2Fjb2RReHh3MkRhbDVnRmxTekxBaFg1WlZCcGVEb3BTdTBldk1JUGJ3SjFxaWlFZ2xjQXZYYmI4elpiNXY3MDFGSVJhTThUYzY1bHMwQnRzR1ZlbnA1YURyN3BhcWtKd2Z0c2dhL2ZGM0NmMis1S0dqaGQ1NDRzSE85NWk2TTIwc0gzd2JhbnJFRUxzODFZVktGMzhKUlNGSTVkMUd6SVEzUlcyL0xQRVYvbTdaVE5pKzFxUFVmN09ldkdnQy96dElnTXZPWkRiNFM5T3NzZEI0ZUJjUnlsZUV2TWszSG13d0ZzWFRpbkkzazVnenJIZkxnU1lYWUFaZHNqWlkvM1VqQ1k5OXFRUnpQWHhDeC81bHNKRHRKTEdxVUVKaXhlZ082ZkpGb3RrUUgzTHNmVHphajVwZytBYjAyWFZhbkxEa3JSblM1WUlnM0ttMWl6Y0FOOW03R0NhNUh0YVo0alZsMWQyMHdYTDVTR3o1Z1NFd3VmUDl4Z1RJRGdRNEJZOXBqdjJMZHlKUXo4YVFoaVBLR2NVYmdVUzNnVFIweWVZVklxZzBXK0JMM3FKbWRtM2I0Y0M0aUVFekZaaC9VNXRPSTcweThNcGlZV0RLaHdXa0VoME5VQ2x6Qm1sMm50aEtLWTh1ZE05UW1KdVhySkJpRFB1YURGZDIyeUJONmc1eWZ3cXFlWUgxUXJMN2srZUhSMFlGU0cvcDZKakNpeGRhN3pLU2xic2pJUWJadmczbDhmbGNLOGNyVWxTZkZ1aUNtSmt4WmdxbWJPNUdnL1owV29OaEpiL0hEK1d2dm5kK05idjUwV1BvSFUyMDVrWldhTWhYYU9sRjVrVmYwaFZXVkNQcDFWTHZJM3p1WlVRTVdCc0t2MWVlcitDcmw4L2FtdnYwSElNNmgxQ2huTkhSdlZxQ1pOZ0NKVWtVbVU0M3NuTk9jbEltN1Z6V0tkaWpVNWo2b285WTltYnkzaEpjUDJ2RHVxUlNydjFRVWNnNUc2dHRaVUd0TlZaYmg4T1ZGcDFlQjdkR0hQMGt2TjNLSHFieXRwOWxGVi9yVXB5emlkZVJWMGVvNWF6U1o5Wk5nQzR6SjlxdDFRUjVqTkZFZFExNDZPTlQySGFpRkhQcHhoWm53MU84QXdTT3dQR3FVMkVhcWhzektwUGZTSlJtWEdycnFPdmFPeG1xb2szMFcrOWg5ZzNRd1MyNjFpYm54SDBrTVNxeHFDaVBhbmN6TFRUZklWVkxhWDNhTTJ4aHZoWVVEdGdXd3VNT29qWTVwWDVDZEJKa09hMnNPV3Y0MFRadDB3NFNpWjVUalZONDk3eDNnU2NEMVBmSHJJODJiMC9PRmRvOW1zUkVWWkRsNnJsZG1sRUx0ZklaNkRXZnhubG9uL1p1ZzZ3NVFEU2xZS1gwVGRVTldHMHc2cUtsbUFXRWwwZEQyclQrRHc2eG1LTTJkbkFmQmVjbWx0WkNqTUdtemtjaXR0enR0ODg0amdLODlPMTY1OVV0T1lnamlhVE1UQW4ySnJoeXN0UXZ2ZlhxQjJET2hpVXgwc3NKWVhRSmhSOVFqQXVhdDVIejZ1WUlFUStTV0kxNTkwWndqcHBNaVBhZGRCUys2UWp6b0JtTW4wYXd6ODRsbTA1R2JXdDFybzl4azZ1ZHkxeWpZbk16ZzVvYzhYY2xhM1hJMFBmUFoyYWhuT1pDZDBqdDlQbWtYdVUzOGtNUnY0cEZGMmozMkhQQ0ttZmVwVFhmZlE4RzBCOVBoeDF2WGlyVXlmYmVnUE1YVHR3eGZRYTRCNGxVZG9mb2VpMjlqUEZ4RmJuSmw3NVlDaWJ5L1M5TnAxNjhxcTByKzBXRGsyeXkvVEJqbVFsZThBZUxHckxVYnhSQVRvK1FNeUtmUHk3NmE0TEdBYzZNQnJWM1o1cG5sYnJoays0N2hZalRPUHFzQ3IyYzhydG9WNm9YRVlBV2U1bXhhWTVtVnhaSGExWHlqNDJJeHR4bnJoNVJYL0d2V21lcjVoeW5JTnhubWFicGpqSEJicXpoamhPZjF5c1p0SFpFdDFxc1k2OTZJWngxR1dFQkdiRnJadzhKWEZQVlRtbklTVnZhVkJtcVlHNkFKSDFCampuV0pKSEFGaXRtdkllL0VIeGU2b0hodzEvMHdLODJLaHE1eWl2cXJPK0p2b3JGaks0L29ka1N1bWM2OEZXWWRHRGlWWUJjL3hwNy8vNEdjSitaRkRsQ3pXNVE1NE1QQjhKNnVDMDN6LzQ4L0Z0NTVINjkwUzJ2OEIzclFxaXBOcDlJQUFBQUFBU1VWT1JLNUNZSUk9Igp9Cg=="/>
    </extobj>
    <extobj name="334E55B0-647D-440b-865C-3EC943EB4CBC-48">
      <extobjdata type="334E55B0-647D-440b-865C-3EC943EB4CBC" data="ewoJIkltZ1NldHRpbmdKc29uIiA6ICJ7XCJkcGlcIjpcIjYwMFwiLFwiZm9ybWF0XCI6XCJQTkdcIixcInRyYW5zcGFyZW50XCI6dHJ1ZSxcImF1dG9cIjpmYWxzZX0iLAoJIkxhdGV4IiA6ICJYRnNnS0NCY1puSmhZM3MxWEhCcGZYczRmU3dnWEdaeVlXTjdORnh3YVgxN00zMGdLU0JjWFE9PSIsCgkiTGF0ZXhJbWdCYXNlNjQiIDogImlWQk9SdzBLR2dvQUFBQU5TVWhFVWdBQUFUVUFBQUNyQkFNQUFBRDFLaGF3QUFBQU1GQk1WRVgvLy84QUFBQUFBQUFBQUFBQUFBQUFBQUFBQUFBQUFBQUFBQUFBQUFBQUFBQUFBQUFBQUFBQUFBQUFBQUFBQUFBdjNhQjdBQUFBRDNSU1RsTUFWTjFFbWU4aXF6Szd6V2FKRUhhbVE0UllBQUFBQ1hCSVdYTUFBQTdFQUFBT3hBR1ZLdzRiQUFBTjJVbEVRVlI0QWQxY1cyd2pWeG1leEU0Y3g1azRML0JRUkwxc29ZS1Y2RVJJUENDQkhDR3VmV0NpRlMwVVdDWlFrQ2piVmJZQ0FhcEFOaXVCeEFOMVZGcUVvTWpSSWk0TkNBY2hLdlVCbkNJdUtoSTRyWnBDMndjdlFsU0NGNGV3N3BLVTNjUC9uOXVjdVoveFRCeUxlZkNjT2YvbGZQT2YvL3puT2phTWNWM2xHL21VOUVCVDZqRi9KWlBaRXIzRGJQSkMyajc0SlU5T05RNUVacmI3SERuS3BrQkkyNFM4OXVjWGpHZS8vQ1FoL3hhWjJlN1RPV0lqNHRySmhrbEk5NDRCMjMrRjhtejNXWElNMkxhellSTFM4OGVBN1VkQ2VjYjdJSDlzSDgwSVNZaERsZVpXcDBQV0VuNHNkR2U5ejEvTEQ5dnErWGRmUHZQRlYyZUZKT1c3dCthSVRXck5KV0dTcjA4c3R2SlZjMkt4ZFZjbkZwdnBMRThzdHZKVlkyS3gxYzVOTERiVFdacFliS1ZyeHNSaXE1ODdmbXl6ZjNERW9JN2RENWExSWpOVXFkOXU5MzdmcTRuY29xVUptZXhWd3lqOC90c1B2YWhLbUEyZlBrS0FMZmtxNGtUQjIwNy9ITkEwVE5iRE9RRGJKNmo0VHhXUlR3WVVrbjJGSEptc1h3ZVNCOXVzRTFRVktlNG4yS3RGOHY1WDdwNjNGRnNYZ3ZySWpsOHc3Tm5haGx3UHRucFFsZjd3MnI3VGVnMFdVeVJrQmU5NHRRZ1pudDY2VExiZzZnenhkK3MrUm9uL3BWWHF3VFlIME02ZTJiS09VQWY1RVA3K2NDbGVpVUsxaDlEczhSb1FuakJNaDN4bnpUQXFkQ1kzL3pLbGF2MjBYa0kyMVc1NzVQQXh5T3B1SXFHRFZrMXoyYUsyU29SY1pJTHpySHJMMVBqVi8raHJzNjRncjRxdHc5cDNld2NKcEltL0tTNWJWRCtvNUNZYVlHc3pqQ3FkcnJiMnRaVXRzQ216Z20yUmJGQnBzZ3kzT2FLdGlUUDJOb1ZFajVBMVRNOXloWFdLcXJzcTZJbDNWcVdxM2RiWld4WW9xb3ArOE9CRnZiQXJ5b1FXc0lucE1sOTZzT2xUWXdQenRDNVdwU3EyOWlrcVdLUUdMVEdnV3FyOFRET0VVTitxVTQ4MkRHY0hPU3o2aTZta2E1Ry9rMXVuQlZZUnhnejFtMm5oUFVtS1F1alFHT2liTlpZb2NZNDZpVUcyUTFoRHM5WjVxM0d4bGY3RkdGdlVjNnNwV3J5L2dFV0lSVmpCenpMQ0FuV1NBbUZJL2N3aHo1MGRsdWxpTTlkWVRtOGY3M1dPbE9XbCs2MEFOc1ZJTTlSSkZwbjFORFNKS2xYOWpZczVtNWdZWkZpbW1nSnNGN2sydU5XcGU1UzBnNUtvMGlDMkF0bEJ0WTBVa1JMNTFRdDcwVlUzdzZhdk9jM2QyYzJQU3JWWE9NV3RVNTVSWkxhM2VCdUxVaENYajMwZmRRekd4Tko5Nm9KeFlwem1ScThBdGlyMVhKUGdJR1hFQzdHNTRsTXMyTlYxZzNsZmVsTUFXNDE2YmtGOWNSMkk1anZ2V2haOHVBRGttcjNNbkdTZ2kwMVdhZERmMnRSekY5TmltNWFkS1BaM1BQaFNzSDNtSkxZbXRxbmhybmhIdjkxTXRvNWNUSXNOK2xEWnkzbnJ0TWRBdFRXeFFlRDJYd0xyQWdOVlRvdXRBd3FiWEFtMlU3Y3RPTlJKREV1ekxjUmdtMkdlTzYwNHM0QWRlN2NBajNBNGpHK3JncnRDV08vblFoZVU4SHZsSGZKNk85UUZQZ2pHTHZQY0t1dXRSVzd5SGUwbUhBWDdoWXRDWko1dk5yalFCU1h4RHFON1puUE8yV0Z2WDAyN2ZkRWczRDZnWndHd2JZdVNXNng2d2ErdmlDemR1dzhidURHVjdKT1V1MXc5TXBSd3lvb05qUVliWUFJMmFjb1JzWlhZNk1ib3kvbUlwcUxXOVYzSkNlTTNXUmZDWGhEek5pV0Rac0puTjJHdmRWZTducUlaWmR5eXJteG9RZjAyVVFOZzNOZlQ1SEw1c1BWNEcranp1blVaRTFKOCtrRzVlb1JQRk9CcGhvYzl3Q2I3b2dSVmt1ekQ1dkRHRDlpV0pZOU93bFNHam80U0w3ckNPUWk1cXFOSDVZRlFKMzBEWnJuQ1k2dks1RnhsOTZhbmxKVWNXL2FnTU94MUc1SkZlR1ZiYnIvaFZSTDlCTmlValZqb0ZaY29MeVJXdlVLekgvWSs0NU45cDVzM2ZiRExIMXJpQmVFWnVnZytJbWtyeG5TbFlsT3cxeWI3UVJpaWlnQUtZY0EvdUxRMi9JbzhROWxaOGtaR24zV1VtZ0E5bXl3Ym5IQ0ZwYlIvQjRTUVAwcnV0bEFMemN2dkhrOGZDY01JOXJiSHUrdkRaVXI0aW1JMlkxMUdZWGp0VTBKUTQxNzV6ZWM3QUkyUVJ6LzdKOG9PUWVobEpnZDFvVlExSXpyY01FTHp2QnY4TWF0QURwdHdlMGIxTnFNcjIzdFZhYnpJbm5BcFhUNXJEOUFVOXJrTW4yS3FHbHJTbzFodWczWGlrdVVlTW56ZnE1NEV3VFdaQlU0aW1nVUVCR1pYbHhpWEtwRTd6cDdlMnJwOCtnNkhZUU5yWGVFQ2RqQWM4Y0cxMExqZ0JqR2VkUk90aEVNVndzSlpvZEJzZjA5SWpuYi83VzFDN3JranRRaVcyeFByYXZTeExzY2RRc2E0OTBIbnpIMjc4bkdjaVdscFZTalZkTGhyamhOQmRGbXphbHlaRjhFaG1uK3NsSUhTZHJ2YWMrSHhRSnhoZzJJc3pBekV2L0ZBaUN5bDRsWnFTZlJGa2N6akpsZ3Mxa0N4cmRROTBIRmpyY21SVURzWVFZNjc4QVQ5MDJKME1qZHA3bVlZaTZJTEtydWVsL0E2WXlPYllrRFZUeldvR0ErK0JuZTRnUnROeGxPd1JpbDEzaHRZRXhaNUVYcVZMYXpsZGhCU3d4emFMR1cyc2xCMEZ4aTBSWStkc2NLR3c2bVhTNDRkR0JRQW8vWW0zT3B5ZkR5T1FuWExzT2dZcmpkaEF5U0duaTBMZFNZd2hNQ21OSzFOTWNYV3RmWjQrRnJZV2NHY3B6bWU0bEtWVXNVWkxNeXNVd21OaVhrYTE0WEtnWW4xbUVxUEw2YUV2ZjBNWDkyTVp4MDdGYWJuMkhQNUYwdkdqaU9zUUZoY1c0TVZHTEdTRU1aeVlubXdyN0VNM2NKRXpadUZNV0NSZnh1Q25HZDFTOUJPK2c0ZDZvNGhWcXhQR295L2ZGejVzNVh0VVQvOUpKOEpkUE9OaVpzNE00dE1OclpUUnR0dk43b29xUDBUVisydzlKcmkydmVxd3QyUmpuOW9tVUlkc0hvVmVwLytiN0ZaWUxOSnRsdkEzN3oxY21KUERxdzJUR29NbVdSc0dOOG10MS9ZZ1A1MEl2dDZlaWFnSmpaRlQ4enJRd3VtNDVEV1pJN2ZZUHEzRGFjZ2ZOdHNvYTh4OWt3NjdwM2srVUp1My9ybWExbzZ6eXFMWmQrTXVndnYvVXhHRFI1eE9tMkd5Vll1TzVFOUhPRG5kODNnMUJRbU5NMGNWRUs3eWpVWTlhazJlVUlnRTBMY2t6L0twTUVyM0tMVG1IYjZRMWxlTmZRSkRxSGdURHkzcTB0M2pYcGk3eWlUWGp5THBtNWxaMUlHd2cxcXNYb3VrMEE4WDVqbmRxSkRENFZVOC9IaE5pSE94YXpXa3ZMUVFqRjZsTVRwTEVrWUtiSFl1YTIvT1pKa21OQWlhMWlGbklJdkxKZmxoNjNNUnlCT3FrTXlZVy9KOC9vYk1jUjBwRDZmTmZlU2c4aFQ5enRuZjdLY3BMNjFrc1JoR0UvZC9ycmhHNTVBWDRxOUJyeGQ5ZjJ6NTREVTE3QVJFdktlQU1HYlVidmlmUTU1ZWd2VGRDM3BQUzNlV1pXU0d1cHo1UEJ2Ris3K0J5RmZDaWxOeWJLVFNqUStUWTZlK09yZC80UXVwS25JQlpPem9vK1JpU0FQelNrNE4yZ2RQRVA0cWJnSVBzT0pJb2g4T1BOTk5iM0NjM1pOVUpWN1VVNWk3UGpldm41SUZSckdKU21ocUhHVGM0bjk2ZUFxMHdTVGdmZzQzWmZueXR5VVc1Q2JtcE5xVE9FRkxsRk5GWk1XanFma3FZOWFndUY2MGxvTHNRY2QyR2RQRk1SZTdLbUR2WDBWYVVoNlQ2N0k0OGhnT1lTRFo1bEtkMkI1RHNQNVpIcnlRQzBjeTVYYWZVejRhTytFWktwWkEvS0JKbnZHRS9RYktzbWJYbERXQk9zeEwyR3FTaXpsOEpkWEhXd1Z1eCtnK0VuODJaTG5xYUc3akJ0aHJOT09ua2tWWTRaSmkrcFFleUQ5SUZoODRyZThNRlVYZTJlWWpQSE9qdHFxck9oOUk4OEoxcGJ5UW41MGRrd2xVVjQwbHBpYlFDcDZXbHdoNXhUbDY5SDJxS3B3K3FvUkZYbElWaEtyMUljdDJoeDlqNHROaVlQUTN2THdhVjN0YmF2cWc1ZTNEdnZFQ1JjWWk1L2J4anFOdGx2YjIrSUdhZzE3aXVEZm9iQzhHTHZkdE9ZUkMzdXdaVlJERTBiNlcxRUdWS1prSWRJZ2RYVVBzNjVXY0ZqeHNYa3dGOXRoRERoampMUXovK3JiVmRXTE12RzZldGFnbDIwcTliRzM4UUx4aTl0VnQzQlBhaXBncHNVb2kxUmxSWUFHSjdMcVBlb1RIM0JXdGhQQjFRbzJrbHFFamVIREF6azJxaVNOcGlLS0MyVERDNHRvNHFlWjVJby95NWg5VnlDTFpzQkNHQmt1TWRxZTJrZUVzK3ZsMXFLYnFmazVQUldVeXdGd2ZKVFVTWXhobW5vdFFqWTFXV1BadW9DTk5mamNEbVpDTXgydXhSYXFTYVNyQ2VRSHdOMGVOalZsRXRqZ1gxS1VyM01TbU9QSXBvT0dBdys5Ukc2TjQwdEJzOGpCV2dyMkdOYVBVMndIRDhRTzNtTGtBNlEzSll6SUF3TFJHV2FiZ2lPSGE5RTgraFR6VTQ4VDhpMTkvZ1JPak9Kd2ZUQ0JUWXY4TUdyNnBoYXJIaE9yMWNoSXJxZUVjc0YwQ0s2RDM2VVFTV0RsemVGZ09ZRlBqL3lYWHhQeURUMVdEYTVmRUFkZlZ4MlJhRWhGc3d6Y2JqQ2FTWTl5aWR6Q1hjNzN4Wm1lZUpBTGhtODVoY29GdE5jOTFIQTVhVFJxY3NZVkJKNHFwMDJuNDdDR0FkZExxU1FqbWJHdnljTjVuMmVySUdZRHNlVTBmc014dVRxWGlueUpCQUwvRXQ0bzBPYS9rc0N0U2U2RWZLT29LYXF3bFdSWGhRc0ZlVlVxdE5RY0tyWG1qclF1Z2NMZ2dGbDVELzFrQzFSdDZyTkhjRHJLdE5vR2pic1JmT215cTZBcGM3dXFrRU8zVkt4VlBqeDNNMGRLVFlPbXlBbXFyc1o1ei9RRjNHUkZWektXRDJkSWNRdHJzY0tDNkYxRWg3aTBJU2lwNzNNUDN5VmpHZ2E0elBHbzdsbXFoSVhhVTZreENZRzZNcm5DN2RhWXRUd2hFbi92ZWczVkhoMGJIY3cwZVdsb3Q4ellCdDRWZ01Ib0xaL3VZdTV3Yk9odlNpUGp1U2x2UHJ2VnZGRFRLS09oVzNncnR0UE1vYkxtcmNUNjZJTmZPc3hhNFc4RGYwdmlDUUJwWGxMeWVwYmY4RE9XcGlTbFRPRGloWXlPZlVqdnAxUVFZSi94dnA0OXVnUGpab3gwc1JvOGlQb05sS21ic2VEcVF4SG5ocTVna005U0FuY1BzRFdETE9seTRHMWx3TVQvSkRtVlRsemw3bDY3SUIrZEhMb0YvR2RRQmM2ZUNsUVdwSm1ZZGkyRnZuZGRVeXlHYlY3cFc4eE9sblkvNTg2K01ZUW8xUkZUZkN3SlpydmZGUXhQang3ZFVFVlg3ci9hT1l4Q1VPUHpja3Uza25Ib0FQSzdxSkgrV2RVU1RXWDlzY2tSdGY4TFZ0UjZ0VzRKYnliWEVOSnNtNURYNjhyRTg4MUI0My9rWnpmZm5zTWFDNFNPUi81Nk0wQ0wyakdJUnhKQ0xUVEFkZUg2UWdndFhaYjVkNmJwSTZ4dTB3bUhjNXR2ZmRBNSt4Q3QySEFHL2R6ejkxdkRSMS9VNC84Zkg3d1IyQ3o3Q3EwQUFBQUFTVVZPUks1Q1lJST0iCn0K"/>
    </extobj>
    <extobj name="334E55B0-647D-440b-865C-3EC943EB4CBC-49">
      <extobjdata type="334E55B0-647D-440b-865C-3EC943EB4CBC" data="ewoJIkltZ1NldHRpbmdKc29uIiA6ICJ7XCJkcGlcIjpcIjYwMFwiLFwiZm9ybWF0XCI6XCJQTkdcIixcInRyYW5zcGFyZW50XCI6dHJ1ZSxcImF1dG9cIjpmYWxzZX0iLAoJIkxhdGV4IiA6ICJYRnNnS0NCY1puSmhZM3N6WEhCcGZYczBmU3dnWEdaeVlXTjdORnh3YVgxN00zMGdLU0JjWFE9PSIsCgkiTGF0ZXhJbWdCYXNlNjQiIDogImlWQk9SdzBLR2dvQUFBQU5TVWhFVWdBQUFUVUFBQUNyQkFNQUFBRDFLaGF3QUFBQU1GQk1WRVgvLy84QUFBQUFBQUFBQUFBQUFBQUFBQUFBQUFBQUFBQUFBQUFBQUFBQUFBQUFBQUFBQUFBQUFBQUFBQUFBQUFBdjNhQjdBQUFBRDNSU1RsTUFWTjFFbWU4aXF6Szd6V2FKRUhhbVE0UllBQUFBQ1hCSVdYTUFBQTdFQUFBT3hBR1ZLdzRiQUFBTWdrbEVRVlI0QWQxY1M0Z2tTUm5PN3E3dTZ1cnE2dXFMRncvV01LS280R2F6NE1HRFZDTWk2S1dHZ1YyZlM3YUlJRDdva1JVRlFicE8zcVFhWkVWUXFHSkZaUHRTY3hJOFZhMm9CMEZyRk1iSHFkcURIcnhVTzA1dk83MnpHLzUvdkRMeUVZL01qSzRwekVObFpQeVArRExpano5ZVdYOFFMT3Rxdk8ydHBEOSs4ajJYNzMvOWdUZDl3ZXlKTDEwZkp2UzZPdkNsY0p0Y2UxTDFGWEw5K3ZlKytDOUNydnVlTks3N3d0WWtUMmxydm9NUVgxWXk4NFZ0OFpnWjJoWTA3S0dYaWdOTmZ0cDBqZXh6UUIxZkZiZmpDOXREMlpEclVIRmV1c1BDRjdZRitWU2ZWZHd1WUR2MTBLaG9ISDdhTkNUa1B3elFOdWg4d3dPMm5TdFAyRm9BNkJFRGhNazNQV0Nidk5jVE5xd3N3anBxQUttbjFiRzF5UGR2QnR2ajZ0Z2FqNkVCL05nYlZOWmwzS1llNm0xeXh4dTJudlJxMkx6VjdhMFZIWGpEVmlka3l1cHRBN0Q5dDNLYk5oNEgzckFGWC9nSXg3TUgyTzVVeHRaNXlTTTJpYVlCMktieXFXU2lGZTNmQkxZMllPUGVwQ1F3RUt0ZkJUZUJyZVBEdlhWZnVoRnNNSHFOWklWdC9TNkNhbFN1UndlU1prcEFrNmJyN1dzL1U5Umc4dDBtQmJrMDZLYVhSNExTT2tucGMrd21OVndvSlB2cFh6S2F1RDhWWlRuY3YwVElpNUlOSHRMWGhTUWFFdDIzZ0pqQXRoV2xGUkZpVUpCUENzbWpJMEZCVjVlK3BvSm91b2YzZ1pyQTFrM3JLV0hWejZzejhnRzA3KzJ6VjhrWlhPTkwvRDM3aGdtU29ORW1UV0REd2VidUI4N0NhOVJCUG91L1B3ZVRMSEMxdnZ4TFFuNGtCVm9SK2ZGUkVEVHBpTDFUWUJ3YjBQbWZXbThQeVpOZmdON0pDSldQc1ZZTFhxOWd2Zjh3RnRwaFhhbEJSLzUyZ1hFc1BFY2xLcll4NjkvREtSSklIMzhMWFMzd0hqREQvSzBVV21CdkM0STJuUkFQbkRvQkZkaGxVeU1GMng2ZjVkT0Z5SGJ4VGtEVi92VlhoUHlBcG9KZ2l5dnNVbFNUT3p6YmZtTk5xdGJiTVh2TERZcXFXZHg1OERJWGhIeVhKUnQ4a3Q0YjRmUEpLY3QxK0dWTnFtSWIzcUppTlZxaGRRYlVRVkdhQlhyVVpaOW1kcWxGQjBFMHhjZVEvbUxLZHUzRkN3L1d1TUVHT2FKQ205UnkxOHZQWER0aXhYV3lUeFZ1czlVcXVXL0RKT2pIdk5mRTlsYi9ONk1OcU9XMkMvUjRvWlBmY1k1MGdPay9zNHhkYWlRYmN0M1AyZlMzOFpUUllteXRJNVl6dThCN2x5TmxlWVYrMFUzQ0xFSmVtN1JoOXB6WCtxSkpWWHZqeXFJUkpoWjhJY3d6QzkzR2hLalcycVhtVVhkMlNxSkpzOWcyeUJTQm5CVHdsR25nMEZQVlN1clIxMXpuNXB4bXpqNFBEM2xlM0tZOG84YlVocnlQWlVYdE9RUEFOb3JaQ0RXU3VldGNPUFplR1d4dGFya3RncE9Va2xjYnNNV3Z0c1p3ZGwyZCtWeGFVd1piaDFydUJudlpjdUJ3a3l2dTVnMW1KQXRYYkxKSnMvWTJwSmE3VndVYjdPa1JXSXJ3YTg2TXBPZUliZTN5Z1pCTTExdUw3VlRWaW1MYmZ1VXoxS2VoWG5Sd3RQWnBJVE1HYXVpSURkYmc2VXRnM1dXZ0drV3hkWlZwS0tybnd3Nm9qUmpNMExFdkdMQnRNc3RkTDlnWFlCWkpwQVBEZXBQWVlQdWN2bmRNRnRXUWYyOStURjRmaFpFWkh3VGpoRmx1dStDT1JoUGdNRWxRaFBiMlJDamM0ZHVaQ1pjbmlPWjdUVFVOWUIwenkyMkxEVkt6dEtUaUhxL2M1TVYrS2pmZ0JzdzZ3SzdQSmJkaklvVU54a0lxT0M5NGZvSDdNK1NRbDdrSmFUa2NuekRJZ08yZUl5VEpsc0pXNTQweFY1eUE1RFVrMWhEYlBtZVlRL3FDcDBWOXdhYjN5Q0NmUzBwaEUvVjFyRGlCWExsVUp1NjNTeFByd01NcFo0REc3bU1TTUFxNG5HSy9wYkROZUIrWUYxMDBoM0dUQmpQQTF1ZEZiL0tkVnNBbXh5STdLc2FSd2hieFhUM0FkdUNxZ3ZKTnJyNHUrU05sV0pnSTQxQzZoMlMwSk1EVnhTNDhBRmR3andyQWNIMW9rUVR5V3J5VHN5NXJLa0Ria3pPRlVQU0tVR3hWMjlVS0RzQW0zV1FRUU8vZnB4UkkzQkVzN0w3MXVlUXpQdlZlbEhuYjVOTWlqUzVFVkRwc2lIQ1l3N2lkQmFQdERuNVNXZTExeFk0anVQYjA1REk4VGV0S1RHVW5sd0pQVDVtRmdKNFJFd01qUEV3cnNEd3Y0Q1YvTDNtR29vR2hlMG52eWFsL3VuNGcrVmhpcUZwM2sxd3hPcnJoZmNGNVRNVHlDbDc3bHNoMXVEZC8vZTB4S0NMa3RXLytnYktESjNpVHlVRmJLRTNOaU5FSGt6cDNSTEVzKzBQa0NpRnREUWw1bjJTY3lQN2VqdjJLcEJvU3lwRFArZ04waFF2T3I3Z3JvV0h3aUZXTWVENWhnN2g0Uk5meGs3Ky9DNkFwK1YwNXZvQkRPSkNzOWtTZHZIRDM5dG5acTdkZmlCZzJxSzF6THRiTHVpTSt1Ulo2ZDZWLzVUbXRmMEFUd1BWNTVSVjI3d3FGcmVGUGhXUzUrMitlRTNKL3U4Nis1U3llekFKYk56c2grK3Azd3N2WC9pbFVMUFcrTG1zVmltMUYzRFNYQ2tGYjJKYnFWM2FFYzlDeUw1ZXdVUHJ1aEJ3dHQzQkxhWnR5YWd2emlyVC9zOGplTkxrWk4ycGRqRVUzWGFhei9wRDVHdUFmRkI2Qm5Bc3B5ZGlSbzlFdzYwRks2dlFsdGk1bUo5dXJabTVCc0NlR29FWnNlYjdldTZxZWxwaFF6UXROS3FvVzZ5Wi93ZzF1RVhzVE44RWxjSFg1YUJDdW1PZkZWMit6VFQ5L0gwSjZyTThHbTV6VjFEbWFSL1dWVkRYWmRMam9ka21sTWwyRllkYmVCOTZ1bkIrN0NpNkRMNlJ6dU5tS1RaRFltN050b2ZFS3VoQTRsS2F0cWF6eWx0RllqbVVNY0xDQ05VL2ZrWCtaYkcxY3djTHllSmxsdXBhMWp2dENqY3pDMmxYOFJ2bnFPTnB2eHZ1QU4xcFlRZVd3UE1lUmE4VVdDK3dsWU5QNUtEZ1cwN2lDTDNiRDdMRHhkd0REd2txdG04VXJ3eWIvZlhCeTZ1NldJRDN6T3d5b1U5Z3hBaWUzZ2hmdUNQZVVvOXRWZ29pYnBDY3J0M0JtTmJUYTJHNEZ3M1M5c1UxQjExK1RHY0RXYTRIcklxa0tUMGZHNmFsbEFYWEFtbFNZZlBxL3hSWkNuYTF5dldYc0xka3V6K3dwZ3QyR1ZmVWhxNHdOL2R2cWpndW5NSjZ1NUZoUHZ3bm9pRVBSWjJiMXVRWFRlY2hnTmVkdnNQeTdIOHhYY2FzR2pzRngzcnZLNndWdi8vWE5OWnZTbVhTZDFSRGJ2cVhWTU1HTlQ3eGNVVU5DbkM2YlliR2xuSkVtNklVZTREUjRXa2pBekx5SlMxTlkwUFROYkU1VTZGZGVuZEdjYXBOZkNEaGgwREhobWZ5MWpsZ2lmMENYTWNQaUgyWGxsSVVma3ZqY2I1L1FVNk9aT0R2S0tkRTlDNzh2VkkreTNTWHpPVTlvalhXOUxBTHB4NGFIK2VXVXlZM29SeUZ0UHpZOEpDUzZWd1pGcmd6MFVQUWVkZkYxVmk2VGMrYmUrTG41eUpuYnhyakhPdGFHSitjTDIyWCtzRFg0RENSeS9VakdGcDFrZm1xckRtZjZuSythWjY1T1pQYkVySHR3YUtZajFURmt5b0lmMDgvVHEyZE5DZFpEdWM2NVJqTE9kZzJaRXZMQnF1N1lVYTB6bHQ1QkRDSS81Um95WlV1TU1US1JyMC9tV3FPVFJKSlZrM0FPbVZLVGk1aWUwMmdQTTNqemdMbHRKZ05lNTVBcGMvbGRXWnpTdkMvTnRrWW5xZGsyanQxRHBzeGtiZTA2YmFzdWJQWDI4TUwwYWtCekRwblNVb2FETVBFeFhINEowS1NXTnUxTjh5VmxyblBJbEYxbFQ3RHI0SDJ0MFVtMjRqK2dTRFRKUkNpL3A0YmgwalRET0tZRFBST3VPVXlUck5GSnJQL2xoYVc2T0R2RHBNRTZ4MnF2Q3EzblJ2Ym9KRDNiaUlXVkpkWW1rSHFhckZUbHFabjRtOSt4N0JjS1N5SnBqVTdTdERacENwdStPdVlKRTFzanFlOTlFN2p3d1JxZHBHcy9Rb0hLNHQ5dFk1dnE2MjM0ZHFMNGhkckNDUXA3c0VjbmVlZFJqbGd5cStjV01xV1craHh2MXpJWDhSS2RCTlppVTRZV1Y0emFlbDZrcHpzemZSV2pPai9SU1p4Q3BxeGxxbWxQY1NuczNkUmYzOUZKY0ZVMlZRdFEwb05zSitsbzZ4amtmRWNuYVFPMkJ3b2VKZGtpNThvVFMyNTlQSk1WWi9pT1R0TFJkOVBXdCtKaW5WTFJmakxxZ1pPUWdRbEdyNUdCWElTVUU1MmtpSGlHRjdycDVWRW10MXhHOXkyUUEzOXBjWUxPeWlGS1N2enZIR2VwZk1ac2RKSjhQdGRjTldTS3E0eUdMeHVkUk1Qb21KMEltZUlvbzJQTFJpZlJjVHJrcDBLbU9FZ1lXYkxSU1l6c1JtSTZaSXFSMlU3TVJpZXh5K2c0TWlGVGRJeU8rZG5vSkk2Q0dqWTFaSXFHeFRrN0c1M0VXVlREdUpBaFV6UU1ydGtpbElWSC93WXpZQjR5eFJXRWhrK0VzdkNJTFlEeDFNdkphRFk2aWVZbENtVGpIT21nQUwrR1ZUU3B6ekVMRDF3U2F5bE4yYlpzMGFSZXNjR1hIeVE5ODdZQnlhRVBEM21tVDNzTG9LZFdiMVJEZEpLY0YzSE9HZ0Mya1RPM2huRXUrNVBYZW1zRHRqYzBSVHBueXliMWEyOTQvR1hZRUhHQ1o0aE80aVN2WTBxR1RORnhtZk9WdndQRG05TExMR0NnNmtPbUdJUU1KSi9ZdXNyaUN2VXFmK1EwSU5DVERORko5RUw1bEZZRWVQcWNoZ05EVld4S01mRGxRYVcxakQ1a2lsSkl5V1JWYlBoZmZiazFqLzAwdTdkUUVsa1FWTVdtRDVsU0dwSVVySW9OdzFiSXY1WE9JWDBoVlZkT1ZNV0dod0J5Zk8vQXcybGxTRkpCVld4QlNPSU55UmxnNjB2VmxSUGdraXIxMDBBWE1xVXlNanpYcitpUmRDRlRQR0JMUmljcG9WQVRNcVdFcG96SUFrd2tqazZTSVR0azVJZE1jUkEwc21TaWt4aTVkY1Q4a0NrNmJ0ZDhaY2l2MGg5eVE2YTRZdER4WmFLVDZCZ3QrZUE2TWlGVExDSkxJK2VGVEZsYTRkYUNpb1JNK1IvbHFnTDZhVlkzdVFBQUFBQkpSVTVFcmtKZ2dnPT0iCn0K"/>
    </extobj>
    <extobj name="334E55B0-647D-440b-865C-3EC943EB4CBC-50">
      <extobjdata type="334E55B0-647D-440b-865C-3EC943EB4CBC" data="ewoJIkltZ1NldHRpbmdKc29uIiA6ICJ7XCJkcGlcIjpcIjYwMFwiLFwiZm9ybWF0XCI6XCJQTkdcIixcInRyYW5zcGFyZW50XCI6dHJ1ZSxcImF1dG9cIjpmYWxzZX0iLAoJIkxhdGV4IiA6ICJYRnNnS0NCY1puSmhZM3MzWEhCcGZYczRmU3dnWEdaeVlXTjdOVnh3YVgxN00zMGdLU0JjWFE9PSIsCgkiTGF0ZXhJbWdCYXNlNjQiIDogImlWQk9SdzBLR2dvQUFBQU5TVWhFVWdBQUFUVUFBQUNzQkFNQUFBRG9MeVlJQUFBQU1GQk1WRVgvLy84QUFBQUFBQUFBQUFBQUFBQUFBQUFBQUFBQUFBQUFBQUFBQUFBQUFBQUFBQUFBQUFBQUFBQUFBQUFBQUFBdjNhQjdBQUFBRDNSU1RsTUFWTjFFbWU4aXF6Szd6V2FKRUhhbVE0UllBQUFBQ1hCSVdYTUFBQTdFQUFBT3hBR1ZLdzRiQUFBT0trbEVRVlI0QWQxY2I0Z2tSeFh2M1ptZG1kM1ozamsvaUNDYVdSUGlYMHd2Z29JUTZmT0xhQVRuT0RYK0RiMG1DUEhQc1NlQzZFR1k0VDRFL09Jc3hnVEJ5Q3lLaGh6Q3JLS0NhSmlORUVFUlpoT3lhaEprTm9paWZuRFdOWk56TitiS1YvOWYvNi91NmJrYjdRL1RWZlYrNzlXcnFsZjFYbFYzajJYOWoxM0xWK2RYNFVXeVc1Unl0YjlxU2M4ZDZuVHVWSU9RTi96Mkh6OS9oYnIyYzRzcWs3ZEk1bGVSOWR4aU5HT1hCSzVOVGN1WUtoTnkvUDUzN052M3ZxWkh5RVpHNWloNE02QWFpUUtabFlGdTZ2cVBHVXN5YXFqRThjUzFaSGdTRmV1Mmx3UTBwYlVEdXUyWU1vWnhTTGVYd3RRY0pVNUF0ODBjTWdTTDF1MjBrMThLNGd5bzlrOUV5cHBVdWswT3M3Skc0aXZrZGZmTGlXOVpKWEl4RW1WV1dDWWVhK25wcmhrK0RWWHlUZmFEU1JvK2lWNmVWSDU4NmVaSEh0ZHRUVUtuMDlaODJyVC9uYzRSanlqN1pNWGpUQ25WRnhDeVR2WlFMbk95YU4xV3NQRnZuV2JXQnpNVXJWdmpSU1M5anpPbzNEQlp0RzZqSTEzeDZwUWhTZEc2dVR0YXQrNlVvVnpSdXRsYU5jdTVDMlZ5Skl2V0RhbFE5UzExaUdDYW5LRnV6V25qbXRucFpudnJxSU1xditIK1I3bmI0dzFFalU3RzZQYjU3eWtoUEhGTE5IdEM2VExaMUZTN0haQkh5RGxOalVreDNXNy95cU1mUUlJczYvY2hTZG5keHdCN2lFK0hCQkswMk1UclZtbFJ4dE5EamFoNFlWR2FhcGF5eWNzYVdBckxNM0JuMEcrdHlic3ZWSDVFa0FHNFlWR1o3YnBLRHJWdVhVSW1OMS81RHJrQ1YzOUNmNjk4UVZQalV1WEozY2RuS0xGRjFCalVRTFh6Yjc3aW5GSVo1T1AwOXhHR2lSTVNWZTRpSzdBOThxMU55Nm96OTdwaUhGOUQvSGFSaVY0aktnNDhJQ2MvaGJMQkRpWDBkK2x2OXN0UlRiV3NGY0ttMGpMci9JWngzRlFtY3JUYVJMcVlQaC9lM2g3VmlIVG9iK1pyZ1NBVnhpZU12L0V2ZXVzZW1Rb3JLNXNjRWVHYTE4ZzI0MmJMZWkzbi9uSVJiY1FyUXFETHRCcWNNOVZ0VllWWXE0VHdrR2FMdDdMRXRLb2pzekdWU1hFRDFXYkxXajdtbkswZGVtL3psdk9peEYvN01VbUdHY0QxN0syem9qTExWYm1pRW1SODk1QXR1Q0tNOC9Zb3U4TithU3JENVJFbXJ5VFc4eVZtaUl2U0hETUlBdWdDUWJiUVBzT1lhOXozNXdycTJvVFpSVlZFMVYxbXVRM2pHZTlUZm9XZy92NGRKNjB5ZFV1RWErcURwMmJHaEMzbDlpWkhEby9vM2NYeFB5ZVkvSGJWOU5mb0pXWWthN2tpcHdFaHVKTzhIU3AyekhwUFYyQ1lhcEZ3bTF4bUhsVmtpSWJDQU5Za2FvV0RYSWxQdEp3N1REbm5jZTB0MXN4RlljNllrcDUyd2VscFZKbjN2U1BtbUNhWXBHQXFNSXZ3WVhuUmlPejdTczB5NEpEUjVHcXd0QythTUJORFVkV0k4R3lCN0ZDU2krcWdlYk9MNnFiYjFHU1dXNHBvdjRHMEJrRnVRZUNYdVpHTWpYVjcrc01QcUtxMlFMZE5sZXN4eTEzTHB4dVl4N2FTSkJJamJpUXRZOTBjNlVSQkFPMjNqcFJvRTJhNTVYeTZEUWs1S3lYSis1QXIxVFBWRFh5b2p0dXBibXBNVjdsU3kvbDBneWJ2U1ozazNXTkdZam02RGttSnZxK0FPaXFXY1NHallFdmNjaGR4WksySWFRa2JKTzBHUUhXeEdxT3hDU0FDMlVVUW9oYlhKbDVEUkJ6UjBLb0hXSk95ZEhzUTFHMUZWR1Q4cElEMm05cHlEUERhMitlVzI5Q3FKeWtUb0VFTUhmS2FYVzRkMEtXSEFYUk1GdFloYlJoZ3dNcG5RY0RFV0Via1dneHJVakVWZXlZQWFQT1pDN3BkREZCaXNqQVhQcUZJUGRTSFZSRkhqTEFiVThpMEJEV1ZEVDlJOWxlRmNFUDJVNk55TmZKSFhld2hOdGxmVzRUUExvMHlTVFhDdWtFdmRDZ3I2SGhrSWdJd251NTZhSkZ1N0ZETWdSR2F1b1lpQVFaY2VxWGtiRXZDVjROdWF2S2xDQnp1S0FDMDdFUmxQTEhzUVMyQndWR1FoQVJkS1R0KytrQWFCOUg3WUQ4aWxCdnBNR3NKTFhWMWFiRXdPbWREVEtHQ2hjQkpqaHZXelpFQm5ZT0RuWkFrWEZEV0huU01aamNZTXg5c1NKekRlTXVxNk1takNLMDdWWklsbWlIZFlNVVRhMVV2MUtWK1hwUnozaW95c0dySXZUTU5aSVJuV1VhZEtZRE9ObUpueVZBb0c5WU41T3h3dHFIUlNERHMxdkUrNTRGVEtNRU4rWjZjbm1DRTZPeUFJWjg2RlJ5Y2o2S0QxajBnd2M3WlVvNENtcjJ1T0pNVEpmSkJCcWg1cU50Z3lyN0UyV0FzeE1aWGlhbDRzcXRGMFVySVA5RisyMVFNTkRGUTh4MHNPTlR4UGlqS3VPU2JrTE5ieU5vc21BcEhBb0lucnlqcXlxNFcrVGFMOUVTRzNVYllNN01TVi9rWGVQQzRnYkZKNlVxUGZPajVYL1FJZVVpam9MY09SYTRWWG81RWNDM2hxK0YrQUo4VmNIV3I1NlZBdS9kZHlabCtYK2dUZWoyQWtVL2NKblBQbklaYk9kU1RCbUJ1UkVEMnhQR3VGRERkdmZMclc0OGZlVzBHR1l1cVY0SEo5b1JwWmhBd1EyaEZPRFJXeFFxYTNqT3MwMWowR00zZFFXQkdHZ3VaRVhCSkIzMTJhUDJiVVoybVl1dDZVS3ZTRjVueXpoem5xS2l1YXhJTHpGd2ZYRUZUaGR5OWlCVUVJNjkvZWxGR0o3VjVNemZMV3BQci9ySzJ2T3ZmUTlFMTJqSkFIQmtIRmRHQ1psSGFGZ1kzMXF2SkxLckpKZE1WM3NDWnM1V1hOcWJCbjVQVVpBeWFxNEV6WWxybUp5LzZhZGlNNnNranRzN0Q0WHpISlhrcXpNQURVWHNINEs2S2p6UHd6aHpxc0JodU9HY0JFbTgyUHhicXorRVNRamRPZExjanQ5Z3pINlpNRlhTcHM0STlUeWNUMS9VQk4rZ09GbmJXMTZlMmJMVXMwcTMyY21oam5VM0lqTkJWNnUyWDBLbllqT3JKSXhhMjU5UnpCUTlMOG9ncW5BZU93amV0TFJuR0ZTNStLb0h3RkhJRDNNSmM3WnRsZytDNGJoY1d1ZURwbGlUZjBEczQxRDFMbmxqZlVFMGlLcWNud2kzeHRrc0UrWVlXMFdQTzl0eHRuSG1YekxkdTYxWXYyRy9zSk0vNEoybmM0ZWcxdzBYakRuVFJweVA5WUdpWlFSeEFrYlJROHY5V053ZjZiSjc3TFdSdm9hRzVNUVVlbkRiTTZ4b3l6N3JSOVcxKy9jSTIrTk81OVBYdy9QaWkxWlFQUlcrTXljZlZ5dUtRN256R2I3RDkyNFhuOHFISGJIRnR1WjdsTE82ZDUvM0M0andldjFrVzIyY3R5MlBmS1VlczlMNHZUaW5CeDg2MnpiRFoydmVWNXN3TWFZQmYzTFZFdDZhd29la1VJQkxtVmFHTDBZaEpVMjhJVEtVaGZiWHFkQ29KZnVZdTI4YjBURi9LOGpNSGN2QVNDdDJKRjNZTjJGT2pvWHgyTkpWY2VIbUU0RWZaVXdrRDVqYnJNYmVRVFNDOFZtSCtRb3VCNGg1N0thUlJqQTMzaVB4cXg2RG1WQWpNVUxwNlZORUxMNms4OFlDMS9tMmpuWGh5UnNvYW4xaWxnaFpmT0M0clRyZGxFWUY0NWkvSkpMZCt0SjFNejBBZGlWM3pNSDBSZWZLU2QvNEhHMm15dTJmVEVKYjE1QjIzVHQ2VS9yWDlXRHltSHdWM3o2RWF2a29uSVNIdkRSSDhCYzFEZno0aTkwNHU2V3BhT3gzaHJLcHBFL1VaY3ZLbkMvZjhqWkQ3SW1wRFJhMjBHcTNQa3RQSDc3L243K0JDT29ndm5LeElINk1TWVF3cktYblg5bW5pYVRKSnJ0eUxFYUNLNFoxdkp1bVZvZmV3RklRbnltb1QwMHIyOXU0SkUyaFpseFZIUUJUUDFsTDk2ZmdGTGdrMkE4bXZmWXpVZTJVNkZWVm5UWW14cFJWRXdTQWNURHM0WGxCdmZUUlRPbTZvZW1zMThVVUgvdGtUVStjZzhhMkRnNk5vblZYcHdUV1pwSkhCaHN5RTd6WnlCNDd2WmJnQWRxaS9CS29ubnZlMzlnS2N3ZXlZZktURHkrQkJsUnExSUFyeXEraE0wRTFvaEkyRk9PamxyNkRNeWtTWVpaQ2c4bzU2bnhyY1pWS0VzY1VjUGVjcko0UkphempVSGlzN1VCV3FST3EzdkxCVmw4L09hRExCT3Z0NFZ1RVBkRlZsUE9GN2c3V0xHaFRBV2EzdFlFa2dUenRMN2swZ0ZiOHRycE83RU90V2ZIODBzRG9qM0ltSUg1TDExQ0VONkJiL0dHM2tNN0VGRW5qZlY5ZTdoYjF0QTJjMGhxWmNlRTZjY2tGbmlZL3U2SmpHOTF0UHpXY21jSXhIMkZlRitBNkZseVgwMjZzM2ZXeFJtWlphMVdnWHh0cGJXUzJvWE1ocWJJZTQrQm1taXdjNHF2ckVNdGlMN1hFQTNUSEc5clA0Nmx1TEdzWjE4UlorMTJBNDNWYnFVKzhTRmRJUGhjN3B5bjJwaFZBM3JjWDFTRU1OQkVqd1lvZmVKejQxUTNkbGV6R29ibmlTTkdQNm1INWlkWjhRVTArTHBtS3FDeFZEZytWcUVxVFo1REJZWkZYZUV5cGlCWEFRUmlabk9PMEErNGhvdUZscE0zNmEybDh5RThGUUhpZ25vcVIrNmhwbUtOY2haTWNRbWdnYmdHNTh3aGYyWWlaTTA4bG1ZcVdHUkhhYVFMNFA2TjZrWThpVEFvUHZVKzVNZ1ppUmJZOTJIRmpvWmZKNk00NVVsRU9PTjFOQlJvQzdtVzdIWDBzTTNvd2tDZERiVWlMeURMTHNIbE9Pbkd4bVlJcUYydmYrakxCUGFHSVJtUWgwRllmcm81bVlZc0FQVWtrUHhSRHpGUE5SalYzSk00aUU3UkJjeDcvS3dKSUNGZE9CLzVWTENqYWQvSWRmQnI3c1NXZEpRUHhFL0tGaDJOTWxNQ1dReHRvTkpxQ01TSmZKTGNMa1lpTlFJemtLQk9GYlFVdmxLbzNnUGtQdHBDaUo4UEF4K1loQXRTSXQwV1BiY1RqRGdPdkZOTEFabmZxYURUTm9JdXBaM2tTN1RYVXJLSDZqTVRuZVN5VXFrRUFVWDhKYkpUYjl6eVlnTTVENkVkOG9abUFYMEtweVZmU2dvS2hCaFpsYXdLQTJkYVIxR1FRV3RJeDBRZFJPOW80S2NIaG9XOTBDaWZzQmVyNXNBeVJOUGEvcTVFVFhUa2RWaE9lNk1GZHFFU1RGYmxCTkphNFEvUlU2L0dOUVVkRU4zU0VsSGF3WnFlYy9SSWQxYWR1SUxRcFVlL0JqYWsyakM5elU2NUhyTzZxRWc5cjFxR3FOeWx5MHVhS1BXeFBPOG96a1dRTi9SL1h5NjhhQ21ZNm9sZmJiMUxxTi9TY0E0L3d6bnozRjNCTzZVWHREazB5VVpyd0YrcTNwVnpXTE1MWjBTMnVsODNUcXBiTHBIMFEzZi9ETHdxeXpvalh3eHhPK0JTQkxJeFhXZC94R1AyUHBLRkxHQkQyOFVLdmpDTkpIR1FXRTRFdis1clh5R3pCOUdLTk1yQWtaT2I2aE9rMExWclU4eXVKZE0yVU00eHkwY0E5QnQwNFlrcTBFV3FzV1REaHc5bHRmTmxHRHF4Y1VnMWVBVzZCdWFsMUp0QTZ3b3JyWUxMV29lNHJhM3N0bVhFbW9GZVJiN1A0MDg3Nm1kOTkwQ1VIRGtWUi9FZzEydTkrVzlLZnlyMjVVeEVBOWYyMFZFSVZRaWMrcVI3cjFLVU1INE4rbkV1azNZV28xWVFXNWYxcmtsUFgvYzA3Y2ViV3A2TGVUcTJjQUMzOHBRdDVveXBPTXE4SGtmL2lITjkxUndCa0xMQjBQUDM4VHFCYjN4Q0Jaa3docXFRMWpBTmVYSTJqWml1dy9jMG1mNUdPYmpUa2FiZC8rZGUvOE45akFSZ1BNU3o5M3laazgraGN6L0g4QkpZOEhDVFE3S2FjQUFBQUFTVVZPUks1Q1lJST0iCn0K"/>
    </extobj>
    <extobj name="334E55B0-647D-440b-865C-3EC943EB4CBC-51">
      <extobjdata type="334E55B0-647D-440b-865C-3EC943EB4CBC" data="ewoJIkltZ1NldHRpbmdKc29uIiA6ICJ7XCJkcGlcIjpcIjYwMFwiLFwiZm9ybWF0XCI6XCJQTkdcIixcInRyYW5zcGFyZW50XCI6dHJ1ZSxcImF1dG9cIjpmYWxzZX0iLAoJIkxhdGV4IiA6ICJYRnNnS0NCY1puSmhZM3RjY0dsOWV6SjlMQ0F3SUM4eVhIQnBLU0JjWFE9PSIsCgkiTGF0ZXhJbWdCYXNlNjQiIDogImlWQk9SdzBLR2dvQUFBQU5TVWhFVWdBQUFVb0FBQUNWQkFNQUFBRE1HSzU0QUFBQU1GQk1WRVgvLy84QUFBQUFBQUFBQUFBQUFBQUFBQUFBQUFBQUFBQUFBQUFBQUFBQUFBQUFBQUFBQUFBQUFBQUFBQUFBQUFBdjNhQjdBQUFBRDNSU1RsTUFWTjFFbWU4aXF6Szd6V2FKRUhhbVE0UllBQUFBQ1hCSVdYTUFBQTdFQUFBT3hBR1ZLdzRiQUFBTXZVbEVRVlI0QWMxYU80d2pTUmx1MnpPMjUrSHhFcEJjNGhGa2g4Q0xSRUxVR3lGQjR0RWhuZEJLcDU1a0k1QThKeEdSZUpJTGlId1pFaUI2QkRxUVZnSVBDUVFuMUpPQWRDUWVuWFNzZ01BVEVTQ1Fod0VmdDNQY0ZYKzkvbnEyWFg1TXUwdVd1eDUvL2YvWFZmVS9xcnFpeUp2cWYweUlrZTRlZSttMld0a2FHQkJwNFdTcmdMekNuemtneWEyWGNKdVZOUmNrdWRvbUlLL3NJU0d6enozL0tYa09hVFNqLzgvZjlCSnVzN0tWa0IrZFJ0SEJQUVd4Ly9FMm9jeVJ2VTgrVDF2My9rZi8yeC9SL3hLbTZVc0dxdjF2K2hpV1QyMFl1anA1bXoxamhpODdZWVhTL2UzZGNVaTlDL29jY01pOHFrVC84WWNjVEhKRm4xMzJUM1BsU29OSERFK1RQS1pQY2xrdWRCTE5uM2pta05CbmpYRE1zckZzejExbUxvLzRpSllOSE9LSm1ibHNrSE9zS1dPbXg4eGxsWnlXRVJ4aTRsSFFoRnhqVFFrekZYSkJVY1ZNaDBxSWowUGE0N0hhdE53b0oxeTVlK1ZHT2VidzBuS2pUSmk1akxxbDFwNER3c3hsUkVwdEwvY0pNNWVBa25uemtpcjVrSnZMRmlFM0pVVklZUTE0S0F3b3o4cUxVbzVoblhEalhrNmtoMEpyQU8xdE9SRlNWTHRreHNBQlNxNUZwWVNha2Y5eVhJVDhwMHdBSzJ3UExoRjF5Yjk0dGlzR1ZUYXMrdnpMTjVmditlelM2ZE43WGF1Q2c2SlBlREhka0ZrZmMxZW15VmljcmZKekFZM1FqTW4zVUxYSGhEelJ5RmJPSmlzc25GYjNsNWE4MUZDU1BwRmJ4NWlRWTR0MGxXSnRKU1Y4ZG5kdENOdVhxSGh0Um1RbzFDYmlwTU1nWDdxd3M5SXBiWk44MFpBMDRMR0ZySXZKcHlLN3N4bEgzdVl4dGVRZit1d1lxL25RR3JERDEyNEVvMWI2czFDVzgrZzZxMjN5RGczL0hHOGdpdnpyMTd0UGYzS2VBelVWWjArMHVmWGJkMmF2dm1tdXVKeHVVVmZPS2UyWHJIK1UrbjFDN3VEbm1qZ0dERmNRbkphQWNZT1VRMm5CN1d2aDdmNzZJY1VMY3ZlN3FQVUt1VCszNUxEaWtUUy9VVlFma1B2di9oQmd6bTU4bEZiZGtXWmhzdFZXamNheG52QTQ5TFBFT3l2N2F0Mi9SYjRBL1E1R2hMd01tZlFFMWJxMXZxOStTM2hVaVZaN0FacnQ0NWxZUmJ6R0VZem10eXdxWHpIREtXK28rZkFSQnRUQjk0SWJUamFVQVlEUlMyeElvVzQ0TytjdE1jejVLYy9PKzYvaVloeXU3UVQzaVRSc01FYm5ybFQwajYxRWhnc1ZHTXczWEVxN3BvSnZuYTV0aDZiS0FTYjQ4a3FnOG84TnRka2JFQmtkS2tKUHJzc0QzYWk1L3JKTWxDcE84ZVdWeUFiNng2RUtPaVl3bUk4VlRWNXVLdGJTSHZrb2p5U3dIdllmTjVLMDd3bElsWDlNUlVBSTFPQjdQY011MmVCekl0NXdvZ1lDMjViTDdHcUxzZW9aSWVVZk5ZL1hCSlFmTHBiVEVITXpYUzBTMEFURUdFS3hJVHJUbWxnMmxib0ZLdk1yYkV5STVwR3cxczdVaEdKMjE3YnA0RTZRT1NqNUxSWjRwaVZzcERYTEtkRzZXVjIwSW1Id21rRzBXamMzcTJzckRKZnRmcFIvaEQyQWFvVnRnSXhpWFphcUptVlR2VVBRQ2FtbXBYSUFUS2t1TERleC9VUWVWZlNQK3dBTU56TVpGQUtjWk1iVXBxMXNIZkpkTGdNcXJsNFVkdkRDd2lHVElmcEhpaElYUndjS3AwaVVtK2t6RXhRNzZ5aTNRMDREeVA1VU5ia2pORWJZRFdqRWthWW96MVcvdkZ5Vk1SK0hXSzA4RnF3ZTlrWmk5MDZMSU5zeTF1Z2Y0VXVjZGxhU1FTRmd4aHRzall6V05rUjlUWFFVSmNSaVdOTzhSayt6LzRIYWM4QjBqT0NxbVR0Z2N4cGpvdUdBTTI3TmROTmVEYzFyTk4vN0F6Skt0Ulg4blhkZ1lQV2tUbHBBSGMvcEpKeGp4OVV5bWVGRUFPWGJCaC9sSDQxcU91alNOTHpRQWJJOExtVzZoQzRqVUZDejgvS2xxWTN5Mk9DUitUV1pla2l4bkNGMmRwSmkwWVc1MlNQYTlrNDFMWlByMlNoUGpONHAyaDZqR29aSGhrcXhnMUV6YlhBc2ZRSW5sV2htRFNaTEZBWUd5cEhsSXBWL05GbENpQ0lPVk9pb3Z2YnE4KzQ5dmJoRW50TC9YenhTeEQwd2xXMWNIS3AreVZ3NkY2WHlqeWJiRHV4MmVjMEg1T1Z2SUpkZDBPTG9rdjdyYVFxaFUxKzN5SHBqZU41QnFZSklZRksxVkY3eUJTMFRjZTJJWDBoTXIyaVRxOHNkY0k2eGN2K3kvN0pQUUtuaGdoblhTckFmczQwOFp3OW1VSVRPUjhJbU1McW1xOHREUUppdDdjWWpFNWRaaXFLZVpsUzA5LzhBZldXZkswYU40VHR3cWZ1Z1NtTTU3aHFISmJNbUxpZ1pJYmp5andiYkFaR2VPVDFtRFR2TUZEUmNYVzZENisrWlBBMU9nUVVUbDRrWnZJWjNWd1hPUkJ5aDFvUTUzV1Z4VlpYOUc0TGJFRVlOekZWa3RBY1c1bXFQN2g4MWZ1OFRlWUxhRUtaOXlFNmoyeDlyUkR4YkJNcUoybDdxOGxOeWY4M0xyVlArSE4vU1o2eEZWN3dlYk9WZGxOcGpDYnJuVDR5TDZHazhVbU1sZGsycm5ubWpNM0E4OXNsK2NrR1pUbzN6ZlNhR2ZpRWIyVUd3SHlMVTVxSWN6RU01Y3RVQlpIY2NqMWNqVnhUVHdGM0ZHMExaUS90TTVaaGpXZmVhWS9DSlo1UldTenZjckhZTis4RGFZWWUvaWJHYzJpaVBsZlFqN3hRODA2TUpUdHhtNXJKbHJ6OW9wR1BwckVzbElUU1gyU2d2VkUrdmYyd2w1b2NiU3Q1aDVyTG1lYWxkMEo0TldLTFkzbEZvcytuMWorL0x3Rks5VFpReVEra2IrZzJoSEdJNFM2V0NubDBwNlY3L09KcWRLd3FlYTNGSHZlTVpTMm92TitCNzJ0cUJCVVA1U0dGSVhGOENnZmZyaWtEa0RqbThQUy9LbCtESFhRdmw4SmhmWWV6SDRkU0FuQ0o5eGVjZmUvaDU4Y3ZYa25LWGUvV3FSM3NtNE1jN25qVWl1d1kramJNTkduaXJmajcvZUNoOUk0dzdvc3o0TW1sNzNvckdSRFI2V3pQQk9SRWVXRVJRWU5yS2VmcjhZeVo5WTFSWFlkcUltMHZmY1JDTmdDZUFkTTBFazZ5QXdjbWdkaHpqOFk4VjVSc3IyQTFtZ0lHWTZKMEZMQnFyYjJEZkE1NUJEUW9jUkd2dXcrTWZZNFFXSGNyOU9Kd3NjRWRLMTZDZDZMNm5xbzJEM1I1YUJ1ZURDd3o4MlFYMnE3dUx2cW1kS2V6anFNc3g3SHZRMEQza25qWU95SDFCNWlzL2VHeFFUTFJUSERCTGw5Z283QXVXSWZPTUR4cXJtcUI1a1RzRzRLUVRzM3dLSnppd2puQWNIQUovaGFIVGxBUm0rVXlTeGpvLzF6KzJ1a2dKWVJwdTR4TDhFdUh1NVJMeUJMNzJ1SHRMS1RIbkNVRE1FekM0WjNZcmFRZjYrbmY5NC83czE1OWg2ZDEzLy9FTjdBVWJTZzRlWnVLSjVDU2VvSnVQcUsrNHRPb1hGUWVBOHNJZ0dxTTVBNTdIcXNuMWp5bjBWVWx5Z2NVTVNDQkI1b1JsMUI4TTQya0VRZEdacWdyS2RVR01wc2ZRcDBwbTE3d3JuUFkrVmt3UzI4clJ3MkF0U2NteFhDYndlY0FPZ3crWTRvd2Q5RXFLUDVlQ0hOUk9SbEpQNUt2R2VrdkZlcGtJL0xHUmJvUUEyQVh4SEN4NXRFNmlyY0dNVSt5d0VzMjVqd3drV2J5R3dqZkE5RHhSL2Zhc2hVRWRrNUhFc01PNkZnNndob2RIeUdXWHRiVmRtNFlVL2d4TXk4d3l2azJxaUpBNmhpZHovQ1A5UnFHblU5b0hiaDRvN2RPK3RQQTJjT0dmUUk2UHFLZ0tlL3o5N3A5aWhwRCtCWm45TFlwZUlUTnRWVWFaYmVSQU9Zd2t1c01JM29oc3p3blJwbXhDYWl1WTlTaXlVVVpmaGJsS2lIbGx4T01mOGJXTXpPKy9KSXQvdnRkZms5YW0zQVlsdWxaSzZnWFBsdVpCQk9tM3Y1YzgvYkVod3VNZkY3RDFOSU5wdTZiVlk2bWZGczI4MjBsTlMzdXNycnpvOFk5ZXVybVZSMEpSSitnQ0RQSmF5cGFRLzNaU3hiUkVSa2NzN09yNmpyVkxacXJDZ01ydjVHYjMrbURlN2FRZGpCUE1Ya1lwWHRyM0d0MTVvUytzV1YyYVZJTm0vdTJrM1Z1RDJGL29yZjMxQS9qMnBOYjBQTys4NEhiUzhNSVB6S2cxYktmUkVsNW80WUhTUkF0TVpmOEZ0NU42bDVJdy8rbjZ4M3phM0paRDlPc3FoOFFMYmllMUVxVE16emorTVo4MHYyV2lERkRYOG5mVUlhSGxHK2c3Uk1GdXg0NTFmR0ltUzRlRUhpNWo1YjVpaFVrUUxyaWQxSC9EdzlDdW1pb0JkbE53V1Q5WWRPOFdwOVREOHdUYkJXRU1aSTN2QTVkcXc5ekltU0ZzQ3M0WU4wTzd0aXRScTRGdU9lellic2YxajY3Y2pmakhURWJYbEw5K3NaV1dJUTZjZHpzcEM1bnd3NldqYXlyWlRPSWtUbFJXMU5FTnF6Rm1PZFdQTG1oenpXTmZCU1B0c1FuL3VJY1JIV004TlNPeCtiZVRLai9Yd09SbU4rRWZlK1pLTkMrR1J6U214cldYUVlFRlQ3bUF2QTJEOWYyai9JNksvTWVHQmFRb2NYUTdVRGhGd3VDTXZrMEw3bVFTZG13cmNXU1lZTG9oUlFxSzh0enNIbENxMllZaG9JOUYwblFqdjQ2K0Q0YU5pTnAvWkZCWWZzWXJudURBUXJHb09IR0QyUHJYOUU0OXRWOWllMmk5TFRELzNta2dZUzdaaTBVYzhtNG41WExjZWtQaW5CRnNIWklMZ0hwSTkzT3dTN2ZkR2ppNjJZQ3ZlK2gzVUxlVEhsclNPdnc3N2dIVE91d2VxQytjVnVxbTlJR2tyTWxXM1U1YWs5R0RkbGUza3g1VXpKck1CKzUrWWsyT0Q5Q2RIczR1NzhRZkFNaGNsdXAyMGx5eUxUZkN1WHo1aHhJY2ozMDdhY3ZENWhQdjNrN3lVVzI1RGlLTnN5MURDQkR2dVowVTBLdGdrbFppN0lZS2xoNHF6bmM3S2JSdmNYU2UyMG5GQ1ErVjVMdWRGTnEzT0RyZjdhVGlwQWRLOHQ1T0N1eGJIRm1HdmxHN25WU2MrREJKM3R0SllWMExwSXJ4T0V1N25WU2cvQ0JSL3R0SlFWMExKUExmVGlvUVFJaW9uTnRKSVYwTHBQSGZUaW9RUUpDb0ZNNWRWTG9JNmxNNFVjN3RwTUp4ekJlWWN6dHBmcWVpVzNOdUp4VU5ZNEc4bk50SkMzb1YzWnh6TzZsb0dDanYvL08yMjNRWGtoWHRBQUFBQUVsRlRrU3VRbUNDIgp9Cg=="/>
    </extobj>
    <extobj name="334E55B0-647D-440b-865C-3EC943EB4CBC-52">
      <extobjdata type="334E55B0-647D-440b-865C-3EC943EB4CBC" data="ewoJIkltZ1NldHRpbmdKc29uIiA6ICJ7XCJkcGlcIjpcIjYwMFwiLFwiZm9ybWF0XCI6XCJQTkdcIixcInRyYW5zcGFyZW50XCI6dHJ1ZSxcImF1dG9cIjpmYWxzZX0iLAoJIkxhdGV4IiA6ICJYRnNnS0Z4bWNtRmplMXh3YVgxN01uMHNJRnhtY21GamUxeHdhWDE3TW4wcElGeGQiLAoJIkxhdGV4SW1nQmFzZTY0IiA6ICJpVkJPUncwS0dnb0FBQUFOU1VoRVVnQUFBT0lBQUFDVkJBTUFBQUMzR1R1ZEFBQUFNRkJNVkVYLy8vOEFBQUFBQUFBQUFBQUFBQUFBQUFBQUFBQUFBQUFBQUFBQUFBQUFBQUFBQUFBQUFBQUFBQUFBQUFBQUFBQXYzYUI3QUFBQUQzUlNUbE1BVk4xRW1lOGlxeks3eldhSkVIYW1RNFJZQUFBQUNYQklXWE1BQUE3RUFBQU94QUdWS3c0YkFBQUtIRWxFUVZSNEFjVmFQWWdreHhYdTJabWRuOTNwblhWc3hCeFdKbUgzR3B3bzZvc0VkakxMQmNaWTJEM0pva1F3SjNEa1pEWnhacGpORExaRUR4THl3WUU5NjhRR0gzZ3VzQTF5TXN2QlNRZ0ZzN0dRbVBYS2UvYXVmQzYvK3UzNjdhN3VIYzFWMEYzMTN2ZnFWVmU5ZXZXcXFvUEFtcHIvU0pDU0xnK3NPSlg0MWdlS0RFSXZxL3ljVWpqV1JCRTZ6SUV6MXNlRzBGV3hFRU1jR2JMb29sQzRtWmhTaFVJTVVEZEYwZU5DNGRpVSttK2hFQU5NRUxyNjFzUDMwRU5Jc3l2OGZQaDJvV3diRk41NzVXRjBnK0hveC9qNVlMOVFpZ0xDQlAxbUdBUzdON2k0OHhVbEZqNmZvdXMvQW1nK3hjalpLWDU2cHgxcVl4M1NKNzMvZU1yTnFEbW5qekVlSGVPbmQxcGRFMmp2Uy95YUZKc01RZStoRS9KR0IvQnFJNUwzZlRTWmJFeDB6US85NUVhMG1YV2lhOWQvV3VEYU81ZFV4MkNLMzJQYWRFcktlYVozQ0xOQkJyOUYxZWZBRlZiOGpCYVR4L2dka1NmTzVhWTZHaEwrTmhuOExlOXBRWVRHKytUVkppTVNvRk5TS25xMC9ra1JFekw0UFY4RHAwSWYwVmVYakVnZFVmMUZHc01oUlN3dThEdG0raW5OOTdsTlJtU1BmcW12VUpCTU1YUkZ2dFJiaUFGak1oYXRjak9yamg1ajhiSHZKR2E2Nkd0QTJybkZMRUpodVFzTjJpVVJNejQzME1haHE4VVNuZG1ZTGxxUERINklucnNBT2ZRYW1tSnVYTTU3OU1uZzF6M1dObE4xaDQ3SXFwekdsQXorWGlXTlN6b2lnMUlhUTBRR3YxRko0NEtxU2t0cDdGSlZuVW9hRXpJaVFWVEtjcmJwNEc5VnNaeGRSRjBqS2pVZjUzVHdlNmpDZk55aEl4S2dVajVuUnRFOUptemFZdzVsUW9jaVJPZzhCNld4SU5RaGxDWDZuOGJ4S0k3cHNnd2E3M3VnR2FTRnJrbHVpZjd0TDhTUS9OdWFpTnFDWHdYODIwYUltcDJmRkVWMW1jV0Fackw4K01rdW1NVXNXZS82U1ZIVU5xS1JDbWdzc2ZBa2JLOEFHZy9LYU1QWU9SOEpoUDdsTGJ2TEI3MkgwTjFpcVpxeUQ0b1FXOFVqOXJIRkZRVEJGbUlCQTJRT05ZR2pVNDBRQklNZlNpVFllTEQxSmkzaEFtTEVIRlFIR1M1Z2kxcXhwRU5kNjBGa1Nwa0xydzZpMkpTYktOaWRQaFpoOUR0Skc4Nm1pb0dNRUEvaG9OMTNOS2lyQ0RPSmhYRFFSU3ptemJCSGwyZFpBWEk3WEFPbHpvVjVneEdjS0VoM0FRem5nbkVSY3dVU3VJMitMWlVnRktKK205Tmk0YVlhL29ZT1gzYk9LaGhZNWxSZjhRcGQ3VU82OTdoc21MN1BtMUg0L3R0M09PU1Rtd09lRmUrdTRpL2pVcXVncUtSY0pwTGNlNWlVaTlyTGFlTG9rYlRVN3ZDNXdKbGZ5M3RQc3ZwNXVUQzRhbnNTWVo2aE1WK3IxcGt2TnhmZDJ1SXVMVi9nMXR3dE1YZ1RIMDkvYTMxQlVPUExRNUJ1WW03Z0ZrZnNlS0M5b1dHRWJTVnpTaDFqYVZsREQxcXJXSW9ZNFk2VnYzNWlpdzNraWdiUzYxZGcxRmhuQzJpMG1mbVA5U09pcXMxWGJxTko2eWVrcERzYlNEaWY5YXZRYXB3VDExcHBXNkxWNUZzY2tXa1JpMWpCVjY0NmJvdkVGZ3ZoN2FyWDVDdEp0MEt6alUwT09KWW1FUnNQcEgzYmVSc2NiRENQQTRqQWptOVRTVGxaSEFkRC9GeE82RmJvQ0FLNmpoayszNnJPZk9FeCtQSnRNM3pPRjdvVmR3QlRzYmV4MVJFM2RZV2VCU01SOE4rcThaN0NmZGdleE9nclQvUTZZQlBRTnJkc1N0WlJ0NzJPRVN3Yi9IekNqbGczdFFmbkN3TVl5ODJsSGl6RzR3MkZ4L1NyWG9UR1N3aVB0Vk4wNUVwOHkyMGJBOWk4TzVLS3hpZFRNMzFCZGtobW0zeTFEdDViTGpFVnZYbU5jTGIwQXI3UkdFZTFHOVpjMm9hVmFyT3pZL01hOFh6Y3RNKzVCcitxbk1pdGVkejA2dkFKZWw5c2xYWHUxMUhHYXdkZXNUYVg4R3E4M09CR0o0QWUvZklGeERsYkc5dyt3dGs0ZVBGT2lhTjNQdDdmKzVWNW1NbDUrZThVTnBCNy9EZzlIeXB6SVl5dnVzbE40TENLYkQ3aytvcnpNYXhNKzhVd0N3SXViRUJRSE1KYkVIYlNHRFJPN2F3Q0tuemVFRzRCbE5Qa0FoSENqa0JqdFhCc2x4ak53cmgvS2RLYWdrYnBCTG9JTHZGYjVISXFMdDNlT1dqVWIxQ2thbk95MjhUQjlVbzdWcmp4dVNwL3BZa2JNaUZoSFAzU25JYVpyTTh1djdneHFSNlVGYkc0ZWdVWEVBVFZOS2IwNmlncGZ6MFpoTVpWbThjWEJqQWR6ekJ1NFpnZTRaOCt1SHJsYlFJeHFtczdMZWZUbnlmM0hyeGtDQkRDSGpPNHBSNGpVM2c5QlpPRVM3WlRtM1ROTlR0ZUkwTG9WWnNRWEluU1B4UDRPYXNLYW83UnpjOStEZkpYNXlxRGxCcU9VT1ZOaEI1OGZ3WlNQN1VJd1g1OFNzaE42M3IxQzlMT1haQyt0blRzOW9XdHhxQ2RrQzc1TTZoODF3SVljSXNaV002UWFpd1lnYVVGL2NnVW5reE5HbEQ2N0JwekJWMXpiQ0JDY2F5eTFPNENNWFRDSldJUUhockNBK3ZvdG5uajRDQU15ZmZTVkw0cnJnQ3luS2c1VExoQURZUi9JdWdzRXlZNmhaU2ZpcmIxb1ozR1lDeXpTUkVaUHF2RmV4eXVYeEgvTnlEVDByQ3Z5R05oVHkxbzUvME1UM09MN0NZbnp1cG5xRWsyMzVZZ2ZLQUpqNHl2eG9BMnVzdHhNTmVOeUxzcHhha05ZOEZLbjNQWkFHNlNtVkVMa3VNWDNFNzJEUkJDR1ROQXVlV01zaytpMVVwZEF1dTJ2cDQxN0Q2dUp3M09CS1NHV1JOeGJpNlBySHpoaXBsZ0xyL0hiNUlTWS8yZFd6c1Y1c2JOT1pPQkEwWWticzRwamYxbnhnQTE3YkplNmNsVTc2QzZaZjdpaXVTZWhEVlVHNHVPMm9LVnV2cGd2TmlPTEtEQVdrWmZ0ZDhxUlZHQXBva2ZHU0RDMU56MVFCMDU5YkllZm9HUS9scVlROEdZVzBLTmxKa0I4SVNWNFF5ZXJQZUN6ZitNRm9TRk1zT3dSdkhWZlNnTUJUQW5nelZPR1I4N2ptY3l0aStaRmFIdmlmN0FSVHlCQmFJUGhXTUNLbmlNQWNpblBkWklseVlxSk0xVlhrdGY1bU8vS1B6SEhBcGV2Um9EOElEVnAvZnEwbHhRbTY5ejNmZ05abmZPeTRibGNJYitCZ3NYOWVxVzgvRlFSMnZsOW9kL0Y1UVV2TElvNUdaKytjNlE4N0cxSC9KQzJYZFNKUjdHSHVCdVdVME1qNzFjK1orMUp5QzFYMUVqSHBIeS9RT0Q3emtVWnJOdy81eWE1QUpLSWptdEFxakI3bHQrMHpKQU9nRlB4enM2MGJjY3FWUFpUd3pPVWYyOGhxVTZQSlhQTGZSODBseWFtdmxJay90VThuY20xMEVKazh6Zk9TQnU4amp6em02UXpnRy9MQllDblZkVUJnK3IvY3hYSklINU1kS1dlQjhoaG5sU1JUYU1xalNUYVV6UnpWbUpCbElvT0ZYOXYwcnZPc0RoVkpCZFZHa21hMU5mYkU2OEcwa2l3Wk1TY0FVS1h2eStRdkFxVExMNHdRc3ZnNDZxSFBrMWsrcC9VY0JFTHUvRGc2ZFo0Q20zM2l2L3BNTENHTURVMlBlcTNRYWE4VzJyamVtaTdmQnRxd3VRUSs5WTlyazVjTVpLeGJhMUdLc2pCc0svZmZkTTV6bkxEZUhmNmk4NVFRNUdWOGdHZnZFcXFXY2htdGw3N3FqWVNaNEwvOWIwRDFsMk14ODFPblJXYldmVU10bWEvOUxURjgwTStsTjd4VTVxbktucHFoc3hwMGdBL3hkbGFoWjNjNEFXVmx0c3pPRC9kaEhjVzRBS2FTTHQxMmZuQ3F1d2NDVEpMc1d1cDBDc21ad0lSQ2gyUFlLVW13bWoreGwvNVd0MVQ4UVdNSUNyRy84cGhWWHRYUDNoR3lROWV2VDVEN1Q5ZGRZVVBUZDdnd3A5ODlGZi9qcFR0L0k2MUNpblNFNVRnMjhsNEExVmxqTExzNEkxSXQ0a1MwbnFZUTJvRk1lU1NObWdFKzlTcFhTdVZPd3E0RDJSbEx3TkhOZUh0dzF5T25BcFVlaDlXVVRhMWlzZ1J3R2ZkY2hwNk1DcDVKa3NvaDExcUVpemhEY3FjaklSTmdyc2llUjBZY01Fd2Y4QjNjZGFic0dhMjFVQUFBQUFTVVZPUks1Q1lJST0iCn0K"/>
    </extobj>
    <extobj name="334E55B0-647D-440b-865C-3EC943EB4CBC-53">
      <extobjdata type="334E55B0-647D-440b-865C-3EC943EB4CBC" data="ewoJIkltZ1NldHRpbmdKc29uIiA6ICJ7XCJkcGlcIjpcIjYwMFwiLFwiZm9ybWF0XCI6XCJQTkdcIixcInRyYW5zcGFyZW50XCI6dHJ1ZSxcImF1dG9cIjpmYWxzZX0iLAoJIkxhdGV4IiA6ICJYRnNnS0Z4bWNtRmplek5jY0dsOWV6SjlMQ0JjWm5KaFkzdGNjR2w5ZXpKOUtTQmNYUT09IiwKCSJMYXRleEltZ0Jhc2U2NCIgOiAiaVZCT1J3MEtHZ29BQUFBTlNVaEVVZ0FBQVFzQUFBQ29CQU1BQUFBRmhOYVZBQUFBTUZCTVZFWC8vLzhBQUFBQUFBQUFBQUFBQUFBQUFBQUFBQUFBQUFBQUFBQUFBQUFBQUFBQUFBQUFBQUFBQUFBQUFBQUFBQUF2M2FCN0FBQUFEM1JTVGxNQVZOMUVtZThpcXpLN3pXYUpFSGFtUTRSWUFBQUFDWEJJV1hNQUFBN0VBQUFPeEFHVkt3NGJBQUFMWDBsRVFWUjRBZFZjVFloclNSVytuZTdPVHllMzB5N2N1REFQUmRBUjU3YUNDeGVTWGduT0pvOVpqT1BQa0lnOEVCM3BOeWd1QkVrMnVrMkRqSWdLTnlpRCtFRFRiaFNaUlhvRUJkM2srZUQ1czBxNzBJVUllYmFUYVYvbXpaVG4xUC85cWJyM3BycVQ5aTV5cStxYzc1eHpxMDZkcWpyM2RudWU0ZnJqTSs5YmZPQzErd2JxdXBvL1J1aDFlYmd1aGFsNnZrU1dyMzM3Qy84a1pEbElwYStuc1U2ZTBPRjRKeUZ2cjBkanFwYjU2OHdweWpBeVI2a2M2MmpjSWdkY1RXdVQzZkZRamtRSnVtTmpYam9ubnhxdzdtaUFHU2ZyR0lBMEhRRWgvMkh0VlREampUU1dOYlQ1b1B1QzZjSGltMnRRbWFZQ3U0Q3dxZUpCNlVrYXp4cmFZbWE4dmdhVnFTcWdDeGFNZ0lPeXFkN3dPakphWU1kc3lqZThDaUZuckRlMndZei9wdmJZT2hvLy8zR3VaUi9NdUwwT2pYWWROVERqek02eURtb1R6T0JUZHgzcVREcGFHNXdvbWswUTFrZXlXdjVERnpwSHV5NE9KYzFjZVBFVkRZSEY5NXA1RFJTWUtJdWVvUG45bUx4YzN2dm5CSWlISkNFMngvME9JYzlKTnFqRXIwZVNhQ3FVdTNFTUlTWmVZM3RBTG5xQ2lDRWtmcDBKb3ZIZWprTldjTGFQNkZ2QUlRelFlKzc5aU55RGE3ekEzM3N2R2JVTEFrYmhaNSs2Rnl5Um5Yd0dmMzl5SUlpNTd2NFhmMDNJOXlTcjN5VS82SGxlZllrdGUza0QvRVB5K0pmQVB4a2hhbnlLdjhXdWw3RTN2NnN3ZTh6RGEzU2hhK1lOOEdNMm1jSXpGRVFHK0Z2bzhtR3F3dWJuZHhJMGYweUxUYm90RzJiN0p1WGU1enRJdXArdEZ2ZE5LdVF2dnlIa085eU9NaGZZcGdaTWJ2UG1qTnN4czMyYkdsQXZQbE81K0RraDMyVEZHdDhWZGtaWTc1K3cxcXpmOEJibDJLRU9WV0UyWldGUzZPRG9pd0Z0YjcvQnlOMHp2QWYwRjB2V2E1djBLSDJYT2xScDlmMVRTK3pSK3dkVVlKV2RXc2lwVmIwZ1Z2N05Ta1BxVU0yODAwdkExUjBYK2tPcy9vbTFOZWdvYjh0VG5lSk1LL2s5MWpwOWhQYzJONHExRmZyRjhQT0NodGlsbzd4ZjhDVFhIYUdJT1QvN2FPSnlGOGVFNko3VnB1TmJLUllCdHNrWjZ1dm5EVFlweHNGYzBSKzlRNStveEYwdmhUK3RhWWRKQ0xpWHA3Rmt0UTNCakpGaUluU1VaOFYyWkUzcVVENTVTOGtwV21xQ0dlb3B0cGhKN1dMeHNFVWRhcHM5UWxFREdEOW1GdFJFcTdGUm5oY3pJNlFPdGU5aXhoNlljU21mWU1aR3VWUElESitsQjNhS21sRjkrZE0wVnFCMkRCeTBUNmtwVTZZL0xHUkdnK212RlRXanJlMlE0QUFua2d4Z1NKZFpGQlJ5MFYzbVVLV0NMZ29iSENJREEvWUdYOVZnejhPUDFZcE0reWpqWjhJY3FsbndGRm9IelF3Sjh0RTNIZ3M5ZXp3SkZBa2xnbWk4ajVsRE5VVUd5Y2dZSldDK1N5YThjS2JJQk1lUURTOWtHODZqRUZzTjFnTktuaFZNc2VMeG1SeHh5YnRRbGt0U24xa0hadHkxS1k3U0tydzNaOXFNaTNLazE3YlFqQU5PbTBHWlJrNm9pMTZBcE8wb0hacldLbnJoV0p0eGFYenhOa3dOUzNkb1FlV0VjOEJvRGJBSTVnakxPTVYybTNMWG5CVTlKd1ZxVEx3cG1ESGdXblo1S2dyTUtMQm1kM21DQk13NHRKbWJvRTB1dnlMYnVsb1FuWWpSMWJ4V01wb0tNTy91VWhxc1RrY21KdFcrcFE3YUpmbjhIdnFKWEJnRDRheUJ5TkFwdUxFRVUrMkFFcUZ3TzhwVi9teTBqclhPYzdLdFNwNFhaWnl2b2l2aEVNc3RDdFZBQ1VianZTM3lOQkFJNC91ZTRDUU9pMnlvSmd1aHVxT3RyeUJueEdEZ01FZHhBYVo2S0NZSU9MZ01RSno1d2ZKK0RCYnFUbGNubDR5T2tleEFjQjRUc1NHSEo3d2xXalB1TU8zZVpDelFtWEpWNEtCeTkwTlIrSjdRd0pvL1NpNVJleGw2Ly8yU2NTSm5ISGpiaVd5MkY4QkRIM0VPTFF3SXpQRGl2aWpTZXo5MmxJRnUvK0hmM2cxV2FPMXRHWTEzbE1ORXBLUlVvQS9PZVhNbk9jMzViazdnR3ZHbjgvOU82UFU1emRyR3MwS2dILzVZSURQdnYzMWFzUHgxZVNpSzhqNVZXeXBvYXljM0VGLytSckQ0NlQ4ay96VVZTckt2UUlIZjVXNTBUY3JNWXN2NkpONFRNOUhNZjEyVXVUWjdKc1dPUDFkcDBxN2NZTUdLR1k4clY2bklMcXV1UnFVaWdyUWRjVDNVWUNua0R2T0haZ0c1dW50TGh1a3dPVjJ2VGsyV3BKSllkNnNiZEEzUDJ4ZXh1YWE4Sk12MGE2RDdZdTh5eTcxY1hvTVZrSDNoempGWFUvZGE5R1FJYmZQWUdXd3VlS0dGVFpZL3FZcnRVWWJWMTBXdXNjM0VqcjZudUM1ZEZybDF0aWtyZXNTMVNGeUpCTnZFQVFEYmNwZTJraFIzVUVEM0hOUE5yZkxzRWRnQmZielorUXF2bnVod2FFY0E5dzVlUmNJUW96aHNuUWVyZ0s4TzA4U1RESnlJcms3aVNwSktlRUt2SmM1U0s4bHlBRlZ3Y2R0VktSVUhVUzVRT0h4aFNOL2NScFFaRDdtMm5uY3N0aDB1RCtTRWhSektJUVRSVFIyVmhPMlFzVHlGNEtHbkZBUnBuWGRZVk00Z3h3YkJZN01YWnNjNjJsdWJEVm1EV2FUK0pzOUs3TGx2akJtM3ZERGVHeXkva3ZmWE5vNlFtekpjVVJRbWNNZnhYWThCYVdpT0Nvelcvcy9NQ0tBbmJraHZKSHdqMnJIcnFIWGgySGdESnV3Tk1RUGp4bzJJb2lld3BteDZhYU92N2xyaUpjazZuREZWQjExaGh4dmZiOERaNE5TYmJmZ2s3ZUVick1PYnNoY3RiVGk5NFhsMFoxNFRLYkJVOThuZnVQM0pyK1puam5EU2t4SnN6N1YzSmhGNm9RcThDRG9yQkpETXUzaEVnWDN4UUxhc1hnQjNYM1htenloUXZzaGIzUVpBNHVjbXk5VWtET2x1T0N6eStZRlJFYjZ3WFRHak9LSHA2cWxJV2h0VjVDSGdWeS82QzZzOEdNN1RwLzNRdnBJVEF2MEU1cWlBY3NYYXBTOWZtNnU2bGhLRXBaQ1E3dDFvVTc0YXpCR2NxaFh4SFVJK2xJbHJmL3owYkdRaTJ0cjNtV3R2WDFIOGdoekZTbWJVK05yYWxkOGsySXpPUVp1ZDVHQktzTXo0UVdtYU9XUDlYNzJ5ZU9xbHpHQTdQRXJvWUExVy9KeS9ZcHZGRDB4eFlkdmdmbkJkbk1ZSnNYcnJQTmJBcTNaOHdLTjRKV09xbFB0aytiWHZneDBMZ3hxaHZITW9TcEc3SFY4V3dWY1dJbUJWK1JiNUlGVHFZL2p3d1Q0dVhZWFJTM2I4anR3TGQ2eUwyeGIzWlB3cTdYbGRmTHhjVFY5VE12QXorYkdFS3NVbFkzM0lQM2lITEJsWjlOSTRlTnRPZWhJdEF6K1ZmZEN3NVozOHJ2ajJDTDk2ZXNGaXhzTkhhY1FNdks4Rnp5RHlNVWRVV0VWRmxiNzJEVmlVaWRZNlp5bU5FS1NsNDZiaEcxcDZwYTFZRTVLR0tuczdnKzZRTWhPTTVVV3FBMmZnaittNnhvVHRXTmI2OEMycEVQYXVjTm8wWFlhLzRNbkFqM1cvRHRRang3Vm9JUmJXUXN1bW9ITVNoOUs2SFYrUGVOdXhkTmU0S1BETG44dTJydndEVmRra0MvWDBNY25BenlLanZFVmkzNEZKNlpHQkNDMzd6WFo2bGpjREg3NHROV0ZocmcrUlRzSE5uWXdIY0Fnd3ZnTjZWMCtIeWJJZHZ4UDdjcVNoRGFFVWdZWElKODBUTUNOMU9rUWdrWW9kei84dVN5R21UMVJaTDZFWTJWTXRxUFIwYW5iWml0OUtQUHkrTm45MTRYaitrTUVOelJqbzFPeXlGYS9GRkNHcGxlNWllQnFUNmFBSlZBb09pZzN2azNPaFhkN0xuNURGU0tHakhUOXNMaG9CYVJVTDN2KzZ4cGRSclA1ZS9hVmZDR3RzQm51QzdJcFBDSVMvaEVoK0FKdkNaVzV5eFRQSkdNemxGL2htWlVhS0s1NEx4azk2Ynh1VlpCTmM4VndEL2ozQ2FiWTJJNGNybmd0dUpUOUtOcXBNSTdqaXVjd2crYVY0bWpaam15dWVDY2Jjd2JsUlJ6YkJGYzgxUE5UQ2VyYlNKSWNybmt2czI3YUFTYTJKRmxjOEV3aXJRK3pqOUlRaWE0TXJuZ3QvUUl4Yk5LdDZRWFRGY3praFdSWmNYWVVCN082S1oxSWdCUDRzS3JkWXpSWFB0YlVjUDc1eHhUTXpZRm02Vyt6eG85eXVlQzd0anVQYkgxYzhNOE5uT2RUb0V4YW91ZUs1cWdkT0d3M1BjOFZ6TThZaTExS2dCM1JXVnp5VFZkUCtONG91UFcvWkZjLzFkR1FZLy9CS0ljd1Z6OHhvcURCZTlKeENCYmppZVdkTVpCZ3ZGejRnb0FoWFBETmpTNFh4TFhtZTVSYm11Ym5pdVk2MjB0MHdwNFhNQnJuaW1lU3FUS0JDbmlHYUZqR3IxaWl1ZUM3cXptTWxjeWFQMWFvdHErU0taL0w5UUZ2VDVpb3ZtS1ZkMEYzeFhNN2U0aGZ2b05lcnIvN3JtYXgzSGtLM2RuZkZjMUVobkF2VU5kSVU1Q3VHQ2d5bDRuaW1CZE0xMnFVTlVENHJYUEZjQzZaV3RPczhuM0xGNVlwbmt2QzFnWDRkS2dXNVNxNTRyZ1F6ZWZyVnk2VmNNYm5pdVNUNkNZQm1oMUtRcjVRVC96L1NhK2orUk5vU3NBQUFBQUJKUlU1RXJrSmdnZz09Igp9Cg=="/>
    </extobj>
    <extobj name="334E55B0-647D-440b-865C-3EC943EB4CBC-54">
      <extobjdata type="334E55B0-647D-440b-865C-3EC943EB4CBC" data="ewoJIkltZ1NldHRpbmdKc29uIiA6ICJ7XCJkcGlcIjpcIjYwMFwiLFwiZm9ybWF0XCI6XCJQTkdcIixcInRyYW5zcGFyZW50XCI6dHJ1ZSxcImF1dG9cIjpmYWxzZX0iLAoJIkxhdGV4IiA6ICJYRnNnS0Z4MGFHVjBZU3dnWEhCb2FTa2dYRjA9IiwKCSJMYXRleEltZ0Jhc2U2NCIgOiAiaVZCT1J3MEtHZ29BQUFBTlNVaEVVZ0FBQUs4QUFBQlRCQU1BQUFBYjdFb2tBQUFBTUZCTVZFWC8vLzhBQUFBQUFBQUFBQUFBQUFBQUFBQUFBQUFBQUFBQUFBQUFBQUFBQUFBQUFBQUFBQUFBQUFBQUFBQUFBQUF2M2FCN0FBQUFEM1JTVGxNQVZOMUVtZThpcXpLN3pXYUpFSGFtUTRSWUFBQUFDWEJJV1hNQUFBN0VBQUFPeEFHVkt3NGJBQUFIYkVsRVFWUllDYVZZdjI5alJSQmVPNGxqSjdGOURVS2k4VWxJU0ljRUw2S2s4VlZJQ0lFamtDanVoRjZFUkhGVklwQkFnaUpwRU5JMWp2Z0g3STRLT1EzRklaRGRVRHRDWEhXRlU5SDZDQVJJN3JqaDI5OHorNTVOdUh1RjMrN003T3p1ekRmZjdyTlM3cW04NkZ2UDhLN2RMZzd1dlYrVS9YOUpkcFNPV2FmRFZQUTAvWjh2VDVKaGc5OFR3ZE4xYS9rcmN1QUdIVXVCZWo2N05VbEVDN3ZQWFF1cS9wbGM4c0hqb0xLTjcraU16cU45b2syNmcyaFlvU0ZYYnRFUjd5cjFJZDFXRlhva2hRdDd4Rlk1L1l1YmRia0tpZ3Bkd0xaTDI5eG9ZYnQreGxSVk9vMjlacDZzYlc1MnNFRTcwV1pKcS9VSFU5Ym83OWpia0lGUkxUclhtOXU4WWl3YXYwVlhTczNaK3NlMHkxVnFiR2V0MDdrUUwrcTAvK1NhTlpyNGJwUDRYcFJhSVJjbnVsclY5RVhFTm1NczF1a2ZQNGQ1M3llM201eHVDc1dDem54ZktMSkwzKzBuNHdma3lqQ2o2OTVtMlh0d0xMUWR1dWI2QXdtMkNwRmJ3b2dlaWlFTE9rbUdxaDVNOVNURTk4bGJqbUs0RnZqVTRucVM0aFk5c2RhTlpQZ0JYVGczb3l2aHJTVnFUYW1tQjlOTVJoS1I4QkRQL054dW92SlhJNmt1ZGVDQ1BJL0EweVBYS0JCSFJpazNsYm1XTUlaRjE5VmI1a05xUjQwcFVBUWwwUzl6cTVTRU1XemFaQ3FtVGdGM1ptRHVRNFJnVVJLK1VzOEpqSlZxMkkydXl2MXVVdWpYS2FTeDFLTVRKakRXSEdNS3JPM0x3ZHBWeVc0RVBhVHhLaXVXa2NTNG1xV0NycXlDRGdXcTI3cFNqRk1ZdzNObXVHWWFISmtsWitRWVNNY3FSTVdveW45YUh2VlJmV0J3TlJKb1Exd0RwYlhwUDNIYy9PRmpvbHZ2N0VhbnVqVTJRYURBR1ZxRzdZY0szU01TRks3MThua3dJc3JPY3JxVU5OVFhKUWJ5UFdUV0tJK1FNQ0RhMXlDellNMDdSRi9zOW5lYTk1SUR2YTJwQUV0a3BxclBWdG1qaEtpNUlkcS9FTDJCb3doVWVKY3VUcGl5cWhmWDhLeHVGZHdaOW5tZG1hZE5MR2tDbVlIeGxQZ05hRjJIYzAwV1FSN1JwcEJIckdiUjB4elFlMXBuWUx4bGoxOW51NnFqMEJaOGdJZ0hrR2lBeUtTSU9iNjAyM2N3SGdYbWdsR0xNTnVlZ0JTMlI5OThacC9QMFQ0VXZuZ0haWG1rKzQ2Tit6cGYvb0Z1R3h6SEpHb0R6dmpqVFl2dmp1TXV4OGFOaUZLY0tYcXJZMEVWYmU2VkV0N2ozaEV6bXk3SHh0aDlEQnZJWXFLbUFxdDlWbXpkWlJVTncxMHprV05qK0JyR2lYWFdlNEhNdEh6TWFtSWFlUzRPOGExd3VIZzJKczVsZXBZRFVRUUhUSjh0Z1RGMmZ0M09ZV0NNSnZHUUZoM0QyZEFPME9kSDREa25pcSs5Y0g1NTRPU2NWL1MwQTdGaU9KdTQ0VGhLQ2hRZVBBOTh2UVkyWnNsUktzZWRSZHgya0lKd2txNHZBUVhzSEVnOUcyTi9UOEswUmNlNjhFNmNIanpIRVI1SG9ZVTZlbWdGRGVjdVRxWGxHZFJpeFNpWndNYjlKZHlHU2ZldDQ3WWpWaXlKY2JjT2hZZ3g0bnBoQnlqZ01MbUVlZ1hlM1ZBT2ZiZHk3SUZkdjNNa1Q4QU5LSHJzeCtjeEtsNFUzdE9RMS9tUkZZSUxkb0lhTVU0Y1kxNGZWK3hOM3ZQak1IQndpTmpnMU1wbkVVNFFhTkNLeW9Oai8ra0xVTEM5Y2E5b1p5RmkrYUZWamNNZWRGOHozelM0Z2dDaDhONndCSmNmTzFMODV2NWdyUHR6TGFQTGFBSHM3YXNPenlZY3UyUmd3c1hsZ1JpNlZIZ1lTMUFBZXhPY25qNnFtQkZ3ODQ3ekpTRUdSaDE4MTkwYmQ1dGhYREdtT1ZZelA3bVdnNkdkWTZ4OUoxcW1yWUVmdE9aZzNCWDdNeWVJT1BNUUhPY1lKYkNkdW92OXVkL09uak9YZDMrc2FsZFZlZFFSUEdjWmhrWnZyTlgzcUJnZkdTblFOR1JxYzBxTHd3b0F0ZCtTV1BvSHpITGx6VTlZejN4TzJQN0JxWGwzU2Z6L1llNHFXUFpKSERSM2NBT0t0Nk5VUTJUQ3VyaGFPN1dGTVZMRDd5dTRxNkMySUR5TVkvYmNDZGozYVRjcVpKbURFckxjbnYwMUMrT1A2SHczK2xBQWhDYWt3Q2RhdFdIQjE4eEZkV0Q5SWhPYWhVeUZiaHJLcXVmMExmY0xDT3N5RzNBZitHdEZtelI4Y3F3OVBoOEVuSFNKbWpWYUdNODkrS3kxUHBKMzBKd0t3STdNNW5wOE1uTzFUOCsvSHIyRXNRYkdkNUpMckFKajdrUFpkZm15MC9YcFZLbmtRMHJuS2lWbmlJNlYwakQrS2trcy9PVG04dElXZVZsQmtGZXk5SSt4QVZHdUY4R2V1M1QycXhvUGE5OFR2YzNFdWdrOG5PQzE3cG5LcWwramQ0dW1yZEdyczZIVmg5L1g4ZkdSdlp6VHhZOUI1Qm90bSttVlFOcFdmaSs3VVRDRnBqMTB3OExyd2RjSTBJMjM5T0xrMDNDOGxvdGFrRGF4Tnp1S2JkK3FselByekpYdlZFTEFqMHJlL1p1SkFOMEtJM2VtblpPMW5YbmlZYnBpczNOYWxLMDZ1azgwbWF2bGRRR0x4Q2gwZTl1aEdScFZmMEFHaVc3VWZKV0dobENublR3Vm9EOTdXQ0pFRmZqNWVweUd5a3docTVlRnN6TXNzNTVaZ29JcXRzcnNyR3oxVVltdU55a1JnaU1PblhoTGZDMlUyU3AxdjJ6WG1mZkF4elJad1dYaDg1bGJpSGJaNHByK1VpRXN0eHlLdGJEN255VlNNLy83Q2dlQXNhSFlSSWdQeCtNZ1doWE1HY1Nzc1ZFVzRsVjNxV0IyYUk1NG1yUEY5ejg3cW5ja1I1dGUxVjBxaEdwVG5NSjdJWkhDS0hRMnl5S2haanZCSURabUlxd1ZlY3BHTTlmcWxxMU5kZllMaGpqcFpIem1QREJGOHhkMml6TGMrV09XZ25yVkVaQVhiRjJKNGJ5MWUvOTBrZ2pRbmFkSW1aWVRWWEhrY2ttbHNNQVdROS95c1V1MS9TSzhPcVg1V2VxbHFHelNhVUZZd3g5U3ovdzBQdzB1L2dVbXp1bFoydDZMNGdBQUFBQkpSVTVFcmtKZ2dnPT0iCn0K"/>
    </extobj>
    <extobj name="334E55B0-647D-440b-865C-3EC943EB4CBC-55">
      <extobjdata type="334E55B0-647D-440b-865C-3EC943EB4CBC" data="ewoJIkltZ1NldHRpbmdKc29uIiA6ICJ7XCJkcGlcIjpcIjYwMFwiLFwiZm9ybWF0XCI6XCJQTkdcIixcInRyYW5zcGFyZW50XCI6dHJ1ZSxcImF1dG9cIjpmYWxzZX0iLAoJIkxhdGV4IiA6ICJYRnNnWEdaeVlXTjdNMXh3YVgxN01uMGdYRjA9IiwKCSJMYXRleEltZ0Jhc2U2NCIgOiAiaVZCT1J3MEtHZ29BQUFBTlNVaEVVZ0FBQUZ3QUFBQ29CQU1BQUFDZndwUmtBQUFBTUZCTVZFWC8vLzhBQUFBQUFBQUFBQUFBQUFBQUFBQUFBQUFBQUFBQUFBQUFBQUFBQUFBQUFBQUFBQUFBQUFBQUFBQUFBQUF2M2FCN0FBQUFEM1JTVGxNQUVGU1p6ZDN2dTRsRXF5SXlkbWFwUWY1OUFBQUFDWEJJV1hNQUFBN0VBQUFPeEFHVkt3NGJBQUFGWkVsRVFWUllDZTFaVFloalJSRHVGek9UekNTYkxNTHVSV0dDQjI4eWU5aDdJb3d1ZTVCUjhBZEJmT05CRkJVeUIxa1V4UmNXeFlPSEdSZlVZOGJWZTBhUkFVRTBKeThlTW9pSTRDR0RGOEhEWm5XVDU1cDFMYXY2cDdyZm05ZDVtY01lRnRLSDEvWHpkYVc3dXJwN3FrWUkxZTQ5LzNUOHpPWFRtc3ZyUGdIWnBydDVRS24vQ3NhWGYvajZKNEJ4Znc1OERXN0thVHdJY0hzTytQQ0dtblFGWjNRdUYxK0Foc2FzejJQK0xNOWdDYzNucm5ZSXIvU1YrVExDdC9VdmVic1E0QitsckNMOGxoZW5GQUZpSnBiOEx3ZE9Ka0c1UmlCMTgyVHdHemx3TWhuYnllUlpGMDMyTnMwcmIrNWlGYUNqcks4Zy9OKzh5WWd2UDlTUVV3amZ5b1V6b0lUd0RuTzVSQjNoMnFXNVdBUmdpT1U2eHJFVEFyU1lyYnpieGg5ejJpUVZmZWlZZU4vQWc1NkRWT1NXMGFuK0FPQlZsaUNUYnRkWktZa1FKbXljdGlEZE9nbjRSKzdSRytERW50cDRCRGF3YmNiMDNianFvSU52ZmdkNG13VkJHOTdCWDZxTlNWSThGaGlYNklmZllyUW93clBFbEtSZjYrbkFDRUtDVHo1Zy9QQnZTZGJsTVJ1azFpaFY5NzhIOEtiR1YvU1I3VXJnYUV1TGs5MFE0Rk1sS2VuVDJHd1IzOXRXMHRRWHd6M3VTMWxYSC9CMmg5aFFmb2xLTm93WmRTZjBHbEpSVmJjT0hDVmhocU1BM2lYbVBpVXBBL1VyZk1zcEtYL3A4TDNBbkJETDB1Mm52RGZiSm9EeW9CclRsVzVmaGI1andpWFJONjZwcGx6SkV1eTdHSWZHU0hFaVhzQjEwcTE1VDFnZDRkcUhpQ3Vvb1YyNVlNY29rM1JqMjNncVFZYzBReSs4aVBBcEQxNVQ2MmdtNE5WTEwwbGZFNG9jTDUwbmgrd29YSlNBZDUzamp4ZWF1Ynh4UUZ1TkROMmw0a0VBZGl4WjE5R0ZaMFBmSWxhTkptcUlVRXRDaHViTysxVFVBWlRZQ25xUCtFRWl6L0FGUDFCdXg5ZmxVQzVGZnVnYTVkZDBHZW0vaks2bnJDQjh6NGhvTDdBMU5MK0d0TnhKNUkxVmZKeGJXbzBkUGRVODNYVmt0clVPWjlrbkVvY1pDOFNHZGk1aUIrRjlFbUpiMWs4UXdtV2tLYWtZVGIvUUZIcmEyZFNSMlY5bjlRaGNZbnR5SFgrYXNhRlpkR2hlT3FtcHdtc0dRWDdjMVF4ZWtucGtaQ2RJdWxGc0lFMG5IbkdEVzJva0x1aWNvdVMzQnRQVGtxQWRheGpGZDJBdWdDN0E0MFpLL2Njd2JXQlhpUUNlSTE2MkVaaEFyRnZuS2hYKzNCcy9Qb1JvZVpTVnJBdTNGU0h1c1F0U2t1Qm5rTzFsTlNrcExMOTRxT0ZCZEZGVDNIMzdlUmhmK0pYWkJiSHd3TUlEQ3c4c1BIQzNlMEM5QS9OK0tUODhRYnZEOEx2ZDk0djVMenl3OE1DOEhnaitlRFIrOHFyekIrdk1nU3VSdktjbVJ6TlJSbG5wd2ZpejEzRkViUDRHTnByTS9udDRIdVcxVGN4MzVwaFBRZWVybEgxeGtwRnBWd29IY1Y4cHV6aWRmVDlPYVlLMnFmOVF0dVlXQVRKSHJuSm1JM3BPRHBXSlJlR0E4MGxNNE5OSnhQRkJFV2RabEhLWVZPZzRUa3VjWEpNcUdMZThRS25BOVQzR2lEWVhIbG1VSWhJVGlOeXNQZ1ZVTEtYbVhGYkFiTXBrV3BuZ1ZHbytRdmpzT0tCTW5zc0s2OGpNM2xjcUszRFJndUI5enpTVW1DcDVuQ25uVDRhcXRvZkc0QTZPTmJTbnI3NXZLMjhSeHFRSGxpVnVKM1B5TElnam95RGdpb1FqOTVDVVNtOTVkQmxpcW5jY1pjZzlJblE3bDJvOEVGY2N6bFBQNWdGVTV1RXRZS21YT091RWd4ZGtGYjM4bzJmQldGV0V5ZXpvZGNCQ25BRjRJaUdZelVRd1BvRngzTktIWjl0TGFOZHR2U2toejJZd3ZQYXlOWm5TQTdlV2tvbHdoVmpuTzNMNUhQck1TUUpkaU0yNG4yUFFWWmVjL3dtNGNnL2Q1TzIvTXNkV2xlMzI1MXg2OHVkR3ZQMlZPUzZPZ3QzK0F0K1hubW1qdUdzeFpmdFMrZkJWTGtqaS9XMUtZejZ3RUFkY3k4VHFOVit2UG53UTdsblYwTDZEVnBpZ2l2RnZEOGgyN2RvdjV4TlYwUVRNTUJIZUY3YTFqTmpUMC9QaHREMFB6SWpwQ1hEYW9aRm45N0lvN01CM3MyRkdTaStmMi9hTklydW4ycXZiMHFqL0FTcnY3bG95UGxWRUFBQUFBRWxGVGtTdVFtQ0MiCn0K"/>
    </extobj>
    <extobj name="334E55B0-647D-440b-865C-3EC943EB4CBC-56">
      <extobjdata type="334E55B0-647D-440b-865C-3EC943EB4CBC" data="ewoJIkltZ1NldHRpbmdKc29uIiA6ICJ7XCJkcGlcIjpcIjYwMFwiLFwiZm9ybWF0XCI6XCJQTkdcIixcInRyYW5zcGFyZW50XCI6dHJ1ZSxcImF1dG9cIjpmYWxzZX0iLAoJIkxhdGV4IiA6ICJYRnNnWEdaeVlXTjdYSEJwZlhzeWZTQmNYUT09IiwKCSJMYXRleEltZ0Jhc2U2NCIgOiAiaVZCT1J3MEtHZ29BQUFBTlNVaEVVZ0FBQURNQUFBQ1ZCQU1BQUFBSHl0L3FBQUFBTUZCTVZFWC8vLzhBQUFBQUFBQUFBQUFBQUFBQUFBQUFBQUFBQUFBQUFBQUFBQUFBQUFBQUFBQUFBQUFBQUFBQUFBQUFBQUF2M2FCN0FBQUFEM1JTVGxNQUlvbk43OTFFRUtzeVZMdG1kcG0wckhyWUFBQUFDWEJJV1hNQUFBN0VBQUFPeEFHVkt3NGJBQUFETmtsRVFWUklEZTJYTVc4VE1SU0FuYVpObWladE9qQ3d0Ukk3aVZRQjNSS0dEa2lnNndJc1NNbk9jRVVxRzFJcnNiRmN4UjlJTmlSVUtSVUxDMUlxc1lMU2Y5RHVEQWswQVVvTGovZjhiTi96M1hWQjZvTGl3WDd2ZmJiUDc1MTlmcWNVbGR5TkFMd3lhV3U3VXNYSXM1UFNOT2hhaXNDSVVTRk5ZSlZSQjJEOGNPMFdyR0ZwaktsZWU4V2tHTUNIWmFVcXA2VG1MOWpJZFI0ZWtWRCtSblgxakdwYmpzKzFWUDFPVGNjOFg1dHljS0RiVUJzSFRhMXdWWjV3TzZ4VEczRS9Ob1ZmdVExV3FXM3BtaVFzVVZjM0pXaFRDNGRVbS9LTTJ4bWd0Z0JkVm1VOXE5MWE1TEVTS0JWcXQrWmh6emVUTnRSdXpjRnlHbkdzZDJBcmhSYWdUclpRTDhhblpYNE54eGxvaDVjMnpFQTF0dlV6VUtEZFVxMzBNaXFnM1ZLUTlpc1AyaTFFYlg5NStBYlpyU0xBVVJKRi9ENFI3U2FRN1owRDlsemdHZk40N0RJU1poSm5ZYXd0aUhnNU1SL0FUMVlBL3NSV0xiWGdGMXRhWnJqanVPbC9zTkpQK2x4MkM2c0JuTGdSSkt5QTNVZ2h3S2FIQm1BRFhnV3pseTBQNGJjUmw1SkJuTm13a1N2MmI5diswM1lhZ1drRXJqSUNHVGNlbTBiNG1idWsvQ3U2U2orbWMvLy9FWGp4TXRoWWY1UGw1MVBlcVUvUzdEckErcGNHNGdkSlZnb21oMmo3aU94OWd2WE0zWGFNU2QrZXgwcHdqM1ZLRmU5NmFIdThiUFFlRHR1U0xISVg5VHdPMnhXb0ZGK3JlSjk3RjNwWjVDWkRBRTVZZUdqVlhQT2tkWENZZlRDcVBUZzk0azZVS1hqcGlKd0ViM2FaYy9SUlBUVERNUFdRT1VjRDFRT0RLaWliWElFc2hPb0dMYUJzVWxDeVJLanVDblJtWkd4Q1JHMmpKaWJFcE1EbUJ5cXhEUFg2bmZPU0Z0ODBNeVFhY3Zra1lUTnFCMUUzRzlYd2hXVVRGUUJjWkNQeWVETWJ6U0hheTBZRDRhTGZBLzhqWE1oOG9uRFh5TmN2YVFqd1dPcXhYR3pCWkN0V3BZUUJ2Q04xSWRmZzlKSkI2TytCNkNqRmpzMDdwVkhMdWNEK1FLWFE5bVdCVmJqeWJxbzdHL0wyL0tWNTM1Mi9KRnR5SVNva3Z4NDFGNktxMk5nMFFTVU8wVXJUbjdFWGg2aFg5MURCblFlbGFpY2U2cHpIYXVNb2x2RW5Ob2pqV25SSFEvZDRMZzc2b3ZnZUlHemNmNnZML3FmUE54czI0ZGFENkhqRXhkczRVV3hIU1V5dWo1dUE3aGppakQxaFI5Rjl5MmdSUGhJZkFQeTE4c3BJTDAzOUJYaVlaYk4wWE1iV0FBQUFBRWxGVGtTdVFtQ0MiCn0K"/>
    </extobj>
    <extobj name="334E55B0-647D-440b-865C-3EC943EB4CBC-57">
      <extobjdata type="334E55B0-647D-440b-865C-3EC943EB4CBC" data="ewoJIkltZ1NldHRpbmdKc29uIiA6ICJ7XCJkcGlcIjpcIjYwMFwiLFwiZm9ybWF0XCI6XCJQTkdcIixcInRyYW5zcGFyZW50XCI6dHJ1ZSxcImF1dG9cIjpmYWxzZX0iLAoJIkxhdGV4IiA6ICJYRnNnS0Z4MGFHVjBZU3dnWEhCb2FTa2dYRjA9IiwKCSJMYXRleEltZ0Jhc2U2NCIgOiAiaVZCT1J3MEtHZ29BQUFBTlNVaEVVZ0FBQUs4QUFBQlRCQU1BQUFBYjdFb2tBQUFBTUZCTVZFWC8vLzhBQUFBQUFBQUFBQUFBQUFBQUFBQUFBQUFBQUFBQUFBQUFBQUFBQUFBQUFBQUFBQUFBQUFBQUFBQUFBQUF2M2FCN0FBQUFEM1JTVGxNQVZOMUVtZThpcXpLN3pXYUpFSGFtUTRSWUFBQUFDWEJJV1hNQUFBN0VBQUFPeEFHVkt3NGJBQUFIYkVsRVFWUllDYVZZdjI5alJSQmVPNGxqSjdGOURVS2k4VWxJU0ljRUw2S2s4VlZJQ0lFamtDanVoRjZFUkhGVklwQkFnaUpwRU5JMWp2Z0g3STRLT1EzRklaRGRVRHRDWEhXRlU5SDZDQVJJN3JqaDI5OHorNTVOdUh1RjMrN003T3p1ekRmZjdyTlM3cW04NkZ2UDhLN2RMZzd1dlYrVS9YOUpkcFNPV2FmRFZQUTAvWjh2VDVKaGc5OFR3ZE4xYS9rcmN1QUdIVXVCZWo2N05VbEVDN3ZQWFF1cS9wbGM4c0hqb0xLTjcraU16cU45b2syNmcyaFlvU0ZYYnRFUjd5cjFJZDFXRlhva2hRdDd4Rlk1L1l1YmRia0tpZ3Bkd0xaTDI5eG9ZYnQreGxSVk9vMjlacDZzYlc1MnNFRTcwV1pKcS9VSFU5Ym83OWpia0lGUkxUclhtOXU4WWl3YXYwVlhTczNaK3NlMHkxVnFiR2V0MDdrUUwrcTAvK1NhTlpyNGJwUDRYcFJhSVJjbnVsclY5RVhFTm1NczF1a2ZQNGQ1M3llM201eHVDc1dDem54ZktMSkwzKzBuNHdma3lqQ2o2OTVtMlh0d0xMUWR1dWI2QXdtMkNwRmJ3b2dlaWlFTE9rbUdxaDVNOVNURTk4bGJqbUs0RnZqVTRucVM0aFk5c2RhTlpQZ0JYVGczb3l2aHJTVnFUYW1tQjlOTVJoS1I4QkRQL054dW92SlhJNmt1ZGVDQ1BJL0EweVBYS0JCSFJpazNsYm1XTUlaRjE5VmI1a05xUjQwcFVBUWwwUzl6cTVTRU1XemFaQ3FtVGdGM1ptRHVRNFJnVVJLK1VzOEpqSlZxMkkydXl2MXVVdWpYS2FTeDFLTVRKakRXSEdNS3JPM0x3ZHBWeVc0RVBhVHhLaXVXa2NTNG1xV0NycXlDRGdXcTI3cFNqRk1ZdzNObXVHWWFISmtsWitRWVNNY3FSTVdveW45YUh2VlJmV0J3TlJKb1Exd0RwYlhwUDNIYy9PRmpvbHZ2N0VhbnVqVTJRYURBR1ZxRzdZY0szU01TRks3MThua3dJc3JPY3JxVU5OVFhKUWJ5UFdUV0tJK1FNQ0RhMXlDellNMDdSRi9zOW5lYTk1SUR2YTJwQUV0a3BxclBWdG1qaEtpNUlkcS9FTDJCb3doVWVKY3VUcGl5cWhmWDhLeHVGZHdaOW5tZG1hZE5MR2tDbVlIeGxQZ05hRjJIYzAwV1FSN1JwcEJIckdiUjB4elFlMXBuWUx4bGoxOW51NnFqMEJaOGdJZ0hrR2lBeUtTSU9iNjAyM2N3SGdYbWdsR0xNTnVlZ0JTMlI5OThacC9QMFQ0VXZuZ0haWG1rKzQ2Tit6cGYvb0Z1R3h6SEpHb0R6dmpqVFl2dmp1TXV4OGFOaUZLY0tYcXJZMEVWYmU2VkV0N2ozaEV6bXk3SHh0aDlEQnZJWXFLbUFxdDlWbXpkWlJVTncxMHprV05qK0JyR2lYWFdlNEhNdEh6TWFtSWFlUzRPOGExd3VIZzJKczVsZXBZRFVRUUhUSjh0Z1RGMmZ0M09ZV0NNSnZHUUZoM0QyZEFPME9kSDREa25pcSs5Y0g1NTRPU2NWL1MwQTdGaU9KdTQ0VGhLQ2hRZVBBOTh2UVkyWnNsUktzZWRSZHgya0lKd2txNHZBUVhzSEVnOUcyTi9UOEswUmNlNjhFNmNIanpIRVI1SG9ZVTZlbWdGRGVjdVRxWGxHZFJpeFNpWndNYjlKZHlHU2ZldDQ3WWpWaXlKY2JjT2hZZ3g0bnBoQnlqZ01MbUVlZ1hlM1ZBT2ZiZHk3SUZkdjNNa1Q4QU5LSHJzeCtjeEtsNFUzdE9RMS9tUkZZSUxkb0lhTVU0Y1kxNGZWK3hOM3ZQak1IQndpTmpnMU1wbkVVNFFhTkNLeW9Oai8ra0xVTEM5Y2E5b1p5RmkrYUZWamNNZWRGOHozelM0Z2dDaDhONndCSmNmTzFMODV2NWdyUHR6TGFQTGFBSHM3YXNPenlZY3UyUmd3c1hsZ1JpNlZIZ1lTMUFBZXhPY25qNnFtQkZ3ODQ3ekpTRUdSaDE4MTkwYmQ1dGhYREdtT1ZZelA3bVdnNkdkWTZ4OUoxcW1yWUVmdE9aZzNCWDdNeWVJT1BNUUhPY1lKYkNkdW92OXVkL09uak9YZDMrc2FsZFZlZFFSUEdjWmhrWnZyTlgzcUJnZkdTblFOR1JxYzBxTHd3b0F0ZCtTV1BvSHpITGx6VTlZejN4TzJQN0JxWGwzU2Z6L1llNHFXUFpKSERSM2NBT0t0Nk5VUTJUQ3VyaGFPN1dGTVZMRDd5dTRxNkMySUR5TVkvYmNDZGozYVRjcVpKbURFckxjbnYwMUMrT1A2SHczK2xBQWhDYWt3Q2RhdFdIQjE4eEZkV0Q5SWhPYWhVeUZiaHJLcXVmMExmY0xDT3N5RzNBZitHdEZtelI4Y3F3OVBoOEVuSFNKbWpWYUdNODkrS3kxUHBKMzBKd0t3STdNNW5wOE1uTzFUOCsvSHIyRXNRYkdkNUpMckFKajdrUFpkZm15MC9YcFZLbmtRMHJuS2lWbmlJNlYwakQrS2trcy9PVG04dElXZVZsQmtGZXk5SSt4QVZHdUY4R2V1M1QycXhvUGE5OFR2YzNFdWdrOG5PQzE3cG5LcWwramQ0dW1yZEdyczZIVmg5L1g4ZkdSdlp6VHhZOUI1Qm90bSttVlFOcFdmaSs3VVRDRnBqMTB3OExyd2RjSTBJMjM5T0xrMDNDOGxvdGFrRGF4Tnp1S2JkK3FselByekpYdlZFTEFqMHJlL1p1SkFOMEtJM2VtblpPMW5YbmlZYnBpczNOYWxLMDZ1azgwbWF2bGRRR0x4Q2gwZTl1aEdScFZmMEFHaVc3VWZKV0dobENublR3Vm9EOTdXQ0pFRmZqNWVweUd5a3docTVlRnN6TXNzNTVaZ29JcXRzcnNyR3oxVVltdU55a1JnaU1PblhoTGZDMlUyU3AxdjJ6WG1mZkF4elJad1dYaDg1bGJpSGJaNHByK1VpRXN0eHlLdGJEN255VlNNLy83Q2dlQXNhSFlSSWdQeCtNZ1doWE1HY1Nzc1ZFVzRsVjNxV0IyYUk1NG1yUEY5ejg3cW5ja1I1dGUxVjBxaEdwVG5NSjdJWkhDS0hRMnl5S2haanZCSURabUlxd1ZlY3BHTTlmcWxxMU5kZllMaGpqcFpIem1QREJGOHhkMml6TGMrV09XZ25yVkVaQVhiRjJKNGJ5MWUvOTBrZ2pRbmFkSW1aWVRWWEhrY2ttbHNNQVdROS95c1V1MS9TSzhPcVg1V2VxbHFHelNhVUZZd3g5U3ovdzBQdzB1L2dVbXp1bFoydDZMNGdBQUFBQkpSVTVFcmtKZ2dnPT0iCn0K"/>
    </extobj>
    <extobj name="334E55B0-647D-440b-865C-3EC943EB4CBC-58">
      <extobjdata type="334E55B0-647D-440b-865C-3EC943EB4CBC" data="ewoJIkltZ1NldHRpbmdKc29uIiA6ICJ7XCJkcGlcIjpcIjYwMFwiLFwiZm9ybWF0XCI6XCJQTkdcIixcInRyYW5zcGFyZW50XCI6dHJ1ZSxcImF1dG9cIjpmYWxzZX0iLAoJIkxhdGV4IiA6ICJYRnNnS0Z4bWNtRmplek5jY0dsOWV6SjlMQ0JjWm5KaFkzdGNjR2w5ZXpKOUtTQmNYUT09IiwKCSJMYXRleEltZ0Jhc2U2NCIgOiAiaVZCT1J3MEtHZ29BQUFBTlNVaEVVZ0FBQVFzQUFBQ29CQU1BQUFBRmhOYVZBQUFBTUZCTVZFWC8vLzhBQUFBQUFBQUFBQUFBQUFBQUFBQUFBQUFBQUFBQUFBQUFBQUFBQUFBQUFBQUFBQUFBQUFBQUFBQUFBQUF2M2FCN0FBQUFEM1JTVGxNQVZOMUVtZThpcXpLN3pXYUpFSGFtUTRSWUFBQUFDWEJJV1hNQUFBN0VBQUFPeEFHVkt3NGJBQUFMWDBsRVFWUjRBZFZjVFloclNSVytuZTdPVHllMzB5N2N1REFQUmRBUjU3YUNDeGVTWGduT0pvOVpqT1BQa0lnOEVCM3BOeWd1QkVrMnVrMkRqSWdLTnlpRCtFRFRiaFNaUlhvRUJkM2srZUQ1czBxNzBJVUllYmFUYVYvbXpaVG4xUC85cWJyM3BycVQ5aTV5cStxYzc1eHpxMDZkcWpyM2RudWU0ZnJqTSs5YmZPQzErd2JxdXBvL1J1aDFlYmd1aGFsNnZrU1dyMzM3Qy84a1pEbElwYStuc1U2ZTBPRjRKeUZ2cjBkanFwYjU2OHdweWpBeVI2a2M2MmpjSWdkY1RXdVQzZkZRamtRSnVtTmpYam9ubnhxdzdtaUFHU2ZyR0lBMEhRRWgvMkh0VlREampUU1dOYlQ1b1B1QzZjSGltMnRRbWFZQ3U0Q3dxZUpCNlVrYXp4cmFZbWE4dmdhVnFTcWdDeGFNZ0lPeXFkN3dPakphWU1kc3lqZThDaUZuckRlMndZei9wdmJZT2hvLy8zR3VaUi9NdUwwT2pYWWROVERqek02eURtb1R6T0JUZHgzcVREcGFHNXdvbWswUTFrZXlXdjVERnpwSHV5NE9KYzFjZVBFVkRZSEY5NXA1RFJTWUtJdWVvUG45bUx4YzN2dm5CSWlISkNFMngvME9JYzlKTnFqRXIwZVNhQ3FVdTNFTUlTWmVZM3RBTG5xQ2lDRWtmcDBKb3ZIZWprTldjTGFQNkZ2QUlRelFlKzc5aU55RGE3ekEzM3N2R2JVTEFrYmhaNSs2Rnl5Um5Yd0dmMzl5SUlpNTd2NFhmMDNJOXlTcjN5VS82SGxlZllrdGUza0QvRVB5K0pmQVB4a2hhbnlLdjhXdWw3RTN2NnN3ZTh6RGEzU2hhK1lOOEdNMm1jSXpGRVFHK0Z2bzhtR3F3dWJuZHhJMGYweUxUYm90RzJiN0p1WGU1enRJdXArdEZ2ZE5LdVF2dnlIa085eU9NaGZZcGdaTWJ2UG1qTnN4czMyYkdsQXZQbE81K0RraDMyVEZHdDhWZGtaWTc1K3cxcXpmOEJibDJLRU9WV0UyWldGUzZPRG9pd0Z0YjcvQnlOMHp2QWYwRjB2V2E1djBLSDJYT2xScDlmMVRTK3pSK3dkVVlKV2RXc2lwVmIwZ1Z2N05Ta1BxVU0yODAwdkExUjBYK2tPcy9vbTFOZWdvYjh0VG5lSk1LL2s5MWpwOWhQYzJONHExRmZyRjhQT0NodGlsbzd4ZjhDVFhIYUdJT1QvN2FPSnlGOGVFNko3VnB1TmJLUllCdHNrWjZ1dm5EVFlweHNGYzBSKzlRNStveEYwdmhUK3RhWWRKQ0xpWHA3Rmt0UTNCakpGaUluU1VaOFYyWkUzcVVENTVTOGtwV21xQ0dlb3B0cGhKN1dMeHNFVWRhcHM5UWxFREdEOW1GdFJFcTdGUm5oY3pJNlFPdGU5aXhoNlljU21mWU1aR3VWUElESitsQjNhS21sRjkrZE0wVnFCMkRCeTBUNmtwVTZZL0xHUkdnK212RlRXanJlMlE0QUFua2d4Z1NKZFpGQlJ5MFYzbVVLV0NMZ29iSENJREEvWUdYOVZnejhPUDFZcE0reWpqWjhJY3FsbndGRm9IelF3Sjh0RTNIZ3M5ZXp3SkZBa2xnbWk4ajVsRE5VVUd5Y2dZSldDK1N5YThjS2JJQk1lUURTOWtHODZqRUZzTjFnTktuaFZNc2VMeG1SeHh5YnRRbGt0U24xa0hadHkxS1k3U0tydzNaOXFNaTNLazE3YlFqQU5PbTBHWlJrNm9pMTZBcE8wb0hacldLbnJoV0p0eGFYenhOa3dOUzNkb1FlV0VjOEJvRGJBSTVnakxPTVYybTNMWG5CVTlKd1ZxVEx3cG1ESGdXblo1S2dyTUtMQm1kM21DQk13NHRKbWJvRTB1dnlMYnVsb1FuWWpSMWJ4V01wb0tNTy91VWhxc1RrY21KdFcrcFE3YUpmbjhIdnFKWEJnRDRheUJ5TkFwdUxFRVUrMkFFcUZ3TzhwVi9teTBqclhPYzdLdFNwNFhaWnl2b2l2aEVNc3RDdFZBQ1VianZTM3lOQkFJNC91ZTRDUU9pMnlvSmd1aHVxT3RyeUJueEdEZ01FZHhBYVo2S0NZSU9MZ01RSno1d2ZKK0RCYnFUbGNubDR5T2tleEFjQjRUc1NHSEo3d2xXalB1TU8zZVpDelFtWEpWNEtCeTkwTlIrSjdRd0pvL1NpNVJleGw2Ly8yU2NTSm5ISGpiaVd5MkY4QkRIM0VPTFF3SXpQRGl2aWpTZXo5MmxJRnUvK0hmM2cxV2FPMXRHWTEzbE1ORXBLUlVvQS9PZVhNbk9jMzViazdnR3ZHbjgvOU82UFU1emRyR3MwS2dILzVZSURQdnYzMWFzUHgxZVNpSzhqNVZXeXBvYXljM0VGLytSckQ0NlQ4ay96VVZTckt2UUlIZjVXNTBUY3JNWXN2NkpONFRNOUhNZjEyVXVUWjdKc1dPUDFkcDBxN2NZTUdLR1k4clY2bklMcXV1UnFVaWdyUWRjVDNVWUNua0R2T0haZ0c1dW50TGh1a3dPVjJ2VGsyV3BKSllkNnNiZEEzUDJ4ZXh1YWE4Sk12MGE2RDdZdTh5eTcxY1hvTVZrSDNoempGWFUvZGE5R1FJYmZQWUdXd3VlS0dGVFpZL3FZcnRVWWJWMTBXdXNjM0VqcjZudUM1ZEZybDF0aWtyZXNTMVNGeUpCTnZFQVFEYmNwZTJraFIzVUVEM0hOUE5yZkxzRWRnQmZielorUXF2bnVod2FFY0E5dzVlUmNJUW96aHNuUWVyZ0s4TzA4U1RESnlJcms3aVNwSktlRUt2SmM1U0s4bHlBRlZ3Y2R0VktSVUhVUzVRT0h4aFNOL2NScFFaRDdtMm5uY3N0aDB1RCtTRWhSektJUVRSVFIyVmhPMlFzVHlGNEtHbkZBUnBuWGRZVk00Z3h3YkJZN01YWnNjNjJsdWJEVm1EV2FUK0pzOUs3TGx2akJtM3ZERGVHeXkva3ZmWE5vNlFtekpjVVJRbWNNZnhYWThCYVdpT0Nvelcvcy9NQ0tBbmJraHZKSHdqMnJIcnFIWGgySGdESnV3Tk1RUGp4bzJJb2lld3BteDZhYU92N2xyaUpjazZuREZWQjExaGh4dmZiOERaNE5TYmJmZ2s3ZUVick1PYnNoY3RiVGk5NFhsMFoxNFRLYkJVOThuZnVQM0pyK1puam5EU2t4SnN6N1YzSmhGNm9RcThDRG9yQkpETXUzaEVnWDN4UUxhc1hnQjNYM1htenloUXZzaGIzUVpBNHVjbXk5VWtET2x1T0N6eStZRlJFYjZ3WFRHak9LSHA2cWxJV2h0VjVDSGdWeS82QzZzOEdNN1RwLzNRdnBJVEF2MEU1cWlBY3NYYXBTOWZtNnU2bGhLRXBaQ1E3dDFvVTc0YXpCR2NxaFh4SFVJK2xJbHJmL3owYkdRaTJ0cjNtV3R2WDFIOGdoekZTbWJVK05yYWxkOGsySXpPUVp1ZDVHQktzTXo0UVdtYU9XUDlYNzJ5ZU9xbHpHQTdQRXJvWUExVy9KeS9ZcHZGRDB4eFlkdmdmbkJkbk1ZSnNYcnJQTmJBcTNaOHdLTjRKV09xbFB0aytiWHZneDBMZ3hxaHZITW9TcEc3SFY4V3dWY1dJbUJWK1JiNUlGVHFZL2p3d1Q0dVhZWFJTM2I4anR3TGQ2eUwyeGIzWlB3cTdYbGRmTHhjVFY5VE12QXorYkdFS3NVbFkzM0lQM2lITEJsWjlOSTRlTnRPZWhJdEF6K1ZmZEN3NVozOHJ2ajJDTDk2ZXNGaXhzTkhhY1FNdks4Rnp5RHlNVWRVV0VWRmxiNzJEVmlVaWRZNlp5bU5FS1NsNDZiaEcxcDZwYTFZRTVLR0tuczdnKzZRTWhPTTVVV3FBMmZnaittNnhvVHRXTmI2OEMycEVQYXVjTm8wWFlhLzRNbkFqM1cvRHRRang3Vm9JUmJXUXN1bW9ITVNoOUs2SFYrUGVOdXhkTmU0S1BETG44dTJydndEVmRra0MvWDBNY25BenlLanZFVmkzNEZKNlpHQkNDMzd6WFo2bGpjREg3NHROV0ZocmcrUlRzSE5uWXdIY0Fnd3ZnTjZWMCtIeWJJZHZ4UDdjcVNoRGFFVWdZWElKODBUTUNOMU9rUWdrWW9kei84dVN5R21UMVJaTDZFWTJWTXRxUFIwYW5iWml0OUtQUHkrTm45MTRYaitrTUVOelJqbzFPeXlGYS9GRkNHcGxlNWllQnFUNmFBSlZBb09pZzN2azNPaFhkN0xuNURGU0tHakhUOXNMaG9CYVJVTDN2KzZ4cGRSclA1ZS9hVmZDR3RzQm51QzdJcFBDSVMvaEVoK0FKdkNaVzV5eFRQSkdNemxGL2htWlVhS0s1NEx4azk2Ynh1VlpCTmM4VndEL2ozQ2FiWTJJNGNybmd0dUpUOUtOcXBNSTdqaXVjd2crYVY0bWpaam15dWVDY2Jjd2JsUlJ6YkJGYzgxUE5UQ2VyYlNKSWNybmt2czI3YUFTYTJKRmxjOEV3aXJRK3pqOUlRaWE0TXJuZ3QvUUl4Yk5LdDZRWFRGY3praFdSWmNYWVVCN082S1oxSWdCUDRzS3JkWXpSWFB0YlVjUDc1eHhUTXpZRm02Vyt6eG85eXVlQzd0anVQYkgxYzhNOE5uT2RUb0V4YW91ZUs1cWdkT0d3M1BjOFZ6TThZaTExS2dCM1JXVnp5VFZkUCtONG91UFcvWkZjLzFkR1FZLy9CS0ljd1Z6OHhvcURCZTlKeENCYmppZVdkTVpCZ3ZGejRnb0FoWFBETmpTNFh4TFhtZTVSYm11Ym5pdVk2MjB0MHdwNFhNQnJuaW1lU3FUS0JDbmlHYUZqR3IxaWl1ZUM3cXptTWxjeWFQMWFvdHErU0taL0w5UUZ2VDVpb3ZtS1ZkMEYzeFhNN2U0aGZ2b05lcnIvN3JtYXgzSGtLM2RuZkZjMUVobkF2VU5kSVU1Q3VHQ2d5bDRuaW1CZE0xMnFVTlVENHJYUEZjQzZaV3RPczhuM0xGNVlwbmt2QzFnWDRkS2dXNVNxNTRyZ1F6ZWZyVnk2VmNNYm5pdVNUNkNZQm1oMUtRcjVRVC96L1NhK2orUk5vU3NBQUFBQUJKUlU1RXJrSmdnZz09Igp9Cg=="/>
    </extobj>
    <extobj name="334E55B0-647D-440b-865C-3EC943EB4CBC-59">
      <extobjdata type="334E55B0-647D-440b-865C-3EC943EB4CBC" data="ewoJIkltZ1NldHRpbmdKc29uIiA6ICJ7XCJkcGlcIjpcIjYwMFwiLFwiZm9ybWF0XCI6XCJQTkdcIixcInRyYW5zcGFyZW50XCI6dHJ1ZSxcImF1dG9cIjpmYWxzZX0iLAoJIkxhdGV4IiA6ICJYRnNnS0Z4bWNtRmplMXh3YVgxN01uMHNJRnhtY21GamUxeHdhWDE3TW4wcElGeGQiLAoJIkxhdGV4SW1nQmFzZTY0IiA6ICJpVkJPUncwS0dnb0FBQUFOU1VoRVVnQUFBT0lBQUFDVkJBTUFBQUMzR1R1ZEFBQUFNRkJNVkVYLy8vOEFBQUFBQUFBQUFBQUFBQUFBQUFBQUFBQUFBQUFBQUFBQUFBQUFBQUFBQUFBQUFBQUFBQUFBQUFBQUFBQXYzYUI3QUFBQUQzUlNUbE1BVk4xRW1lOGlxeks3eldhSkVIYW1RNFJZQUFBQUNYQklXWE1BQUE3RUFBQU94QUdWS3c0YkFBQUtIRWxFUVZSNEFjVmFQWWdreHhYdTJabWRuOTNwblhWc3hCeFdKbUgzR3B3bzZvc0VkakxMQmNaWTJEM0pva1F3SjNEa1pEWnhacGpORExaRUR4THl3WUU5NjhRR0gzZ3VzQTF5TXN2QlNRZ0ZzN0dRbVBYS2UvYXVmQzYvK3UzNjdhN3VIYzFWMEYzMTN2ZnFWVmU5ZXZXcXFvUEFtcHIvU0pDU0xnK3NPSlg0MWdlS0RFSXZxL3ljVWpqV1JCRTZ6SUV6MXNlRzBGV3hFRU1jR2JMb29sQzRtWmhTaFVJTVVEZEYwZU5DNGRpVSttK2hFQU5NRUxyNjFzUDMwRU5Jc3l2OGZQaDJvV3diRk41NzVXRjBnK0hveC9qNVlMOVFpZ0xDQlAxbUdBUzdON2k0OHhVbEZqNmZvdXMvQW1nK3hjalpLWDU2cHgxcVl4M1NKNzMvZU1yTnFEbW5qekVlSGVPbmQxcGRFMmp2Uy95YUZKc01RZStoRS9KR0IvQnFJNUwzZlRTWmJFeDB6US85NUVhMG1YV2lhOWQvV3VEYU81ZFV4MkNLMzJQYWRFcktlYVozQ0xOQkJyOUYxZWZBRlZiOGpCYVR4L2dka1NmTzVhWTZHaEwrTmhuOExlOXBRWVRHKytUVkppTVNvRk5TS25xMC9ra1JFekw0UFY4RHAwSWYwVmVYakVnZFVmMUZHc01oUlN3dThEdG0raW5OOTdsTlJtU1BmcW12VUpCTU1YUkZ2dFJiaUFGak1oYXRjak9yamg1ajhiSHZKR2E2Nkd0QTJybkZMRUpodVFzTjJpVVJNejQzME1haHE4VVNuZG1ZTGxxUERINklucnNBT2ZRYW1tSnVYTTU3OU1uZzF6M1dObE4xaDQ3SXFwekdsQXorWGlXTlN6b2lnMUlhUTBRR3YxRko0NEtxU2t0cDdGSlZuVW9hRXpJaVFWVEtjcmJwNEc5VnNaeGRSRjBqS2pVZjUzVHdlNmpDZk55aEl4S2dVajVuUnRFOUptemFZdzVsUW9jaVJPZzhCNld4SU5RaGxDWDZuOGJ4S0k3cHNnd2E3M3VnR2FTRnJrbHVpZjd0TDhTUS9OdWFpTnFDWHdYODIwYUltcDJmRkVWMW1jV0Fackw4K01rdW1NVXNXZS82U1ZIVU5xS1JDbWdzc2ZBa2JLOEFHZy9LYU1QWU9SOEpoUDdsTGJ2TEI3MkgwTjFpcVpxeUQ0b1FXOFVqOXJIRkZRVEJGbUlCQTJRT05ZR2pVNDBRQklNZlNpVFllTEQxSmkzaEFtTEVIRlFIR1M1Z2kxcXhwRU5kNjBGa1Nwa0xydzZpMkpTYktOaWRQaFpoOUR0Skc4Nm1pb0dNRUEvaG9OMTNOS2lyQ0RPSmhYRFFSU3ptemJCSGwyZFpBWEk3WEFPbHpvVjVneEdjS0VoM0FRem5nbkVSY3dVU3VJMitMWlVnRktKK205Tmk0YVlhL29ZT1gzYk9LaGhZNWxSZjhRcGQ3VU82OTdoc21MN1BtMUg0L3R0M09PU1Rtd09lRmUrdTRpL2pVcXVncUtSY0pwTGNlNWlVaTlyTGFlTG9rYlRVN3ZDNXdKbGZ5M3RQc3ZwNXVUQzRhbnNTWVo2aE1WK3IxcGt2TnhmZDJ1SXVMVi9nMXR3dE1YZ1RIMDkvYTMxQlVPUExRNUJ1WW03Z0ZrZnNlS0M5b1dHRWJTVnpTaDFqYVZsREQxcXJXSW9ZNFk2VnYzNWlpdzNraWdiUzYxZGcxRmhuQzJpMG1mbVA5U09pcXMxWGJxTko2eWVrcERzYlNEaWY5YXZRYXB3VDExcHBXNkxWNUZzY2tXa1JpMWpCVjY0NmJvdkVGZ3ZoN2FyWDVDdEp0MEt6alUwT09KWW1FUnNQcEgzYmVSc2NiRENQQTRqQWptOVRTVGxaSEFkRC9GeE82RmJvQ0FLNmpoayszNnJPZk9FeCtQSnRNM3pPRjdvVmR3QlRzYmV4MVJFM2RZV2VCU01SOE4rcThaN0NmZGdleE9nclQvUTZZQlBRTnJkc1N0WlJ0NzJPRVN3Yi9IekNqbGczdFFmbkN3TVl5ODJsSGl6RzR3MkZ4L1NyWG9UR1N3aVB0Vk4wNUVwOHkyMGJBOWk4TzVLS3hpZFRNMzFCZGtobW0zeTFEdDViTGpFVnZYbU5jTGIwQXI3UkdFZTFHOVpjMm9hVmFyT3pZL01hOFh6Y3RNKzVCcitxbk1pdGVkejA2dkFKZWw5c2xYWHUxMUhHYXdkZXNUYVg4R3E4M09CR0o0QWUvZklGeERsYkc5dyt3dGs0ZVBGT2lhTjNQdDdmKzVWNW1NbDUrZThVTnBCNy9EZzlIeXB6SVl5dnVzbE40TENLYkQ3aytvcnpNYXhNKzhVd0N3SXViRUJRSE1KYkVIYlNHRFJPN2F3Q0tuemVFRzRCbE5Qa0FoSENqa0JqdFhCc2x4ak53cmgvS2RLYWdrYnBCTG9JTHZGYjVISXFMdDNlT1dqVWIxQ2thbk95MjhUQjlVbzdWcmp4dVNwL3BZa2JNaUZoSFAzU25JYVpyTTh1djdneHFSNlVGYkc0ZWdVWEVBVFZOS2IwNmlncGZ6MFpoTVpWbThjWEJqQWR6ekJ1NFpnZTRaOCt1SHJsYlFJeHFtczdMZWZUbnlmM0hyeGtDQkRDSGpPNHBSNGpVM2c5QlpPRVM3WlRtM1ROTlR0ZUkwTG9WWnNRWEluU1B4UDRPYXNLYW83UnpjOStEZkpYNXlxRGxCcU9VT1ZOaEI1OGZ3WlNQN1VJd1g1OFNzaE42M3IxQzlMT1haQyt0blRzOW9XdHhxQ2RrQzc1TTZoODF3SVljSXNaV002UWFpd1lnYVVGL2NnVW5reE5HbEQ2N0JwekJWMXpiQ0JDY2F5eTFPNENNWFRDSldJUUhockNBK3ZvdG5uajRDQU15ZmZTVkw0cnJnQ3luS2c1VExoQURZUi9JdWdzRXlZNmhaU2ZpcmIxb1ozR1lDeXpTUkVaUHF2RmV4eXVYeEgvTnlEVDByQ3Z5R05oVHkxbzUvME1UM09MN0NZbnp1cG5xRWsyMzVZZ2ZLQUpqNHl2eG9BMnVzdHhNTmVOeUxzcHhha05ZOEZLbjNQWkFHNlNtVkVMa3VNWDNFNzJEUkJDR1ROQXVlV01zaytpMVVwZEF1dTJ2cDQxN0Q2dUp3M09CS1NHV1JOeGJpNlBySHpoaXBsZ0xyL0hiNUlTWS8yZFd6c1Y1c2JOT1pPQkEwWWticzRwamYxbnhnQTE3YkplNmNsVTc2QzZaZjdpaXVTZWhEVlVHNHVPMm9LVnV2cGd2TmlPTEtEQVdrWmZ0ZDhxUlZHQXBva2ZHU0RDMU56MVFCMDU5YkllZm9HUS9scVlROEdZVzBLTmxKa0I4SVNWNFF5ZXJQZUN6ZitNRm9TRk1zT3dSdkhWZlNnTUJUQW5nelZPR1I4N2ptY3l0aStaRmFIdmlmN0FSVHlCQmFJUGhXTUNLbmlNQWNpblBkWklseVlxSk0xVlhrdGY1bU8vS1B6SEhBcGV2Um9EOElEVnAvZnEwbHhRbTY5ejNmZ05abmZPeTRibGNJYitCZ3NYOWVxVzgvRlFSMnZsOW9kL0Y1UVV2TElvNUdaKytjNlE4N0cxSC9KQzJYZFNKUjdHSHVCdVdVME1qNzFjK1orMUp5QzFYMUVqSHBIeS9RT0Q3emtVWnJOdy81eWE1QUpLSWptdEFxakI3bHQrMHpKQU9nRlB4enM2MGJjY3FWUFpUd3pPVWYyOGhxVTZQSlhQTGZSODBseWFtdmxJay90VThuY20xMEVKazh6Zk9TQnU4amp6em02UXpnRy9MQllDblZkVUJnK3IvY3hYSklINU1kS1dlQjhoaG5sU1JUYU1xalNUYVV6UnpWbUpCbElvT0ZYOXYwcnZPc0RoVkpCZFZHa21hMU5mYkU2OEcwa2l3Wk1TY0FVS1h2eStRdkFxVExMNHdRc3ZnNDZxSFBrMWsrcC9VY0JFTHUvRGc2ZFo0Q20zM2l2L3BNTENHTURVMlBlcTNRYWE4VzJyamVtaTdmQnRxd3VRUSs5WTlyazVjTVpLeGJhMUdLc2pCc0svZmZkTTV6bkxEZUhmNmk4NVFRNUdWOGdHZnZFcXFXY2htdGw3N3FqWVNaNEwvOWIwRDFsMk14ODFPblJXYldmVU10bWEvOUxURjgwTStsTjd4VTVxbktucHFoc3hwMGdBL3hkbGFoWjNjNEFXVmx0c3pPRC9kaEhjVzRBS2FTTHQxMmZuQ3F1d2NDVEpMc1d1cDBDc21ad0lSQ2gyUFlLVW13bWoreGwvNVd0MVQ4UVdNSUNyRy84cGhWWHRYUDNoR3lROWV2VDVEN1Q5ZGRZVVBUZDdnd3A5ODlGZi9qcFR0L0k2MUNpblNFNVRnMjhsNEExVmxqTExzNEkxSXQ0a1MwbnFZUTJvRk1lU1NObWdFKzlTcFhTdVZPd3E0RDJSbEx3TkhOZUh0dzF5T25BcFVlaDlXVVRhMWlzZ1J3R2ZkY2hwNk1DcDVKa3NvaDExcUVpemhEY3FjaklSTmdyc2llUjBZY01Fd2Y4QjNjZGFic0dhMjFVQUFBQUFTVVZPUks1Q1lJST0iCn0K"/>
    </extobj>
    <extobj name="334E55B0-647D-440b-865C-3EC943EB4CBC-60">
      <extobjdata type="334E55B0-647D-440b-865C-3EC943EB4CBC" data="ewoJIkltZ1NldHRpbmdKc29uIiA6ICJ7XCJkcGlcIjpcIjYwMFwiLFwiZm9ybWF0XCI6XCJQTkdcIixcInRyYW5zcGFyZW50XCI6dHJ1ZSxcImF1dG9cIjpmYWxzZX0iLAoJIkxhdGV4IiA6ICJYRnNnWEhCcElGeGQiLAoJIkxhdGV4SW1nQmFzZTY0IiA6ICJpVkJPUncwS0dnb0FBQUFOU1VoRVVnQUFBQzRBQUFBbEJBTUFBQURQVU1iSEFBQUFNRkJNVkVYLy8vOEFBQUFBQUFBQUFBQUFBQUFBQUFBQUFBQUFBQUFBQUFBQUFBQUFBQUFBQUFBQUFBQUFBQUFBQUFBQUFBQXYzYUI3QUFBQUQzUlNUbE1BSW9uTjc5MUVFS3N5Vkx0bWRwbTBySHJZQUFBQUNYQklXWE1BQUE3RUFBQU94QUdWS3c0YkFBQUJZMGxFUVZRb0ZXV1NTMUxDUUJDR0p3U0pDZ29MOTFMbEFhQXFwVnZadUk0YjNZWWJSRStBYXpmeEJuQUVEMkJWdkFIZUFHOFExT0JiZi91UmlVbm9SVCsrN2tuM2RNWVlFdWNnUUVWV1k4WmVYSUVjakpqdnJXRXNDYmZXTWZyRXAwQjI1aC9DSnpuT1dQdlhoTDBBZHoxak9pL2tHL2VidFlpTGM3YnRaOWJkRDlZaWl5OHgzVmMyVTI0bzR1QldiQ1JrUGxKSzUxZnFwVU8yc1JhUkZ6MHBEL3BzUTlIc3hUUFdaZ3RqTnJobnpYS3BwZ0cyTGN3MExIUlR4dC9SVXdXbE5qTCtKbTVLak4xVXh0OUFyOFpsZzJhQ2l5cmZ4cEJCSk4xTHFiWnMxaXpxZktLRHBIVStVSkRVZVNEam03RFd0d01aMzZBMnZ3c1puL2k0TkF6LzRpWEhIdkJRNGJIK0hPSlhaVzdySE9qMWJLNlI5Nk84Zk0veUpqSnhpV3YvUERISHUzckFyNjFsRytKVHd6QS9xQkU5MERmMWtzckYyc1VZQStCUksxanZ3ejZEQ0RqOTUzUFlOWGFSdno1SlJ2akppM1lyQzJxYzJLMTR5VkZlOFFldm1OT3RVTFg0aEFBQUFBQkpSVTVFcmtKZ2dnPT0iCn0K"/>
    </extobj>
  </extobjs>
</s:customData>
</file>

<file path=customXml/itemProps44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1850</Words>
  <Application>WPS 演示</Application>
  <PresentationFormat>宽屏</PresentationFormat>
  <Paragraphs>233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  <vt:lpstr>Check the representation of latent dimensions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β=0.01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ianmac</cp:lastModifiedBy>
  <cp:revision>17</cp:revision>
  <dcterms:created xsi:type="dcterms:W3CDTF">2024-08-26T13:33:01Z</dcterms:created>
  <dcterms:modified xsi:type="dcterms:W3CDTF">2024-08-26T13:33:01Z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2052-6.10.1.8873</vt:lpwstr>
  </property>
  <property fmtid="{D5CDD505-2E9C-101B-9397-08002B2CF9AE}" pid="3" name="ICV">
    <vt:lpwstr>735434DC8652A1417EACC5661758444D_41</vt:lpwstr>
  </property>
</Properties>
</file>