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B2A67-DCFB-40A5-814C-E07AF6A9E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30B50F-B511-4F2B-BB9B-459ED217B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2D2739-B1E0-435F-9B8B-34C0186A1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72D1D-B3D8-4E19-9170-9F046288CB25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AB6955-7192-40E0-8733-7F174BA4B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A80ADD-0D65-4DC6-8349-662459869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71CA-9325-4F08-914E-2E3B737E0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19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D79A4-D6E5-496A-ABD7-1BFD3BA2D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11AFB9-E8A3-48AE-B8C4-B5A6F8B2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E3314-982A-4AAE-BE0E-50D9EDB39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72D1D-B3D8-4E19-9170-9F046288CB25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98EA92-BEC7-4DD4-9306-405B2FED6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1820CA-92C2-4ED4-AEF9-94C0FF89C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71CA-9325-4F08-914E-2E3B737E0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016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14CEB9-1B66-4D6C-9B39-E8991BEC9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7C5312-C50F-4657-8E34-425E1239D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3D0898-9478-47DD-B3EC-956E75415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72D1D-B3D8-4E19-9170-9F046288CB25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EEFAA2-6FF8-464F-9174-7CFD96EAA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2B76BD-E887-4FD6-B7AE-1C9FC85FA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71CA-9325-4F08-914E-2E3B737E0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366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142E4-7F97-4A75-B0BD-36661D11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AD8475-5272-4284-8900-9FAA18F97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CC19FA-EED6-4DAA-8C1F-450A11C78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72D1D-B3D8-4E19-9170-9F046288CB25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D00334-B10E-4BF1-B6C6-3C85BEE2A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274004-5A17-430D-9187-00170EA4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71CA-9325-4F08-914E-2E3B737E0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30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902A3-7A4C-47E7-965B-1854657B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379454-F608-4B5D-B33D-B4017DB60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4BAFD1-CFD1-4866-AEEB-808A12DF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72D1D-B3D8-4E19-9170-9F046288CB25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EE9175-1AE5-4CED-A2FA-B41F075B3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3F4028-7B71-42E1-A655-84C75108D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71CA-9325-4F08-914E-2E3B737E0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78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CEF77-6D68-44EE-B4A5-2E9772379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4C943A-3F0E-4531-A6B8-F46094917F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F5F66D-4DDC-4D0C-AEED-BC6B8C4AD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F04F84-C3F6-441E-BAD6-534F8CF8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72D1D-B3D8-4E19-9170-9F046288CB25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D73897-94A6-4BDA-BC76-AC687446C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2F42F7-87D4-47FB-AFC6-312F4C1C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71CA-9325-4F08-914E-2E3B737E0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02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63CA5-38D2-4889-9AC6-1A7053F3B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A432CF-A88D-45E2-8E25-0BA880B68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9D4B54-3C80-4E3C-9C77-001866E15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6A58F2-B71A-40D2-95B9-B0E97F578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1FE0F5-EEB8-4CFD-90C2-66BF14E0E3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5DE022-D1BB-4664-BD72-AB66D1F2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72D1D-B3D8-4E19-9170-9F046288CB25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1417D9-CDB4-45EE-A8B9-C240B5DCE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1944FC-2065-437A-ADCF-5AF9A5A7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71CA-9325-4F08-914E-2E3B737E0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683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37FEC-7DF7-4AA4-83A6-C7C24E11B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070A7F-B571-4502-B988-AF53C5F9B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72D1D-B3D8-4E19-9170-9F046288CB25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7F2241-40B4-4CEF-9D91-DD0037DA0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47345B-761F-4EAD-855B-841481D5E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71CA-9325-4F08-914E-2E3B737E0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4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94DED8-EF57-4D1E-9227-A7BCF59FF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72D1D-B3D8-4E19-9170-9F046288CB25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547DF7-7C48-43C8-A3D4-3D7BE030D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00FDD9-B123-4752-8504-BFED696F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71CA-9325-4F08-914E-2E3B737E0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36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DBEBB-A9B8-4CB3-B1A7-2D7CDFFA4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324256-BA91-486C-B7F9-750AA58B1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4DB1EC-833F-4047-9C32-7BC2FDCA7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D9037C-4F72-4C2C-A997-3CC5F687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72D1D-B3D8-4E19-9170-9F046288CB25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B49FD3-9320-4F2A-8B73-4D8034371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7CF173-A2ED-44C1-88D4-6EE5FE053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71CA-9325-4F08-914E-2E3B737E0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672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31790-552E-41EE-B295-B38AA0E0C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34EC94-456B-45D7-A65E-2415C2CF3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3885A5-4A08-48D4-99B3-A90D9B5AE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8A044B-AA03-4397-B353-3FA4A96E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72D1D-B3D8-4E19-9170-9F046288CB25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3CB87F-3918-4937-8C43-D09B0387A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FC6DDF-C4B5-4DB7-80A3-93A86E146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71CA-9325-4F08-914E-2E3B737E0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45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EA3733-3EA2-4806-8055-B2F999B91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94FAB3-4603-4529-99E6-77FD5BCA5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510923-C897-43BA-997C-67C0619392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72D1D-B3D8-4E19-9170-9F046288CB25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661218-2F1D-46D4-AA04-78F723BEF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9E6BF0-033D-4F6C-B2E1-FD0F0BB9D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D71CA-9325-4F08-914E-2E3B737E0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775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9C7A2-FDE1-41B0-97CD-D6E06409EA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76987D-4321-4313-B332-5D3429E616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796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86DA3-C32A-405A-9A0E-5A3D9DA2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simple examples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6EAE00-520C-4C1D-A393-BE2BD5BC7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Rings: data number=1e5, </a:t>
            </a:r>
            <a:r>
              <a:rPr lang="el-GR" altLang="zh-CN" dirty="0"/>
              <a:t>β</a:t>
            </a:r>
            <a:r>
              <a:rPr lang="en-US" altLang="zh-CN" dirty="0"/>
              <a:t>=0.01, </a:t>
            </a:r>
            <a:r>
              <a:rPr lang="en-US" altLang="zh-CN" dirty="0" err="1"/>
              <a:t>latent_dim</a:t>
            </a:r>
            <a:r>
              <a:rPr lang="en-US" altLang="zh-CN" dirty="0"/>
              <a:t>=100</a:t>
            </a:r>
          </a:p>
          <a:p>
            <a:r>
              <a:rPr lang="en-US" altLang="zh-CN" dirty="0"/>
              <a:t>The informative latent dimension is 2.</a:t>
            </a:r>
          </a:p>
          <a:p>
            <a:endParaRPr lang="en-US" altLang="zh-CN" dirty="0"/>
          </a:p>
          <a:p>
            <a:r>
              <a:rPr lang="en-US" altLang="zh-CN" dirty="0"/>
              <a:t>One dimension learnt the chord of circle (x-y plane) and the height of rings.</a:t>
            </a:r>
          </a:p>
          <a:p>
            <a:r>
              <a:rPr lang="en-US" altLang="zh-CN" dirty="0"/>
              <a:t>One dimension learnt the Arc one the circle and height of rings.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23CFA3-77C8-408D-AA55-F4E70253EB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6"/>
          <a:stretch/>
        </p:blipFill>
        <p:spPr>
          <a:xfrm>
            <a:off x="9100880" y="199793"/>
            <a:ext cx="2252920" cy="208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93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86DA3-C32A-405A-9A0E-5A3D9DA2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Z1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A42C5D0-C818-4D44-B23B-EB2D221D7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851" y="1523609"/>
            <a:ext cx="3290259" cy="2515738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760792F-AE75-4AD7-949F-7D50CCC9D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424" y="4726993"/>
            <a:ext cx="6010532" cy="213100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DFA84D3-C130-4F93-AFFD-333E6146043E}"/>
              </a:ext>
            </a:extLst>
          </p:cNvPr>
          <p:cNvSpPr txBox="1"/>
          <p:nvPr/>
        </p:nvSpPr>
        <p:spPr>
          <a:xfrm>
            <a:off x="6096000" y="4198504"/>
            <a:ext cx="643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distribution of z1 versus an uninformative dimension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D5FC17B-6790-4D76-AFEC-8DB1BE7460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1"/>
          <a:stretch/>
        </p:blipFill>
        <p:spPr>
          <a:xfrm>
            <a:off x="265044" y="4567836"/>
            <a:ext cx="2384437" cy="184705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8931D80-56A0-4A41-9A37-C338F03CDECE}"/>
              </a:ext>
            </a:extLst>
          </p:cNvPr>
          <p:cNvSpPr txBox="1"/>
          <p:nvPr/>
        </p:nvSpPr>
        <p:spPr>
          <a:xfrm>
            <a:off x="310755" y="3297819"/>
            <a:ext cx="5605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 set z1=-1,0,1 to encode and generated the data, they  present me the chord on the ring on X-Y plane, and the height of ring.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F74779F-1C6B-4406-AE92-92699F0EAE2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15"/>
          <a:stretch/>
        </p:blipFill>
        <p:spPr>
          <a:xfrm>
            <a:off x="2986842" y="4529794"/>
            <a:ext cx="2771797" cy="204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9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86DA3-C32A-405A-9A0E-5A3D9DA2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Z2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B6E8CD0-32DA-490E-AF48-69110F52F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148" y="1027906"/>
            <a:ext cx="3266652" cy="249768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72BBDB5-CFB8-447F-9F42-9C8F65E8D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543" y="4461341"/>
            <a:ext cx="6618742" cy="236817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175AF9F-04CA-4421-9D56-09DA45EE2283}"/>
              </a:ext>
            </a:extLst>
          </p:cNvPr>
          <p:cNvSpPr txBox="1"/>
          <p:nvPr/>
        </p:nvSpPr>
        <p:spPr>
          <a:xfrm>
            <a:off x="5754757" y="3810522"/>
            <a:ext cx="643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distribution of z2 versus an uninformative dimension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B861436-1FB2-4F9E-857C-3EDC4CCD46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2951747" y="4891378"/>
            <a:ext cx="2119002" cy="160149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9EF05BF-7947-4FAB-B2EF-891C5ABCDC2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272715" y="4891377"/>
            <a:ext cx="2119003" cy="1601498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9FB68365-814C-4126-BEC5-C37E60115FB0}"/>
              </a:ext>
            </a:extLst>
          </p:cNvPr>
          <p:cNvSpPr/>
          <p:nvPr/>
        </p:nvSpPr>
        <p:spPr>
          <a:xfrm>
            <a:off x="112295" y="36177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I set z2=-1,0,1 to encode and generated the data, they  present me the Arc on the ring on X-Y plane, and the height of ring.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4CA8519-ECB1-4C9E-BC8B-3AE6CA740C0C}"/>
              </a:ext>
            </a:extLst>
          </p:cNvPr>
          <p:cNvSpPr txBox="1"/>
          <p:nvPr/>
        </p:nvSpPr>
        <p:spPr>
          <a:xfrm>
            <a:off x="1002631" y="2505670"/>
            <a:ext cx="4315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There is a missing when z2~0, in the decoded data, Z2~0 represents the fill in the ring.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6128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86DA3-C32A-405A-9A0E-5A3D9DA2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‘accretion disk’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7241D2E-2B15-443C-8464-283799390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382" y="558299"/>
            <a:ext cx="2042418" cy="2076318"/>
          </a:xfr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FBA5C3F-0D58-47B2-8355-9D11751738B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Accretion disk: data number=1e5, </a:t>
            </a:r>
            <a:r>
              <a:rPr lang="el-GR" altLang="zh-CN" dirty="0"/>
              <a:t>β</a:t>
            </a:r>
            <a:r>
              <a:rPr lang="en-US" altLang="zh-CN" dirty="0"/>
              <a:t>=0.01, </a:t>
            </a:r>
            <a:r>
              <a:rPr lang="en-US" altLang="zh-CN" dirty="0" err="1"/>
              <a:t>latent_dim</a:t>
            </a:r>
            <a:r>
              <a:rPr lang="en-US" altLang="zh-CN" dirty="0"/>
              <a:t>=100</a:t>
            </a:r>
          </a:p>
          <a:p>
            <a:r>
              <a:rPr lang="en-US" altLang="zh-CN" dirty="0"/>
              <a:t>The informative latent dimension is 3.</a:t>
            </a:r>
          </a:p>
          <a:p>
            <a:endParaRPr lang="en-US" altLang="zh-CN" dirty="0"/>
          </a:p>
          <a:p>
            <a:r>
              <a:rPr lang="en-US" altLang="zh-CN" dirty="0"/>
              <a:t>One dimension learnt the slice vertical on the X-Y plane facing X-axis .</a:t>
            </a:r>
          </a:p>
          <a:p>
            <a:r>
              <a:rPr lang="en-US" altLang="zh-CN" dirty="0"/>
              <a:t>One dimension learnt the slice vertical on the X-Y plane facing Y-axis .</a:t>
            </a:r>
          </a:p>
          <a:p>
            <a:endParaRPr lang="en-US" altLang="zh-CN" dirty="0"/>
          </a:p>
          <a:p>
            <a:r>
              <a:rPr lang="en-US" altLang="zh-CN" dirty="0"/>
              <a:t>One dimension learnt the structure of slice about  Z-axis.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5452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86DA3-C32A-405A-9A0E-5A3D9DA2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Z1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92D160F-FD39-431D-B153-90F2165ED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026" y="646565"/>
            <a:ext cx="3392537" cy="259394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A5F2C5D-129B-47DF-B0AD-D562148507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680" y="4627583"/>
            <a:ext cx="6233730" cy="223041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FF3C547-04DF-4720-92EF-13E518F2DE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90" y="4953091"/>
            <a:ext cx="4074695" cy="153978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C9DDA75-BAB0-4B5D-AFDE-85ED7D7B72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91" y="3429000"/>
            <a:ext cx="4074694" cy="153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16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86DA3-C32A-405A-9A0E-5A3D9DA2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Z2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31EB2DB-A3C4-4B51-B972-424FDF654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333" y="4704425"/>
            <a:ext cx="4998488" cy="178845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EC32AD2-8F60-4A9B-8FF7-ED1D57746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9" y="2800239"/>
            <a:ext cx="4998488" cy="19041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698BEDC-F5DC-4EA5-9359-C201D5446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9" y="4861882"/>
            <a:ext cx="4998489" cy="190418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2F09BB2-5DFF-4178-ACAE-C993DBF29B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939" y="1777224"/>
            <a:ext cx="2963861" cy="226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77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30C9B-4CD3-4938-88B0-1C8A42C04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Z3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EC54BBD-FAFB-4BD4-84D1-29409A0A3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73" y="834499"/>
            <a:ext cx="2823816" cy="216409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B35F79E-A516-4179-AA8F-85E47B0AF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746930"/>
            <a:ext cx="5569702" cy="19747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CA55565-D9EB-4167-B0B3-D87A4C9E1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69227"/>
            <a:ext cx="4549150" cy="172364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3646781-4253-4548-A242-0920B92300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80" y="3104711"/>
            <a:ext cx="4404770" cy="166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73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221</Words>
  <Application>Microsoft Office PowerPoint</Application>
  <PresentationFormat>宽屏</PresentationFormat>
  <Paragraphs>24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Some simple examples</vt:lpstr>
      <vt:lpstr>Z1</vt:lpstr>
      <vt:lpstr>Z2</vt:lpstr>
      <vt:lpstr>‘accretion disk’</vt:lpstr>
      <vt:lpstr>Z1</vt:lpstr>
      <vt:lpstr>Z2</vt:lpstr>
      <vt:lpstr>Z3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Ian</dc:creator>
  <cp:lastModifiedBy>Ian</cp:lastModifiedBy>
  <cp:revision>9</cp:revision>
  <dcterms:created xsi:type="dcterms:W3CDTF">2024-08-30T11:32:28Z</dcterms:created>
  <dcterms:modified xsi:type="dcterms:W3CDTF">2024-08-30T14:03:50Z</dcterms:modified>
</cp:coreProperties>
</file>