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65" r:id="rId6"/>
    <p:sldId id="268" r:id="rId7"/>
    <p:sldId id="267" r:id="rId8"/>
    <p:sldId id="263" r:id="rId9"/>
    <p:sldId id="264" r:id="rId10"/>
    <p:sldId id="266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11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52A2-628D-41AC-8D8D-9349A46921A5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1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41860" y="6112225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92530" y="1149940"/>
            <a:ext cx="11290066" cy="3768425"/>
            <a:chOff x="52434" y="845139"/>
            <a:chExt cx="11290066" cy="3768425"/>
          </a:xfrm>
        </p:grpSpPr>
        <p:grpSp>
          <p:nvGrpSpPr>
            <p:cNvPr id="8" name="群組 7"/>
            <p:cNvGrpSpPr/>
            <p:nvPr/>
          </p:nvGrpSpPr>
          <p:grpSpPr>
            <a:xfrm>
              <a:off x="52434" y="845139"/>
              <a:ext cx="7633855" cy="3768425"/>
              <a:chOff x="872837" y="263247"/>
              <a:chExt cx="10529465" cy="5486411"/>
            </a:xfrm>
          </p:grpSpPr>
          <p:pic>
            <p:nvPicPr>
              <p:cNvPr id="2" name="圖片 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37" y="263247"/>
                <a:ext cx="5486400" cy="5486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5891" y="263247"/>
                <a:ext cx="5486411" cy="5486411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172" y="846228"/>
              <a:ext cx="3767328" cy="376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2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099365" y="3581347"/>
            <a:ext cx="8001000" cy="3200400"/>
            <a:chOff x="2099365" y="3581347"/>
            <a:chExt cx="8001000" cy="32004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965" y="3581347"/>
              <a:ext cx="3200400" cy="3200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365" y="3581347"/>
              <a:ext cx="4800600" cy="3200400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2099365" y="380947"/>
            <a:ext cx="8001000" cy="3200400"/>
            <a:chOff x="1980451" y="62345"/>
            <a:chExt cx="8001000" cy="3200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051" y="62345"/>
              <a:ext cx="3200400" cy="32004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51" y="62345"/>
              <a:ext cx="48006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8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197946" y="580413"/>
            <a:ext cx="8001000" cy="6400800"/>
            <a:chOff x="2419619" y="710384"/>
            <a:chExt cx="8001000" cy="6400800"/>
          </a:xfrm>
        </p:grpSpPr>
        <p:grpSp>
          <p:nvGrpSpPr>
            <p:cNvPr id="7" name="群組 6"/>
            <p:cNvGrpSpPr/>
            <p:nvPr/>
          </p:nvGrpSpPr>
          <p:grpSpPr>
            <a:xfrm>
              <a:off x="2419619" y="710384"/>
              <a:ext cx="8001000" cy="3200400"/>
              <a:chOff x="1892277" y="977655"/>
              <a:chExt cx="8001000" cy="32004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877" y="977655"/>
                <a:ext cx="3200400" cy="32004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2277" y="977655"/>
                <a:ext cx="4800600" cy="3200400"/>
              </a:xfrm>
              <a:prstGeom prst="rect">
                <a:avLst/>
              </a:prstGeom>
            </p:spPr>
          </p:pic>
        </p:grpSp>
        <p:grpSp>
          <p:nvGrpSpPr>
            <p:cNvPr id="4" name="群組 3"/>
            <p:cNvGrpSpPr/>
            <p:nvPr/>
          </p:nvGrpSpPr>
          <p:grpSpPr>
            <a:xfrm>
              <a:off x="2419619" y="3910784"/>
              <a:ext cx="8001000" cy="3200400"/>
              <a:chOff x="1571028" y="3657600"/>
              <a:chExt cx="8001000" cy="3200400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1628" y="3657600"/>
                <a:ext cx="3200400" cy="3200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028" y="3657600"/>
                <a:ext cx="4800600" cy="3200400"/>
              </a:xfrm>
              <a:prstGeom prst="rect">
                <a:avLst/>
              </a:prstGeom>
            </p:spPr>
          </p:pic>
        </p:grpSp>
      </p:grpSp>
      <p:pic>
        <p:nvPicPr>
          <p:cNvPr id="2" name="Picture 2" descr="http://latex2png.com/pngs/75aad5ad2ce9698ad018abbff397ca3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58" y="0"/>
            <a:ext cx="4714649" cy="5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420619" y="6488668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nature</a:t>
            </a:r>
            <a:r>
              <a:rPr lang="zh-TW" altLang="en-US" dirty="0" smtClean="0"/>
              <a:t>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20538" y="207819"/>
            <a:ext cx="9601200" cy="6400800"/>
            <a:chOff x="1395846" y="332509"/>
            <a:chExt cx="9601200" cy="64008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46" y="332509"/>
              <a:ext cx="4800600" cy="32004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46" y="3532909"/>
              <a:ext cx="4800600" cy="32004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446" y="332509"/>
              <a:ext cx="4800600" cy="32004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446" y="3532909"/>
              <a:ext cx="48006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9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0" y="1633397"/>
            <a:ext cx="8307185" cy="4672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8940" y="6306189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1034" name="Picture 10" descr="http://latex2png.com/pngs/805a9c5843d71e8c06e136b5a5596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5" y="136175"/>
            <a:ext cx="10162064" cy="1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3177740" y="87868"/>
            <a:ext cx="6400800" cy="6400800"/>
            <a:chOff x="3614112" y="87868"/>
            <a:chExt cx="6400800" cy="6400800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112" y="87868"/>
              <a:ext cx="3200400" cy="6400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3288268"/>
              <a:ext cx="3200400" cy="32004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87868"/>
              <a:ext cx="3200400" cy="3200400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5107631" y="6488668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PhysRevLett.114.</a:t>
            </a:r>
            <a:r>
              <a:rPr lang="zh-TW" altLang="en-US" dirty="0" smtClean="0"/>
              <a:t>233601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86228" y="6339227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nature07112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3" y="360217"/>
            <a:ext cx="10169236" cy="57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13" y="434879"/>
            <a:ext cx="7279175" cy="50926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0598" y="5973680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23671" y="6389315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4" y="741218"/>
            <a:ext cx="11170228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8" y="235527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0987"/>
            <a:ext cx="847648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3507"/>
            <a:ext cx="8479412" cy="5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43</Words>
  <Application>Microsoft Office PowerPoint</Application>
  <PresentationFormat>寬螢幕</PresentationFormat>
  <Paragraphs>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21</cp:revision>
  <dcterms:created xsi:type="dcterms:W3CDTF">2020-05-27T12:30:26Z</dcterms:created>
  <dcterms:modified xsi:type="dcterms:W3CDTF">2020-06-01T13:30:36Z</dcterms:modified>
</cp:coreProperties>
</file>