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65" r:id="rId6"/>
    <p:sldId id="268" r:id="rId7"/>
    <p:sldId id="267" r:id="rId8"/>
    <p:sldId id="263" r:id="rId9"/>
    <p:sldId id="264" r:id="rId10"/>
    <p:sldId id="266" r:id="rId11"/>
    <p:sldId id="269" r:id="rId12"/>
    <p:sldId id="270" r:id="rId13"/>
    <p:sldId id="274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5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40000"/>
                <a:lumOff val="60000"/>
              </a:schemeClr>
            </a:gs>
            <a:gs pos="11000">
              <a:schemeClr val="tx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52A2-628D-41AC-8D8D-9349A46921A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1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97381" y="1801091"/>
            <a:ext cx="5846618" cy="983673"/>
          </a:xfrm>
        </p:spPr>
        <p:txBody>
          <a:bodyPr/>
          <a:lstStyle/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量子力學專題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43745" y="5306146"/>
            <a:ext cx="5153891" cy="969962"/>
          </a:xfrm>
        </p:spPr>
        <p:txBody>
          <a:bodyPr/>
          <a:lstStyle/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姓名：楊泓翊、張晉豪、莊益豪</a:t>
            </a:r>
            <a:endParaRPr lang="en-US" altLang="zh-TW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報告日期：</a:t>
            </a:r>
            <a:r>
              <a:rPr lang="en-US" altLang="zh-TW" dirty="0" smtClean="0">
                <a:latin typeface="Taipei Sans TC Beta" pitchFamily="2" charset="-120"/>
                <a:ea typeface="Taipei Sans TC Beta" pitchFamily="2" charset="-120"/>
              </a:rPr>
              <a:t>2020/06/03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54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41860" y="6112225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92530" y="1149940"/>
            <a:ext cx="11290066" cy="3768425"/>
            <a:chOff x="52434" y="845139"/>
            <a:chExt cx="11290066" cy="3768425"/>
          </a:xfrm>
        </p:grpSpPr>
        <p:grpSp>
          <p:nvGrpSpPr>
            <p:cNvPr id="8" name="群組 7"/>
            <p:cNvGrpSpPr/>
            <p:nvPr/>
          </p:nvGrpSpPr>
          <p:grpSpPr>
            <a:xfrm>
              <a:off x="52434" y="845139"/>
              <a:ext cx="7633855" cy="3768425"/>
              <a:chOff x="872837" y="263247"/>
              <a:chExt cx="10529465" cy="5486411"/>
            </a:xfrm>
          </p:grpSpPr>
          <p:pic>
            <p:nvPicPr>
              <p:cNvPr id="2" name="圖片 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37" y="263247"/>
                <a:ext cx="5486400" cy="5486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5891" y="263247"/>
                <a:ext cx="5486411" cy="5486411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172" y="846228"/>
              <a:ext cx="3767328" cy="376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2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099365" y="3581347"/>
            <a:ext cx="8001000" cy="3200400"/>
            <a:chOff x="2099365" y="3581347"/>
            <a:chExt cx="8001000" cy="32004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965" y="3581347"/>
              <a:ext cx="3200400" cy="32004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365" y="3581347"/>
              <a:ext cx="4800600" cy="3200400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2099365" y="380947"/>
            <a:ext cx="8001000" cy="3200400"/>
            <a:chOff x="1980451" y="62345"/>
            <a:chExt cx="8001000" cy="32004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051" y="62345"/>
              <a:ext cx="3200400" cy="32004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51" y="62345"/>
              <a:ext cx="48006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8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197946" y="580413"/>
            <a:ext cx="8001000" cy="6400800"/>
            <a:chOff x="2419619" y="710384"/>
            <a:chExt cx="8001000" cy="6400800"/>
          </a:xfrm>
        </p:grpSpPr>
        <p:grpSp>
          <p:nvGrpSpPr>
            <p:cNvPr id="7" name="群組 6"/>
            <p:cNvGrpSpPr/>
            <p:nvPr/>
          </p:nvGrpSpPr>
          <p:grpSpPr>
            <a:xfrm>
              <a:off x="2419619" y="710384"/>
              <a:ext cx="8001000" cy="3200400"/>
              <a:chOff x="1892277" y="977655"/>
              <a:chExt cx="8001000" cy="32004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877" y="977655"/>
                <a:ext cx="3200400" cy="32004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2277" y="977655"/>
                <a:ext cx="4800600" cy="3200400"/>
              </a:xfrm>
              <a:prstGeom prst="rect">
                <a:avLst/>
              </a:prstGeom>
            </p:spPr>
          </p:pic>
        </p:grpSp>
        <p:grpSp>
          <p:nvGrpSpPr>
            <p:cNvPr id="4" name="群組 3"/>
            <p:cNvGrpSpPr/>
            <p:nvPr/>
          </p:nvGrpSpPr>
          <p:grpSpPr>
            <a:xfrm>
              <a:off x="2419619" y="3910784"/>
              <a:ext cx="8001000" cy="3200400"/>
              <a:chOff x="1571028" y="3657600"/>
              <a:chExt cx="8001000" cy="3200400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1628" y="3657600"/>
                <a:ext cx="3200400" cy="3200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028" y="3657600"/>
                <a:ext cx="4800600" cy="3200400"/>
              </a:xfrm>
              <a:prstGeom prst="rect">
                <a:avLst/>
              </a:prstGeom>
            </p:spPr>
          </p:pic>
        </p:grpSp>
      </p:grpSp>
      <p:pic>
        <p:nvPicPr>
          <p:cNvPr id="2" name="Picture 2" descr="http://latex2png.com/pngs/75aad5ad2ce9698ad018abbff397ca3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40" y="0"/>
            <a:ext cx="4714649" cy="5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0420619" y="6488668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nature</a:t>
            </a:r>
            <a:r>
              <a:rPr lang="zh-TW" altLang="en-US" dirty="0" smtClean="0"/>
              <a:t>05461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4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20538" y="207819"/>
            <a:ext cx="9601200" cy="6400800"/>
            <a:chOff x="1395846" y="332509"/>
            <a:chExt cx="9601200" cy="64008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846" y="332509"/>
              <a:ext cx="4800600" cy="32004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846" y="3532909"/>
              <a:ext cx="4800600" cy="32004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446" y="332509"/>
              <a:ext cx="4800600" cy="32004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446" y="3532909"/>
              <a:ext cx="48006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9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14256" y="2438400"/>
            <a:ext cx="5482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latin typeface="Taipei Sans TC Beta" pitchFamily="2" charset="-120"/>
                <a:ea typeface="Taipei Sans TC Beta" pitchFamily="2" charset="-120"/>
              </a:rPr>
              <a:t>Thank you</a:t>
            </a:r>
            <a:endParaRPr lang="zh-TW" altLang="en-US" sz="8000" b="1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50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0" y="1633397"/>
            <a:ext cx="8307185" cy="46727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8940" y="6306189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1034" name="Picture 10" descr="http://latex2png.com/pngs/805a9c5843d71e8c06e136b5a55966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5" y="136175"/>
            <a:ext cx="10162064" cy="12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3177740" y="87868"/>
            <a:ext cx="6400800" cy="6400800"/>
            <a:chOff x="3614112" y="87868"/>
            <a:chExt cx="6400800" cy="6400800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112" y="87868"/>
              <a:ext cx="3200400" cy="64008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512" y="3288268"/>
              <a:ext cx="3200400" cy="32004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512" y="87868"/>
              <a:ext cx="3200400" cy="3200400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5107631" y="6488668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PhysRevLett.114.</a:t>
            </a:r>
            <a:r>
              <a:rPr lang="zh-TW" altLang="en-US" dirty="0" smtClean="0"/>
              <a:t>233601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86228" y="6339227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nature07112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3" y="360217"/>
            <a:ext cx="10169236" cy="57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13" y="434879"/>
            <a:ext cx="7279175" cy="50926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0598" y="5973680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5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23671" y="6389315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4" y="741218"/>
            <a:ext cx="11170228" cy="4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38" y="235527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80987"/>
            <a:ext cx="847648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33507"/>
            <a:ext cx="8479412" cy="5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60</Words>
  <Application>Microsoft Office PowerPoint</Application>
  <PresentationFormat>寬螢幕</PresentationFormat>
  <Paragraphs>11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Taipei Sans TC Beta</vt:lpstr>
      <vt:lpstr>新細明體</vt:lpstr>
      <vt:lpstr>Arial</vt:lpstr>
      <vt:lpstr>Calibri</vt:lpstr>
      <vt:lpstr>Calibri Light</vt:lpstr>
      <vt:lpstr>Office 佈景主題</vt:lpstr>
      <vt:lpstr>量子力學專題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24</cp:revision>
  <dcterms:created xsi:type="dcterms:W3CDTF">2020-05-27T12:30:26Z</dcterms:created>
  <dcterms:modified xsi:type="dcterms:W3CDTF">2020-06-02T17:47:35Z</dcterms:modified>
</cp:coreProperties>
</file>