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9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8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3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3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9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31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A38E-65C2-46D1-9F0E-0455580E00D0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1E652-4774-4AB1-A46F-81CC45827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量子力學專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66654" y="3837564"/>
            <a:ext cx="5153891" cy="1053089"/>
          </a:xfrm>
        </p:spPr>
        <p:txBody>
          <a:bodyPr/>
          <a:lstStyle/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報告者：楊泓翊、張晉豪、莊益豪</a:t>
            </a:r>
            <a:endParaRPr lang="en-US" altLang="zh-TW" dirty="0" smtClean="0">
              <a:latin typeface="Taipei Sans TC Beta" pitchFamily="2" charset="-120"/>
              <a:ea typeface="Taipei Sans TC Beta" pitchFamily="2" charset="-120"/>
            </a:endParaRPr>
          </a:p>
          <a:p>
            <a:r>
              <a:rPr lang="zh-TW" altLang="en-US" dirty="0" smtClean="0">
                <a:latin typeface="Taipei Sans TC Beta" pitchFamily="2" charset="-120"/>
                <a:ea typeface="Taipei Sans TC Beta" pitchFamily="2" charset="-120"/>
              </a:rPr>
              <a:t>報告日期：</a:t>
            </a:r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2020/04/17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5" y="2062389"/>
            <a:ext cx="6660474" cy="443345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72340" y="567106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|0&gt;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72946" y="251580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|2&gt;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72946" y="410830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|1&gt;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012040" y="493274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|1, g&gt;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040805" y="323038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|2,g&gt;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014356" y="373897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|1, e&gt;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014357" y="56985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|0, g&gt;</a:t>
            </a:r>
            <a:endParaRPr lang="zh-TW" altLang="en-US" dirty="0"/>
          </a:p>
        </p:txBody>
      </p:sp>
      <p:pic>
        <p:nvPicPr>
          <p:cNvPr id="1028" name="Picture 4" descr="http://latex2png.com/pngs/08c82dbc70eed4d1cc734e3f61b609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01" y="532556"/>
            <a:ext cx="8628207" cy="9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r="794"/>
          <a:stretch/>
        </p:blipFill>
        <p:spPr>
          <a:xfrm>
            <a:off x="129962" y="2818021"/>
            <a:ext cx="5001491" cy="29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82345" y="434397"/>
            <a:ext cx="3525982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In resonance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675"/>
            <a:ext cx="58017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078780"/>
            <a:ext cx="5852172" cy="4389129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137901" y="434397"/>
            <a:ext cx="3525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O</a:t>
            </a:r>
            <a:r>
              <a:rPr lang="en-US" altLang="zh-TW" dirty="0" smtClean="0"/>
              <a:t>ff resonance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22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219189"/>
            <a:ext cx="9144018" cy="5486411"/>
          </a:xfrm>
          <a:prstGeom prst="rect">
            <a:avLst/>
          </a:prstGeom>
        </p:spPr>
      </p:pic>
      <p:pic>
        <p:nvPicPr>
          <p:cNvPr id="2052" name="Picture 4" descr="http://latex2png.com/pngs/0f5a285084efa66c9d535c6330b63b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33" y="439004"/>
            <a:ext cx="4901334" cy="67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2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aipei Sans TC Beta" pitchFamily="2" charset="-120"/>
                <a:ea typeface="Taipei Sans TC Beta" pitchFamily="2" charset="-120"/>
              </a:rPr>
              <a:t>Proposal</a:t>
            </a:r>
            <a:endParaRPr lang="zh-TW" altLang="en-US" dirty="0"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loss</a:t>
            </a:r>
          </a:p>
        </p:txBody>
      </p:sp>
    </p:spTree>
    <p:extLst>
      <p:ext uri="{BB962C8B-B14F-4D97-AF65-F5344CB8AC3E}">
        <p14:creationId xmlns:p14="http://schemas.microsoft.com/office/powerpoint/2010/main" val="22994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Taipei Sans TC Beta</vt:lpstr>
      <vt:lpstr>新細明體</vt:lpstr>
      <vt:lpstr>Arial</vt:lpstr>
      <vt:lpstr>Calibri</vt:lpstr>
      <vt:lpstr>Calibri Light</vt:lpstr>
      <vt:lpstr>Office 佈景主題</vt:lpstr>
      <vt:lpstr>量子力學專題</vt:lpstr>
      <vt:lpstr>PowerPoint 簡報</vt:lpstr>
      <vt:lpstr>In resonance</vt:lpstr>
      <vt:lpstr>PowerPoint 簡報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10</cp:revision>
  <dcterms:created xsi:type="dcterms:W3CDTF">2020-04-16T12:45:39Z</dcterms:created>
  <dcterms:modified xsi:type="dcterms:W3CDTF">2020-04-16T15:19:50Z</dcterms:modified>
</cp:coreProperties>
</file>