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6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2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4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80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FFB7-F378-40CB-A481-21C16C14FDD6}" type="datetimeFigureOut">
              <a:rPr lang="zh-TW" altLang="en-US" smtClean="0"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9F75A-F02D-403E-AB9C-9B18BC5F6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450165"/>
            <a:ext cx="3931920" cy="589788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165"/>
            <a:ext cx="3931920" cy="589788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450165"/>
            <a:ext cx="3931920" cy="58978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17495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23360" y="17495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46720" y="17495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70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Yihao</dc:creator>
  <cp:lastModifiedBy>Yihao</cp:lastModifiedBy>
  <cp:revision>2</cp:revision>
  <dcterms:created xsi:type="dcterms:W3CDTF">2020-05-26T12:39:23Z</dcterms:created>
  <dcterms:modified xsi:type="dcterms:W3CDTF">2020-05-28T08:27:52Z</dcterms:modified>
</cp:coreProperties>
</file>