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9" r:id="rId6"/>
    <p:sldId id="265" r:id="rId7"/>
    <p:sldId id="268" r:id="rId8"/>
    <p:sldId id="267" r:id="rId9"/>
    <p:sldId id="263" r:id="rId10"/>
    <p:sldId id="264" r:id="rId11"/>
    <p:sldId id="266" r:id="rId12"/>
    <p:sldId id="269" r:id="rId13"/>
    <p:sldId id="270" r:id="rId14"/>
    <p:sldId id="273" r:id="rId15"/>
    <p:sldId id="2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69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9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8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4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5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40000"/>
                <a:lumOff val="60000"/>
              </a:schemeClr>
            </a:gs>
            <a:gs pos="11000">
              <a:schemeClr val="tx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52A2-628D-41AC-8D8D-9349A46921A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3E1E-B766-46B4-99DC-1144464E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91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54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33507"/>
            <a:ext cx="8479412" cy="5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441860" y="6112225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92530" y="1149940"/>
            <a:ext cx="11290066" cy="3768425"/>
            <a:chOff x="52434" y="845139"/>
            <a:chExt cx="11290066" cy="3768425"/>
          </a:xfrm>
        </p:grpSpPr>
        <p:grpSp>
          <p:nvGrpSpPr>
            <p:cNvPr id="8" name="群組 7"/>
            <p:cNvGrpSpPr/>
            <p:nvPr/>
          </p:nvGrpSpPr>
          <p:grpSpPr>
            <a:xfrm>
              <a:off x="52434" y="845139"/>
              <a:ext cx="7633855" cy="3768425"/>
              <a:chOff x="872837" y="263247"/>
              <a:chExt cx="10529465" cy="5486411"/>
            </a:xfrm>
          </p:grpSpPr>
          <p:pic>
            <p:nvPicPr>
              <p:cNvPr id="2" name="圖片 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37" y="263247"/>
                <a:ext cx="5486400" cy="5486400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5891" y="263247"/>
                <a:ext cx="5486411" cy="5486411"/>
              </a:xfrm>
              <a:prstGeom prst="rect">
                <a:avLst/>
              </a:prstGeom>
            </p:spPr>
          </p:pic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172" y="846228"/>
              <a:ext cx="3767328" cy="376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28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38" y="288453"/>
            <a:ext cx="4800600" cy="3200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38" y="3488853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2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2344349" y="457200"/>
            <a:ext cx="8001000" cy="3200400"/>
            <a:chOff x="368183" y="1641719"/>
            <a:chExt cx="8001000" cy="32004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3" y="1641719"/>
              <a:ext cx="4800600" cy="32004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783" y="1641719"/>
              <a:ext cx="3200400" cy="3200400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2344349" y="3657600"/>
            <a:ext cx="8001000" cy="3200400"/>
            <a:chOff x="1878250" y="1486486"/>
            <a:chExt cx="8001000" cy="3200400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250" y="1486486"/>
              <a:ext cx="4800600" cy="320040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850" y="1486486"/>
              <a:ext cx="3200400" cy="3200400"/>
            </a:xfrm>
            <a:prstGeom prst="rect">
              <a:avLst/>
            </a:prstGeom>
          </p:spPr>
        </p:pic>
      </p:grpSp>
      <p:pic>
        <p:nvPicPr>
          <p:cNvPr id="2" name="Picture 2" descr="http://latex2png.com/pngs/75aad5ad2ce9698ad018abbff397ca3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93" y="-112542"/>
            <a:ext cx="6349485" cy="7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7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75" y="274710"/>
            <a:ext cx="4800600" cy="3200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75" y="3475110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1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04" y="208684"/>
            <a:ext cx="4800600" cy="32004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04" y="3409084"/>
            <a:ext cx="4800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4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70" y="1633397"/>
            <a:ext cx="8307185" cy="46727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08940" y="6306189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1034" name="Picture 10" descr="http://latex2png.com/pngs/805a9c5843d71e8c06e136b5a55966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05" y="136175"/>
            <a:ext cx="10162064" cy="12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3177740" y="87868"/>
            <a:ext cx="6400800" cy="6400800"/>
            <a:chOff x="3614112" y="87868"/>
            <a:chExt cx="6400800" cy="6400800"/>
          </a:xfrm>
        </p:grpSpPr>
        <p:pic>
          <p:nvPicPr>
            <p:cNvPr id="9" name="圖片 8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4112" y="87868"/>
              <a:ext cx="3200400" cy="640080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512" y="3288268"/>
              <a:ext cx="3200400" cy="32004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512" y="87868"/>
              <a:ext cx="3200400" cy="3200400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5107631" y="6488668"/>
            <a:ext cx="254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PhysRevLett.114.</a:t>
            </a:r>
            <a:r>
              <a:rPr lang="zh-TW" altLang="en-US" dirty="0" smtClean="0"/>
              <a:t>233601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86228" y="6339227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nature07112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3" y="360217"/>
            <a:ext cx="10169236" cy="57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13" y="434879"/>
            <a:ext cx="7279175" cy="50926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0598" y="5973680"/>
            <a:ext cx="139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nature05461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5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23671" y="6389315"/>
            <a:ext cx="219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PhysRevA.81.042311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4" y="741218"/>
            <a:ext cx="11170228" cy="4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38" y="235527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280987"/>
            <a:ext cx="8476487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36</Words>
  <Application>Microsoft Office PowerPoint</Application>
  <PresentationFormat>寬螢幕</PresentationFormat>
  <Paragraphs>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16</cp:revision>
  <dcterms:created xsi:type="dcterms:W3CDTF">2020-05-27T12:30:26Z</dcterms:created>
  <dcterms:modified xsi:type="dcterms:W3CDTF">2020-05-30T09:47:11Z</dcterms:modified>
</cp:coreProperties>
</file>