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6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1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3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2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7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4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3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80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FFB7-F378-40CB-A481-21C16C14FDD6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165"/>
            <a:ext cx="3931920" cy="589788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450165"/>
            <a:ext cx="3931920" cy="58978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450165"/>
            <a:ext cx="3931920" cy="58978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17495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(a)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03580" y="17495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(b)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46720" y="17495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70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Yihao</dc:creator>
  <cp:lastModifiedBy>Yihao</cp:lastModifiedBy>
  <cp:revision>1</cp:revision>
  <dcterms:created xsi:type="dcterms:W3CDTF">2020-05-26T12:39:23Z</dcterms:created>
  <dcterms:modified xsi:type="dcterms:W3CDTF">2020-05-26T12:44:42Z</dcterms:modified>
</cp:coreProperties>
</file>