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7" r:id="rId9"/>
    <p:sldId id="263" r:id="rId10"/>
    <p:sldId id="264" r:id="rId11"/>
    <p:sldId id="266" r:id="rId12"/>
    <p:sldId id="269" r:id="rId13"/>
    <p:sldId id="272" r:id="rId14"/>
    <p:sldId id="270" r:id="rId15"/>
    <p:sldId id="273" r:id="rId16"/>
    <p:sldId id="27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84" y="911907"/>
            <a:ext cx="6912864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344349" y="457200"/>
            <a:ext cx="8001000" cy="3200400"/>
            <a:chOff x="368183" y="1641719"/>
            <a:chExt cx="8001000" cy="32004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1641719"/>
              <a:ext cx="48006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783" y="1641719"/>
              <a:ext cx="3200400" cy="32004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2344349" y="3657600"/>
            <a:ext cx="8001000" cy="3200400"/>
            <a:chOff x="1878250" y="1486486"/>
            <a:chExt cx="8001000" cy="320040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250" y="1486486"/>
              <a:ext cx="4800600" cy="32004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850" y="1486486"/>
              <a:ext cx="3200400" cy="3200400"/>
            </a:xfrm>
            <a:prstGeom prst="rect">
              <a:avLst/>
            </a:prstGeom>
          </p:spPr>
        </p:pic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93" y="-112542"/>
            <a:ext cx="6349485" cy="7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274710"/>
            <a:ext cx="4800600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347511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208684"/>
            <a:ext cx="4800600" cy="320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3409084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759400" y="326258"/>
            <a:ext cx="7343576" cy="5689600"/>
            <a:chOff x="2634709" y="326257"/>
            <a:chExt cx="7343576" cy="56896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4709" y="326257"/>
              <a:ext cx="3756315" cy="56896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9470" r="5147"/>
            <a:stretch/>
          </p:blipFill>
          <p:spPr>
            <a:xfrm>
              <a:off x="6391024" y="326257"/>
              <a:ext cx="3587261" cy="267117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299569" y="6488668"/>
            <a:ext cx="266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PhysRevApplied.7.044002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6" y="180107"/>
            <a:ext cx="10467879" cy="58881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86228" y="6339227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nature07112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31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13" y="434879"/>
            <a:ext cx="7279175" cy="5092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0598" y="597368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3671" y="6389315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4" y="741218"/>
            <a:ext cx="11170228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8" y="235527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</Words>
  <Application>Microsoft Office PowerPoint</Application>
  <PresentationFormat>寬螢幕</PresentationFormat>
  <Paragraphs>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12</cp:revision>
  <dcterms:created xsi:type="dcterms:W3CDTF">2020-05-27T12:30:26Z</dcterms:created>
  <dcterms:modified xsi:type="dcterms:W3CDTF">2020-05-27T17:34:50Z</dcterms:modified>
</cp:coreProperties>
</file>