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0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FFB7-F378-40CB-A481-21C16C14FDD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450165"/>
            <a:ext cx="3931920" cy="58978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5"/>
            <a:ext cx="3931920" cy="58978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50165"/>
            <a:ext cx="3931920" cy="589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7495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3360" y="17495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46720" y="1749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0"/>
            <a:ext cx="3429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0"/>
            <a:ext cx="3429000" cy="3429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4</cp:revision>
  <dcterms:created xsi:type="dcterms:W3CDTF">2020-05-26T12:39:23Z</dcterms:created>
  <dcterms:modified xsi:type="dcterms:W3CDTF">2020-06-14T04:47:15Z</dcterms:modified>
</cp:coreProperties>
</file>