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73" r:id="rId4"/>
    <p:sldId id="272" r:id="rId5"/>
    <p:sldId id="271" r:id="rId6"/>
    <p:sldId id="270" r:id="rId7"/>
    <p:sldId id="269" r:id="rId8"/>
    <p:sldId id="274" r:id="rId9"/>
    <p:sldId id="27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746"/>
  </p:normalViewPr>
  <p:slideViewPr>
    <p:cSldViewPr snapToGrid="0">
      <p:cViewPr>
        <p:scale>
          <a:sx n="144" d="100"/>
          <a:sy n="144" d="100"/>
        </p:scale>
        <p:origin x="1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8FFD9-5838-1449-9919-C8A4367C6D0D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1C44E-14C5-4047-905B-19D9AA2441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681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320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68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E9844-3187-8043-96DF-3CDCB2F18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281D84-0EF9-EB6C-2691-7B90B31D3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8021A-85F8-94E5-76B6-155B3976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B44A7-F825-E87C-A69B-D7F62972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CA93F-68C9-701B-98D6-1DEED0A4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674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D1574-1978-B868-58BE-E819AC09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5D2EC6-05FC-499A-F807-CF6604ED1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3A979-8253-3AB0-4B2C-5211363A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7FC15-D28C-E0C5-31D6-8AF0CB73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36EC3-E3C2-9F6B-9BA1-28A45EDB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75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FC7554-73B9-789B-F815-DDA908819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E38990-A94E-A3D2-DCF9-84218E32D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9F4E3-D92D-068D-8CEB-459531C2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A2F03-9A76-9888-4164-866D6102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3CCAE-9A06-2AEE-BE6E-0AADC9B2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181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29974-3410-025D-EDB9-182B935A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C0F55-7997-4499-5F88-17FDB219B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CB4CB-D80F-982F-D629-294797BC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647E1-87BE-DD3A-203D-DDC1A1BF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B57B-F683-9A01-5547-9969FCCF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851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897E4-A5B8-37CF-42B8-0ADEA0FD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63E1FD-3C55-6A72-ED86-A057CF54E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CADBA-4642-9488-48CC-22A39CCA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F8CD2-EC9D-5DA7-4759-60AA0AC6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487F0-8D53-A754-D010-04D6B91E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33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E144D-A59E-26DD-7EFA-0F0C5BCC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DCB50-F0D5-8FA9-2AC1-B4E7EF1FB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35289B-8A87-2F3E-8162-FCBB5A159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E6879B-9394-7766-D281-D1519A85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10249E-34FE-3094-B201-C9481CAE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B7A1E1-FE4B-8F11-49F8-A95ECD63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22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9B4EC-280D-46FC-9A34-7E34D348E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6ED1C5-39B1-6561-D7F3-C91E41706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9B719-5087-D4DA-AC0F-FDF6B8109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8F0090-87BF-C490-72B0-FBC43F091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0777C1-3D7C-4E2D-0B9B-399900072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831B76-329E-B315-1EE1-846F6173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E42CD3-BE7E-6344-5ED2-62532D86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18036F-6F6F-4F75-69C3-8302002E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932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B7B23-CD21-DE9E-487C-763187F8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84EC63-8978-E5D4-0397-1FCC5DC1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4768B2-9364-F7CB-3A54-5D5AF68F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BD8332-D684-484A-2754-AB1A2C1D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925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2E4ED-88A2-666A-8400-1B8E8815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35C7CB-C032-337A-F030-DA6298C6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F34C4A-E211-8215-855A-B2FE519A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845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5121D-40FC-EDDE-2876-3906A5CC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76E67-050C-5490-513A-24C500F6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13C5C4-1A5A-5B10-D770-42CE53983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60009E-8667-08DA-AE2C-01E6654B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5319AE-6EF0-6811-5ED7-A97F0E33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EA5EE7-FE7D-0357-B9C9-1A3531DF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696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9C2AE-FC65-05CB-2CA3-C074358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78136A-123C-8811-F351-47378DE8E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1F6B8F-9D16-E20A-3644-8830A65E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74B352-751C-D8F3-166B-EA2EE4F1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C8B9F-5CED-4C04-5EFB-F53F7165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FD22D-E449-2FC2-7063-DF05AEB6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014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C03C07-02F1-96BD-6682-EECBE68D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DC764-95F8-4E34-F972-591B722D0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5A075-E9E0-4422-C118-FF79DA018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310862-A932-4A4D-BE7A-7832C8DBE490}" type="datetimeFigureOut">
              <a:rPr kumimoji="1" lang="ko-KR" altLang="en-US" smtClean="0"/>
              <a:t>2024. 9. 25.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38944-1317-D8BB-075F-F8908292A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8D000-4D16-6A22-2C06-C7E989950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943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6.sv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3.jpeg"/><Relationship Id="rId9" Type="http://schemas.openxmlformats.org/officeDocument/2006/relationships/image" Target="../media/image15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EB433D-B1D4-F14B-C9A3-20019F40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5794"/>
            <a:ext cx="7772400" cy="63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5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Foundation Model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선정의 문제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D3B2B1-52FD-0ECF-3B53-13F985880497}"/>
              </a:ext>
            </a:extLst>
          </p:cNvPr>
          <p:cNvSpPr txBox="1">
            <a:spLocks/>
          </p:cNvSpPr>
          <p:nvPr/>
        </p:nvSpPr>
        <p:spPr>
          <a:xfrm>
            <a:off x="514800" y="1227596"/>
            <a:ext cx="11454925" cy="2201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Partyrock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기반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테스트를 위해서는 저렴한 모델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(Claude 3 Haiku)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실제 구축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/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테스팅할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때는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Llama, Titan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모델도 테스트해보면 좋은데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복잡한 프롬프트 시나리오 만들어보기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요금 나오는 거 일단 지켜보자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10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달러 상한선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세팅된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모델의 온도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무작위성 등 튜닝은 솔루션 구축 후에 다듬으면 된다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68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0: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가능성 검토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7" y="749889"/>
            <a:ext cx="11454925" cy="1139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질문을 던지면 응답이 가능한 기본 구조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로컬에서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Bedrock API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접근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챗봇은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별도의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가 붙어 있거나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이전 대화를 기억하지는 못하는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2515ED-AFBE-EA0A-BFA6-98E7537E4A6E}"/>
              </a:ext>
            </a:extLst>
          </p:cNvPr>
          <p:cNvSpPr/>
          <p:nvPr/>
        </p:nvSpPr>
        <p:spPr>
          <a:xfrm>
            <a:off x="486535" y="2330451"/>
            <a:ext cx="2250316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5" name="Picture 2" descr="Amazon Bedrock Connector - Overview (O11) | OutSystems">
            <a:extLst>
              <a:ext uri="{FF2B5EF4-FFF2-40B4-BE49-F238E27FC236}">
                <a16:creationId xmlns:a16="http://schemas.microsoft.com/office/drawing/2014/main" id="{009C7BDF-7A85-7866-458A-52846211F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6D7CF8A-B99A-5B13-092E-36AE3609FBC7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18F9CE-CBE7-763B-55DB-F39502769976}"/>
              </a:ext>
            </a:extLst>
          </p:cNvPr>
          <p:cNvCxnSpPr>
            <a:cxnSpLocks/>
            <a:stCxn id="30" idx="1"/>
            <a:endCxn id="5" idx="3"/>
          </p:cNvCxnSpPr>
          <p:nvPr/>
        </p:nvCxnSpPr>
        <p:spPr>
          <a:xfrm flipH="1">
            <a:off x="2442390" y="3597587"/>
            <a:ext cx="244475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1B939A-A465-35A2-9843-14B2B03BA0AD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6090253" y="3597587"/>
            <a:ext cx="54159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60C63AE5-968C-7FD2-0726-CD5EE6CB2A1F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C52862-93D1-41CC-5DC7-A05E67A2D6F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6D14F15F-012F-C947-96D0-D005C2827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1177B4-443A-DE48-6E59-55242EF9534A}"/>
              </a:ext>
            </a:extLst>
          </p:cNvPr>
          <p:cNvSpPr/>
          <p:nvPr/>
        </p:nvSpPr>
        <p:spPr>
          <a:xfrm>
            <a:off x="481291" y="2336800"/>
            <a:ext cx="2250316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Picture 4" descr="Amazon Web Services | Incentro Partner">
            <a:extLst>
              <a:ext uri="{FF2B5EF4-FFF2-40B4-BE49-F238E27FC236}">
                <a16:creationId xmlns:a16="http://schemas.microsoft.com/office/drawing/2014/main" id="{44F1C286-5CB2-B985-4AC2-F1D6B241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처리 29">
            <a:extLst>
              <a:ext uri="{FF2B5EF4-FFF2-40B4-BE49-F238E27FC236}">
                <a16:creationId xmlns:a16="http://schemas.microsoft.com/office/drawing/2014/main" id="{A00AB7F7-7997-5E94-B797-0064F198B1E6}"/>
              </a:ext>
            </a:extLst>
          </p:cNvPr>
          <p:cNvSpPr/>
          <p:nvPr/>
        </p:nvSpPr>
        <p:spPr>
          <a:xfrm>
            <a:off x="488714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1" name="그래픽 30" descr="사용자 단색으로 채워진">
            <a:extLst>
              <a:ext uri="{FF2B5EF4-FFF2-40B4-BE49-F238E27FC236}">
                <a16:creationId xmlns:a16="http://schemas.microsoft.com/office/drawing/2014/main" id="{2DB94361-6B77-3514-FA86-699D67415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E9C039-262B-B5BF-5822-71637DC0744D}"/>
              </a:ext>
            </a:extLst>
          </p:cNvPr>
          <p:cNvSpPr/>
          <p:nvPr/>
        </p:nvSpPr>
        <p:spPr>
          <a:xfrm>
            <a:off x="4646366" y="2336799"/>
            <a:ext cx="1672053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7DEE17-5317-5091-378B-F298918F78EC}"/>
              </a:ext>
            </a:extLst>
          </p:cNvPr>
          <p:cNvSpPr/>
          <p:nvPr/>
        </p:nvSpPr>
        <p:spPr>
          <a:xfrm>
            <a:off x="4633754" y="2328764"/>
            <a:ext cx="377292" cy="377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래픽 37" descr="건물 단색으로 채워진">
            <a:extLst>
              <a:ext uri="{FF2B5EF4-FFF2-40B4-BE49-F238E27FC236}">
                <a16:creationId xmlns:a16="http://schemas.microsoft.com/office/drawing/2014/main" id="{50BDE907-9BBC-B38E-1001-2433B1B0F1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73305" y="2367853"/>
            <a:ext cx="298189" cy="2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0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1: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챗봇에게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역할을 제시하는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를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직접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파일은 서버리스로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 python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외 다른 언어 써도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단일 세션을 가정하고 메모리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–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일단 레퍼런스 참고해서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인터랙션은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shell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등 개발 환경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503354-2789-16C9-FBA8-C33B6340EB7C}"/>
              </a:ext>
            </a:extLst>
          </p:cNvPr>
          <p:cNvSpPr/>
          <p:nvPr/>
        </p:nvSpPr>
        <p:spPr>
          <a:xfrm>
            <a:off x="486534" y="233045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Picture 2" descr="Amazon Bedrock Connector - Overview (O11) | OutSystems">
            <a:extLst>
              <a:ext uri="{FF2B5EF4-FFF2-40B4-BE49-F238E27FC236}">
                <a16:creationId xmlns:a16="http://schemas.microsoft.com/office/drawing/2014/main" id="{1775A4BB-7BCC-565E-AEF6-6103A890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B54295F5-9450-EF5C-D19B-0272DE5989B2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5115C0-B6B1-3DD3-33BD-E9BCC44D9B0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72205D-7185-D36A-794A-7D2C457C1075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4293203" y="3597587"/>
            <a:ext cx="70415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18921228-81AA-2796-DA54-107AA12843BA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05CC1A-2896-4158-A777-F5A85BEC9DC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1123443-E18F-7D3C-4E96-BEB05DDA9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Amazon Bedrock Connector - Overview (O11) | OutSystems">
            <a:extLst>
              <a:ext uri="{FF2B5EF4-FFF2-40B4-BE49-F238E27FC236}">
                <a16:creationId xmlns:a16="http://schemas.microsoft.com/office/drawing/2014/main" id="{D76DEC2A-A69D-026F-1B08-FEC01D7B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54F57808-1E21-5B61-59F8-287C0C8C6B09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3003217-E82C-FD3B-6DA2-D7246D07104B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8681F1-1C99-B030-F542-DCCB506FFB56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5E23596-1DD4-C806-4199-B4B83ADBE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36" name="제목 1">
            <a:extLst>
              <a:ext uri="{FF2B5EF4-FFF2-40B4-BE49-F238E27FC236}">
                <a16:creationId xmlns:a16="http://schemas.microsoft.com/office/drawing/2014/main" id="{D4BA8984-1D6E-676B-B84D-1BC198C37AE0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73F89F0-2648-7168-A68F-46AEDB0EA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2C20A8B7-513E-2B61-A847-3FE9DBDCB6DA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9982E57-9053-CEEC-5B03-E9A62A0BA8C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47313FC-431B-8ABA-A7B0-50C416FA85CF}"/>
              </a:ext>
            </a:extLst>
          </p:cNvPr>
          <p:cNvSpPr/>
          <p:nvPr/>
        </p:nvSpPr>
        <p:spPr>
          <a:xfrm>
            <a:off x="481291" y="2336800"/>
            <a:ext cx="5023560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2" name="Picture 4" descr="Amazon Web Services | Incentro Partner">
            <a:extLst>
              <a:ext uri="{FF2B5EF4-FFF2-40B4-BE49-F238E27FC236}">
                <a16:creationId xmlns:a16="http://schemas.microsoft.com/office/drawing/2014/main" id="{57422508-9008-D48F-6FF9-91C6E049A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처리 42">
            <a:extLst>
              <a:ext uri="{FF2B5EF4-FFF2-40B4-BE49-F238E27FC236}">
                <a16:creationId xmlns:a16="http://schemas.microsoft.com/office/drawing/2014/main" id="{A6BCF453-F0B0-693B-F029-74BCD668629C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9" name="그래픽 48" descr="사용자 단색으로 채워진">
            <a:extLst>
              <a:ext uri="{FF2B5EF4-FFF2-40B4-BE49-F238E27FC236}">
                <a16:creationId xmlns:a16="http://schemas.microsoft.com/office/drawing/2014/main" id="{B00A906E-AD6B-B5CF-BD37-B276F36556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3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2: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657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기본 구조를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사용자 인터랙션이 가능하도록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API Gateway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구축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프론트는 정적 웹페이지로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S3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적재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프론트에서 스크립트를 캐치해서 역으로 전달하는 경로 필요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실행 시 웹페이지 직접 접근 필요한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09CEE-62D0-D88B-0500-ED86BA1E2FFB}"/>
              </a:ext>
            </a:extLst>
          </p:cNvPr>
          <p:cNvSpPr/>
          <p:nvPr/>
        </p:nvSpPr>
        <p:spPr>
          <a:xfrm>
            <a:off x="5510807" y="2336799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73D0BF-66DB-1F16-5230-E7DFC9D7B114}"/>
              </a:ext>
            </a:extLst>
          </p:cNvPr>
          <p:cNvSpPr/>
          <p:nvPr/>
        </p:nvSpPr>
        <p:spPr>
          <a:xfrm>
            <a:off x="486534" y="233045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4" name="Picture 2" descr="Amazon Bedrock Connector - Overview (O11) | OutSystems">
            <a:extLst>
              <a:ext uri="{FF2B5EF4-FFF2-40B4-BE49-F238E27FC236}">
                <a16:creationId xmlns:a16="http://schemas.microsoft.com/office/drawing/2014/main" id="{F366E6C8-4277-3EA1-86C6-CF16CDDE2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A01239A9-7B7A-D1FB-D148-3CB089B47BCA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021E5ED-596D-5C46-A72B-3A3117ED4E10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65D7FFA-41D7-771E-C890-81A2FCAB3123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4293203" y="3584145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3DE1589F-60AE-439F-E6B8-547A7B46ED1B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1C4523D-880F-B7F7-6484-F57FC7C93FD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CA72C237-BB17-3697-F24B-E3BC601FA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11440FC3-95AD-E513-2EE3-FD2400F31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제목 1">
            <a:extLst>
              <a:ext uri="{FF2B5EF4-FFF2-40B4-BE49-F238E27FC236}">
                <a16:creationId xmlns:a16="http://schemas.microsoft.com/office/drawing/2014/main" id="{71C62DB9-F224-E560-71A8-F1BB961C9240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B07EF37-A891-EB27-6F1A-B5C1BD915BEF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52C94C-66EF-EA6D-EAF7-7CA9839270E7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6AC1C3B-234C-8344-542D-AFF9349D6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944CA5A0-9483-E425-76C0-475D28A2021D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8BB39B5-B0FB-FDE1-8570-9817EC41E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88835BB3-D416-74DE-EE11-047B21CBE7C8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2A3F4B0-697B-E921-925F-5A295446EB4D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6A3E74-BBCD-5284-F117-922CAE1E4117}"/>
              </a:ext>
            </a:extLst>
          </p:cNvPr>
          <p:cNvSpPr/>
          <p:nvPr/>
        </p:nvSpPr>
        <p:spPr>
          <a:xfrm>
            <a:off x="481290" y="2336800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5" name="Picture 4" descr="Amazon Web Services | Incentro Partner">
            <a:extLst>
              <a:ext uri="{FF2B5EF4-FFF2-40B4-BE49-F238E27FC236}">
                <a16:creationId xmlns:a16="http://schemas.microsoft.com/office/drawing/2014/main" id="{EBCE8D7C-FD13-1389-B116-6E02A1C3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처리 47">
            <a:extLst>
              <a:ext uri="{FF2B5EF4-FFF2-40B4-BE49-F238E27FC236}">
                <a16:creationId xmlns:a16="http://schemas.microsoft.com/office/drawing/2014/main" id="{0CA1953F-DCDF-7CEC-9EAE-9F3FDBFF10F8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D28E73E-EF03-7CBA-F713-0F910E50B9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248" y="3360274"/>
            <a:ext cx="461326" cy="461326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A5BDD9B3-89AA-D44E-37E0-60BEC21FD42C}"/>
              </a:ext>
            </a:extLst>
          </p:cNvPr>
          <p:cNvSpPr/>
          <p:nvPr/>
        </p:nvSpPr>
        <p:spPr>
          <a:xfrm>
            <a:off x="7340979" y="3037631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CAA5710-62C3-61ED-44BE-684ACA05AF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6163" y="3915611"/>
            <a:ext cx="462142" cy="462142"/>
          </a:xfrm>
          <a:prstGeom prst="rect">
            <a:avLst/>
          </a:prstGeom>
        </p:spPr>
      </p:pic>
      <p:sp>
        <p:nvSpPr>
          <p:cNvPr id="57" name="제목 1">
            <a:extLst>
              <a:ext uri="{FF2B5EF4-FFF2-40B4-BE49-F238E27FC236}">
                <a16:creationId xmlns:a16="http://schemas.microsoft.com/office/drawing/2014/main" id="{75A95E0A-FFF2-183F-9A96-3D7382B5350F}"/>
              </a:ext>
            </a:extLst>
          </p:cNvPr>
          <p:cNvSpPr txBox="1">
            <a:spLocks/>
          </p:cNvSpPr>
          <p:nvPr/>
        </p:nvSpPr>
        <p:spPr>
          <a:xfrm>
            <a:off x="7669737" y="438711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09C960E-B472-3308-9005-DE1CFFB1A08A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8844634" y="3584145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그래픽 58" descr="사용자 단색으로 채워진">
            <a:extLst>
              <a:ext uri="{FF2B5EF4-FFF2-40B4-BE49-F238E27FC236}">
                <a16:creationId xmlns:a16="http://schemas.microsoft.com/office/drawing/2014/main" id="{166587A7-A9CB-438E-B696-63B2160E21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sp>
        <p:nvSpPr>
          <p:cNvPr id="62" name="처리 61">
            <a:extLst>
              <a:ext uri="{FF2B5EF4-FFF2-40B4-BE49-F238E27FC236}">
                <a16:creationId xmlns:a16="http://schemas.microsoft.com/office/drawing/2014/main" id="{8F7B3322-7D72-9627-3088-12BCF4888023}"/>
              </a:ext>
            </a:extLst>
          </p:cNvPr>
          <p:cNvSpPr/>
          <p:nvPr/>
        </p:nvSpPr>
        <p:spPr>
          <a:xfrm>
            <a:off x="7502416" y="312393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63" name="처리 62">
            <a:extLst>
              <a:ext uri="{FF2B5EF4-FFF2-40B4-BE49-F238E27FC236}">
                <a16:creationId xmlns:a16="http://schemas.microsoft.com/office/drawing/2014/main" id="{EFA30434-324C-CCD1-86D4-74CD7630B643}"/>
              </a:ext>
            </a:extLst>
          </p:cNvPr>
          <p:cNvSpPr/>
          <p:nvPr/>
        </p:nvSpPr>
        <p:spPr>
          <a:xfrm>
            <a:off x="7502416" y="338390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5" name="제목 1">
            <a:extLst>
              <a:ext uri="{FF2B5EF4-FFF2-40B4-BE49-F238E27FC236}">
                <a16:creationId xmlns:a16="http://schemas.microsoft.com/office/drawing/2014/main" id="{E2DA89EC-6E48-C7FB-FF43-52AF78BC1788}"/>
              </a:ext>
            </a:extLst>
          </p:cNvPr>
          <p:cNvSpPr txBox="1">
            <a:spLocks/>
          </p:cNvSpPr>
          <p:nvPr/>
        </p:nvSpPr>
        <p:spPr>
          <a:xfrm>
            <a:off x="5451168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38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3FCD91E1-CEB1-2FF4-7332-72C55A5D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3: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완성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17D942F3-BE09-1EDD-D651-5B547AA4B259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275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모니터링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</a:t>
            </a: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Cloudwatch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웹 디자인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CSS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Route 53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등으로 도메인 접속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858CA3-1176-501F-B23A-28780D3EB680}"/>
              </a:ext>
            </a:extLst>
          </p:cNvPr>
          <p:cNvSpPr/>
          <p:nvPr/>
        </p:nvSpPr>
        <p:spPr>
          <a:xfrm>
            <a:off x="5510807" y="2336799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A1867-6EFF-05BB-A353-520319FA33B3}"/>
              </a:ext>
            </a:extLst>
          </p:cNvPr>
          <p:cNvSpPr/>
          <p:nvPr/>
        </p:nvSpPr>
        <p:spPr>
          <a:xfrm>
            <a:off x="486534" y="233045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7" name="Picture 2" descr="Amazon Bedrock Connector - Overview (O11) | OutSystems">
            <a:extLst>
              <a:ext uri="{FF2B5EF4-FFF2-40B4-BE49-F238E27FC236}">
                <a16:creationId xmlns:a16="http://schemas.microsoft.com/office/drawing/2014/main" id="{9E9048DF-C9A5-3004-BB91-DA6E1F89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105E1E09-4688-C342-C1CB-40920DE400BB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910D88C-DEA2-BD7D-AA4A-7E495EA9FB80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EE8AC7-1567-67BB-F56B-A2C27C26DB31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4293203" y="3584145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17338016-E7BE-647E-6152-F6416E4B1004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5E79BEE-F751-0813-40F9-477C7EC5162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BD69CDF-F6F8-D6E4-2D66-92DF88F6E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DF8F9015-19A6-7B6D-D611-B68B73ECB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7B9ABD60-535E-4747-94C5-EE3AD09E7E17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880CC0B-46F5-871E-783C-32FB7670C303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EB75B4-ADCA-68C2-0B0A-D40C109D1D01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6B33B3E-D126-47F9-231A-7FC8C8FC7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61942511-75D3-6537-186A-65D91FA0331C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0F37604-7F97-DC3A-F40A-AD67CA7FF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44" name="제목 1">
            <a:extLst>
              <a:ext uri="{FF2B5EF4-FFF2-40B4-BE49-F238E27FC236}">
                <a16:creationId xmlns:a16="http://schemas.microsoft.com/office/drawing/2014/main" id="{65E8B885-2A47-E33E-D0BF-9BDE236EC4C5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5249C5D-58DA-CFB7-DDB8-661743AA66F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EA22F1-E5B7-B0FD-7F55-388CB6E0A121}"/>
              </a:ext>
            </a:extLst>
          </p:cNvPr>
          <p:cNvSpPr/>
          <p:nvPr/>
        </p:nvSpPr>
        <p:spPr>
          <a:xfrm>
            <a:off x="481290" y="2336800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8" name="Picture 4" descr="Amazon Web Services | Incentro Partner">
            <a:extLst>
              <a:ext uri="{FF2B5EF4-FFF2-40B4-BE49-F238E27FC236}">
                <a16:creationId xmlns:a16="http://schemas.microsoft.com/office/drawing/2014/main" id="{B577BE15-FAF9-A7CC-AC04-E0A6D2AD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처리 51">
            <a:extLst>
              <a:ext uri="{FF2B5EF4-FFF2-40B4-BE49-F238E27FC236}">
                <a16:creationId xmlns:a16="http://schemas.microsoft.com/office/drawing/2014/main" id="{B3F6DD1E-19ED-1022-C7E4-03C4E4BF701C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1E2C941-6E65-D0AA-C994-14B293123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6158" y="3348696"/>
            <a:ext cx="462142" cy="46214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A88FA9D-5ECC-6297-009C-C739A82700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3360274"/>
            <a:ext cx="461326" cy="461326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A9E4093A-2978-DFB7-A584-8127A6BEEBBD}"/>
              </a:ext>
            </a:extLst>
          </p:cNvPr>
          <p:cNvSpPr/>
          <p:nvPr/>
        </p:nvSpPr>
        <p:spPr>
          <a:xfrm>
            <a:off x="7340979" y="3037631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169B2176-E835-FB78-DF89-307A60DCF3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3915611"/>
            <a:ext cx="462142" cy="462142"/>
          </a:xfrm>
          <a:prstGeom prst="rect">
            <a:avLst/>
          </a:prstGeom>
        </p:spPr>
      </p:pic>
      <p:sp>
        <p:nvSpPr>
          <p:cNvPr id="61" name="제목 1">
            <a:extLst>
              <a:ext uri="{FF2B5EF4-FFF2-40B4-BE49-F238E27FC236}">
                <a16:creationId xmlns:a16="http://schemas.microsoft.com/office/drawing/2014/main" id="{6D13D23E-5487-3139-B9C6-1E043F6ED8FE}"/>
              </a:ext>
            </a:extLst>
          </p:cNvPr>
          <p:cNvSpPr txBox="1">
            <a:spLocks/>
          </p:cNvSpPr>
          <p:nvPr/>
        </p:nvSpPr>
        <p:spPr>
          <a:xfrm>
            <a:off x="7669737" y="438711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1E2061D-C931-77B9-8CE8-030734F86FE2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844634" y="3584145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그래픽 1027" descr="사용자 단색으로 채워진">
            <a:extLst>
              <a:ext uri="{FF2B5EF4-FFF2-40B4-BE49-F238E27FC236}">
                <a16:creationId xmlns:a16="http://schemas.microsoft.com/office/drawing/2014/main" id="{3FB281D3-EFD8-2FA3-C392-D355EDFC05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pic>
        <p:nvPicPr>
          <p:cNvPr id="1029" name="그림 1028">
            <a:extLst>
              <a:ext uri="{FF2B5EF4-FFF2-40B4-BE49-F238E27FC236}">
                <a16:creationId xmlns:a16="http://schemas.microsoft.com/office/drawing/2014/main" id="{08369F50-E6DD-FF20-DF53-6BDDF87A23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61669" y="3348696"/>
            <a:ext cx="469400" cy="469400"/>
          </a:xfrm>
          <a:prstGeom prst="rect">
            <a:avLst/>
          </a:prstGeom>
        </p:spPr>
      </p:pic>
      <p:sp>
        <p:nvSpPr>
          <p:cNvPr id="1030" name="제목 1">
            <a:extLst>
              <a:ext uri="{FF2B5EF4-FFF2-40B4-BE49-F238E27FC236}">
                <a16:creationId xmlns:a16="http://schemas.microsoft.com/office/drawing/2014/main" id="{CA67B252-F70D-B006-88C1-917788068528}"/>
              </a:ext>
            </a:extLst>
          </p:cNvPr>
          <p:cNvSpPr txBox="1">
            <a:spLocks/>
          </p:cNvSpPr>
          <p:nvPr/>
        </p:nvSpPr>
        <p:spPr>
          <a:xfrm>
            <a:off x="9808138" y="38180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1" name="처리 1030">
            <a:extLst>
              <a:ext uri="{FF2B5EF4-FFF2-40B4-BE49-F238E27FC236}">
                <a16:creationId xmlns:a16="http://schemas.microsoft.com/office/drawing/2014/main" id="{2A0D295D-955E-0D47-9EE4-3E3C066AAF1B}"/>
              </a:ext>
            </a:extLst>
          </p:cNvPr>
          <p:cNvSpPr/>
          <p:nvPr/>
        </p:nvSpPr>
        <p:spPr>
          <a:xfrm>
            <a:off x="7502416" y="312393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2" name="처리 1031">
            <a:extLst>
              <a:ext uri="{FF2B5EF4-FFF2-40B4-BE49-F238E27FC236}">
                <a16:creationId xmlns:a16="http://schemas.microsoft.com/office/drawing/2014/main" id="{D8D87AA7-84EA-A07D-897E-A08643CDA3B9}"/>
              </a:ext>
            </a:extLst>
          </p:cNvPr>
          <p:cNvSpPr/>
          <p:nvPr/>
        </p:nvSpPr>
        <p:spPr>
          <a:xfrm>
            <a:off x="7502416" y="338390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3" name="처리 1032">
            <a:extLst>
              <a:ext uri="{FF2B5EF4-FFF2-40B4-BE49-F238E27FC236}">
                <a16:creationId xmlns:a16="http://schemas.microsoft.com/office/drawing/2014/main" id="{DF1F1EA4-DC94-586B-7021-4B6141519D59}"/>
              </a:ext>
            </a:extLst>
          </p:cNvPr>
          <p:cNvSpPr/>
          <p:nvPr/>
        </p:nvSpPr>
        <p:spPr>
          <a:xfrm>
            <a:off x="7502416" y="3646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6" name="제목 1">
            <a:extLst>
              <a:ext uri="{FF2B5EF4-FFF2-40B4-BE49-F238E27FC236}">
                <a16:creationId xmlns:a16="http://schemas.microsoft.com/office/drawing/2014/main" id="{DECEBB0D-FB32-ACAA-CBB4-F40844155831}"/>
              </a:ext>
            </a:extLst>
          </p:cNvPr>
          <p:cNvSpPr txBox="1">
            <a:spLocks/>
          </p:cNvSpPr>
          <p:nvPr/>
        </p:nvSpPr>
        <p:spPr>
          <a:xfrm>
            <a:off x="5451168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7" name="제목 1">
            <a:extLst>
              <a:ext uri="{FF2B5EF4-FFF2-40B4-BE49-F238E27FC236}">
                <a16:creationId xmlns:a16="http://schemas.microsoft.com/office/drawing/2014/main" id="{A24606E0-9599-9161-3A30-74861633520E}"/>
              </a:ext>
            </a:extLst>
          </p:cNvPr>
          <p:cNvSpPr txBox="1">
            <a:spLocks/>
          </p:cNvSpPr>
          <p:nvPr/>
        </p:nvSpPr>
        <p:spPr>
          <a:xfrm>
            <a:off x="4528538" y="386266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3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5510807" y="2336799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486534" y="233680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4293203" y="3584145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4786BB-A21E-B076-892D-DEDDF143D687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82408E-5CA9-1521-B279-8BBFE921027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481290" y="2336800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처리 50">
            <a:extLst>
              <a:ext uri="{FF2B5EF4-FFF2-40B4-BE49-F238E27FC236}">
                <a16:creationId xmlns:a16="http://schemas.microsoft.com/office/drawing/2014/main" id="{97D0287E-4499-9C85-9C1C-7FABF1B59F0A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6158" y="3348696"/>
            <a:ext cx="462142" cy="462142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188B6BF2-7FA7-D364-F9F5-99956C7E9413}"/>
              </a:ext>
            </a:extLst>
          </p:cNvPr>
          <p:cNvSpPr txBox="1">
            <a:spLocks/>
          </p:cNvSpPr>
          <p:nvPr/>
        </p:nvSpPr>
        <p:spPr>
          <a:xfrm>
            <a:off x="236783" y="266936"/>
            <a:ext cx="10515600" cy="487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4: </a:t>
            </a:r>
            <a:r>
              <a:rPr kumimoji="1" lang="ko-KR" altLang="en-US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고도화</a:t>
            </a:r>
            <a:endParaRPr kumimoji="1" lang="ko-KR" altLang="en-US" sz="28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C74D5910-2A71-2340-A7CB-981B7989A09D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CloudFront</a:t>
            </a:r>
            <a:r>
              <a:rPr kumimoji="1" lang="ko-KR" altLang="en-US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캐싱하여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속도 향상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Cognito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 로그인 기능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프론트 상에도 로그인 페이지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및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최적화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추가 보안 조치 검토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서벌</a:t>
            </a:r>
            <a:endParaRPr kumimoji="1" lang="en-US" altLang="ko-KR" sz="1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3360274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7340979" y="3037631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3915611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7669737" y="438711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8844634" y="3584145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1429" y="3365838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6312345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61669" y="3348696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808138" y="38180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7502416" y="312393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7502416" y="338390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7502416" y="3646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14494" y="3352064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8954681" y="38180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5451168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4528538" y="386266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59639" y="2438413"/>
            <a:ext cx="462143" cy="462143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200A8CC-7AD0-96A0-D14C-CCC93D69ED8B}"/>
              </a:ext>
            </a:extLst>
          </p:cNvPr>
          <p:cNvCxnSpPr>
            <a:cxnSpLocks/>
          </p:cNvCxnSpPr>
          <p:nvPr/>
        </p:nvCxnSpPr>
        <p:spPr>
          <a:xfrm>
            <a:off x="3690710" y="3113297"/>
            <a:ext cx="0" cy="1102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3333079" y="28645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79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5510807" y="1662665"/>
            <a:ext cx="5450364" cy="36396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863826" y="1662667"/>
            <a:ext cx="4646267" cy="3639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75" y="2174458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2234889" y="2625333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2837205" y="2401056"/>
            <a:ext cx="647704" cy="611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696908" y="2389899"/>
            <a:ext cx="99834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1001478" y="2658056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1858063" y="2407173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13072" y="218665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45" y="3071928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535755" y="3532729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2139059" y="24142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3727894" y="328560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924" y="3402268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4245033" y="38288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863112" y="1654630"/>
            <a:ext cx="10098059" cy="364766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12" y="1654630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5392" y="4316138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2159237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7340979" y="1910634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2788614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7669737" y="326011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10531069" y="2365402"/>
            <a:ext cx="859521" cy="74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</a:blip>
          <a:stretch>
            <a:fillRect/>
          </a:stretch>
        </p:blipFill>
        <p:spPr>
          <a:xfrm>
            <a:off x="6581429" y="2164801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6312345" y="266825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69435" y="1923153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10061669" y="2130702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808138" y="260010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7502416" y="199694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7502416" y="225690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7502416" y="2519734"/>
            <a:ext cx="1203109" cy="243942"/>
          </a:xfrm>
          <a:prstGeom prst="flowChartProcess">
            <a:avLst/>
          </a:prstGeom>
          <a:solidFill>
            <a:srgbClr val="156082">
              <a:alpha val="352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5000"/>
          </a:blip>
          <a:stretch>
            <a:fillRect/>
          </a:stretch>
        </p:blipFill>
        <p:spPr>
          <a:xfrm>
            <a:off x="9214494" y="2134070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8954681" y="260010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5451168" y="266825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3597858" y="478103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35000"/>
          </a:blip>
          <a:stretch>
            <a:fillRect/>
          </a:stretch>
        </p:blipFill>
        <p:spPr>
          <a:xfrm>
            <a:off x="3287021" y="3402268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3160461" y="38284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98498933-D8AE-7764-4028-CB8700E0A259}"/>
              </a:ext>
            </a:extLst>
          </p:cNvPr>
          <p:cNvCxnSpPr>
            <a:cxnSpLocks/>
            <a:stCxn id="19" idx="2"/>
            <a:endCxn id="63" idx="0"/>
          </p:cNvCxnSpPr>
          <p:nvPr/>
        </p:nvCxnSpPr>
        <p:spPr>
          <a:xfrm rot="5400000">
            <a:off x="4273376" y="3909905"/>
            <a:ext cx="219321" cy="59314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BD429807-1AD0-DB26-2768-B9EEEEA5DD4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267094" y="3198616"/>
            <a:ext cx="423545" cy="20365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13381958-D0AB-6C14-6478-BED70ACF6C92}"/>
              </a:ext>
            </a:extLst>
          </p:cNvPr>
          <p:cNvCxnSpPr>
            <a:cxnSpLocks/>
            <a:endCxn id="53" idx="0"/>
          </p:cNvCxnSpPr>
          <p:nvPr/>
        </p:nvCxnSpPr>
        <p:spPr>
          <a:xfrm rot="10800000" flipV="1">
            <a:off x="3518094" y="3179052"/>
            <a:ext cx="353199" cy="2232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꺾인 연결선[E] 1026">
            <a:extLst>
              <a:ext uri="{FF2B5EF4-FFF2-40B4-BE49-F238E27FC236}">
                <a16:creationId xmlns:a16="http://schemas.microsoft.com/office/drawing/2014/main" id="{135047B6-E1E0-79F6-B613-9B590C528682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 rot="16200000" flipH="1">
            <a:off x="3698411" y="3928085"/>
            <a:ext cx="219703" cy="5564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3310047" y="1925650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55392" y="2832447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3489354" y="201276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3489354" y="227272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3489354" y="253555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67" name="직선 화살표 연결선 1066">
            <a:extLst>
              <a:ext uri="{FF2B5EF4-FFF2-40B4-BE49-F238E27FC236}">
                <a16:creationId xmlns:a16="http://schemas.microsoft.com/office/drawing/2014/main" id="{149F7328-1BE8-17CB-C4C0-66F7647D7C50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4086463" y="3532729"/>
            <a:ext cx="714" cy="78340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6" name="꺾인 연결선[E] 1075">
            <a:extLst>
              <a:ext uri="{FF2B5EF4-FFF2-40B4-BE49-F238E27FC236}">
                <a16:creationId xmlns:a16="http://schemas.microsoft.com/office/drawing/2014/main" id="{73C17EBA-AA90-6B46-7F01-57ADBE1AA852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 rot="5400000">
            <a:off x="4320841" y="2701871"/>
            <a:ext cx="1379890" cy="1848645"/>
          </a:xfrm>
          <a:prstGeom prst="bentConnector3">
            <a:avLst>
              <a:gd name="adj1" fmla="val 922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5" name="직선 화살표 연결선 1084">
            <a:extLst>
              <a:ext uri="{FF2B5EF4-FFF2-40B4-BE49-F238E27FC236}">
                <a16:creationId xmlns:a16="http://schemas.microsoft.com/office/drawing/2014/main" id="{AF66F51D-224D-29B7-1BE4-83AB8BF67959}"/>
              </a:ext>
            </a:extLst>
          </p:cNvPr>
          <p:cNvCxnSpPr>
            <a:cxnSpLocks/>
            <a:stCxn id="42" idx="1"/>
            <a:endCxn id="33" idx="3"/>
          </p:cNvCxnSpPr>
          <p:nvPr/>
        </p:nvCxnSpPr>
        <p:spPr>
          <a:xfrm flipH="1">
            <a:off x="7016545" y="2378877"/>
            <a:ext cx="485871" cy="34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9678240" y="2365028"/>
            <a:ext cx="383429" cy="37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직선 화살표 연결선 1090">
            <a:extLst>
              <a:ext uri="{FF2B5EF4-FFF2-40B4-BE49-F238E27FC236}">
                <a16:creationId xmlns:a16="http://schemas.microsoft.com/office/drawing/2014/main" id="{787BA1B1-27B4-01FB-69F3-A82B5E29B66D}"/>
              </a:ext>
            </a:extLst>
          </p:cNvPr>
          <p:cNvCxnSpPr>
            <a:cxnSpLocks/>
          </p:cNvCxnSpPr>
          <p:nvPr/>
        </p:nvCxnSpPr>
        <p:spPr>
          <a:xfrm flipH="1">
            <a:off x="8705525" y="2365028"/>
            <a:ext cx="50331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4" name="꺾인 연결선[E] 1093">
            <a:extLst>
              <a:ext uri="{FF2B5EF4-FFF2-40B4-BE49-F238E27FC236}">
                <a16:creationId xmlns:a16="http://schemas.microsoft.com/office/drawing/2014/main" id="{0A5DBA0D-A5B1-C13C-EDAC-C43E544412B2}"/>
              </a:ext>
            </a:extLst>
          </p:cNvPr>
          <p:cNvCxnSpPr>
            <a:stCxn id="1052" idx="3"/>
            <a:endCxn id="24" idx="1"/>
          </p:cNvCxnSpPr>
          <p:nvPr/>
        </p:nvCxnSpPr>
        <p:spPr>
          <a:xfrm>
            <a:off x="4692463" y="2134734"/>
            <a:ext cx="1002785" cy="25516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5" name="꺾인 연결선[E] 1094">
            <a:extLst>
              <a:ext uri="{FF2B5EF4-FFF2-40B4-BE49-F238E27FC236}">
                <a16:creationId xmlns:a16="http://schemas.microsoft.com/office/drawing/2014/main" id="{0DB99011-CA49-1831-AFB3-195A8C27A847}"/>
              </a:ext>
            </a:extLst>
          </p:cNvPr>
          <p:cNvCxnSpPr>
            <a:cxnSpLocks/>
            <a:stCxn id="1054" idx="3"/>
            <a:endCxn id="24" idx="1"/>
          </p:cNvCxnSpPr>
          <p:nvPr/>
        </p:nvCxnSpPr>
        <p:spPr>
          <a:xfrm flipV="1">
            <a:off x="4692463" y="2389900"/>
            <a:ext cx="1002785" cy="26762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4" name="직선 화살표 연결선 1103">
            <a:extLst>
              <a:ext uri="{FF2B5EF4-FFF2-40B4-BE49-F238E27FC236}">
                <a16:creationId xmlns:a16="http://schemas.microsoft.com/office/drawing/2014/main" id="{AF93BA9D-DDEB-009B-EE22-DFB399A1209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156574" y="2382359"/>
            <a:ext cx="42485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1" name="TextBox 1110">
            <a:extLst>
              <a:ext uri="{FF2B5EF4-FFF2-40B4-BE49-F238E27FC236}">
                <a16:creationId xmlns:a16="http://schemas.microsoft.com/office/drawing/2014/main" id="{24E2424D-2674-8BB2-D718-1DE1A6F03764}"/>
              </a:ext>
            </a:extLst>
          </p:cNvPr>
          <p:cNvSpPr txBox="1"/>
          <p:nvPr/>
        </p:nvSpPr>
        <p:spPr>
          <a:xfrm>
            <a:off x="1683026" y="1305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994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107" y="3020575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9302452" y="350081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10844718" y="3964171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1208375" y="3465927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0265105" y="4865632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7092963" y="532321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036" y="4212266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9236531" y="4708204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0556" y="5776219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5224" y="3104055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3016981" y="132863"/>
            <a:ext cx="1503655" cy="3216266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2165" y="3123109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3315215" y="3595398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853780" y="634244"/>
            <a:ext cx="37463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35000"/>
          </a:blip>
          <a:stretch>
            <a:fillRect/>
          </a:stretch>
        </p:blipFill>
        <p:spPr>
          <a:xfrm>
            <a:off x="1266079" y="2023546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876421" y="2526995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9647" y="257231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1228416" y="399544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79444" y="874498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3140370" y="2060227"/>
            <a:ext cx="1241157" cy="76320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Service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2251678" y="399544"/>
            <a:ext cx="469400" cy="469400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6973894" y="175466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5068556" y="3595225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(WSS)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5073022" y="624111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226763" y="388567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7098815" y="89030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6698433" y="2912281"/>
            <a:ext cx="1503655" cy="215890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20461" y="4827734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6857688" y="303157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6857688" y="329154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6857688" y="355436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45" idx="1"/>
            <a:endCxn id="39" idx="3"/>
          </p:cNvCxnSpPr>
          <p:nvPr/>
        </p:nvCxnSpPr>
        <p:spPr>
          <a:xfrm flipH="1">
            <a:off x="1697816" y="634244"/>
            <a:ext cx="55386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처리 26">
            <a:extLst>
              <a:ext uri="{FF2B5EF4-FFF2-40B4-BE49-F238E27FC236}">
                <a16:creationId xmlns:a16="http://schemas.microsoft.com/office/drawing/2014/main" id="{41D280D9-B8CD-0FB8-80CF-5B2A085A4A8E}"/>
              </a:ext>
            </a:extLst>
          </p:cNvPr>
          <p:cNvSpPr/>
          <p:nvPr/>
        </p:nvSpPr>
        <p:spPr>
          <a:xfrm>
            <a:off x="3140370" y="305921"/>
            <a:ext cx="1203109" cy="65664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Login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5E89B8B-EE29-D4D2-630A-2DA6FAC45D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1399" y="401126"/>
            <a:ext cx="461326" cy="461326"/>
          </a:xfrm>
          <a:prstGeom prst="rect">
            <a:avLst/>
          </a:prstGeom>
        </p:spPr>
      </p:pic>
      <p:sp>
        <p:nvSpPr>
          <p:cNvPr id="56" name="제목 1">
            <a:extLst>
              <a:ext uri="{FF2B5EF4-FFF2-40B4-BE49-F238E27FC236}">
                <a16:creationId xmlns:a16="http://schemas.microsoft.com/office/drawing/2014/main" id="{930CA60A-48EA-5A43-AC7B-5435E9FED87B}"/>
              </a:ext>
            </a:extLst>
          </p:cNvPr>
          <p:cNvSpPr txBox="1">
            <a:spLocks/>
          </p:cNvSpPr>
          <p:nvPr/>
        </p:nvSpPr>
        <p:spPr>
          <a:xfrm>
            <a:off x="5067319" y="839028"/>
            <a:ext cx="967879" cy="46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(http)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0CE3C54-93F1-5BBE-9276-476AB4993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5224" y="4143799"/>
            <a:ext cx="461326" cy="461326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5068556" y="4634969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8977656" y="463551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27" idx="1"/>
            <a:endCxn id="45" idx="3"/>
          </p:cNvCxnSpPr>
          <p:nvPr/>
        </p:nvCxnSpPr>
        <p:spPr>
          <a:xfrm flipH="1">
            <a:off x="2721078" y="634244"/>
            <a:ext cx="41929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76AD7131-7A4A-7DE2-AB41-93F8B25691CA}"/>
              </a:ext>
            </a:extLst>
          </p:cNvPr>
          <p:cNvCxnSpPr>
            <a:cxnSpLocks/>
            <a:stCxn id="54" idx="1"/>
            <a:endCxn id="27" idx="3"/>
          </p:cNvCxnSpPr>
          <p:nvPr/>
        </p:nvCxnSpPr>
        <p:spPr>
          <a:xfrm flipH="1">
            <a:off x="4343479" y="631789"/>
            <a:ext cx="967920" cy="245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377287A8-2E6B-8C5B-3969-5AFE81FF55D6}"/>
              </a:ext>
            </a:extLst>
          </p:cNvPr>
          <p:cNvCxnSpPr>
            <a:cxnSpLocks/>
            <a:stCxn id="53" idx="1"/>
            <a:endCxn id="54" idx="3"/>
          </p:cNvCxnSpPr>
          <p:nvPr/>
        </p:nvCxnSpPr>
        <p:spPr>
          <a:xfrm flipH="1">
            <a:off x="5772725" y="619639"/>
            <a:ext cx="1454038" cy="121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제목 1">
            <a:extLst>
              <a:ext uri="{FF2B5EF4-FFF2-40B4-BE49-F238E27FC236}">
                <a16:creationId xmlns:a16="http://schemas.microsoft.com/office/drawing/2014/main" id="{A54290A2-14FB-559C-439E-46C4EE54F821}"/>
              </a:ext>
            </a:extLst>
          </p:cNvPr>
          <p:cNvSpPr txBox="1">
            <a:spLocks/>
          </p:cNvSpPr>
          <p:nvPr/>
        </p:nvSpPr>
        <p:spPr>
          <a:xfrm>
            <a:off x="7089641" y="253799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1A5822A4-6559-B569-6F51-128ADF0FE4A6}"/>
              </a:ext>
            </a:extLst>
          </p:cNvPr>
          <p:cNvSpPr/>
          <p:nvPr/>
        </p:nvSpPr>
        <p:spPr>
          <a:xfrm>
            <a:off x="6708804" y="1483726"/>
            <a:ext cx="1503655" cy="754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A3E2BDC1-59D6-FFDB-8B32-92061EC8B9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20461" y="2015366"/>
            <a:ext cx="462142" cy="462142"/>
          </a:xfrm>
          <a:prstGeom prst="rect">
            <a:avLst/>
          </a:prstGeom>
        </p:spPr>
      </p:pic>
      <p:sp>
        <p:nvSpPr>
          <p:cNvPr id="1058" name="처리 1057">
            <a:extLst>
              <a:ext uri="{FF2B5EF4-FFF2-40B4-BE49-F238E27FC236}">
                <a16:creationId xmlns:a16="http://schemas.microsoft.com/office/drawing/2014/main" id="{8E4E0422-7642-B895-B2F2-84BE478639D5}"/>
              </a:ext>
            </a:extLst>
          </p:cNvPr>
          <p:cNvSpPr/>
          <p:nvPr/>
        </p:nvSpPr>
        <p:spPr>
          <a:xfrm>
            <a:off x="6868059" y="169265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authinfo.js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4" name="꺾인 연결선[E] 1083">
            <a:extLst>
              <a:ext uri="{FF2B5EF4-FFF2-40B4-BE49-F238E27FC236}">
                <a16:creationId xmlns:a16="http://schemas.microsoft.com/office/drawing/2014/main" id="{31BA6834-A13B-B90C-A5E9-F950F67D21B3}"/>
              </a:ext>
            </a:extLst>
          </p:cNvPr>
          <p:cNvCxnSpPr>
            <a:cxnSpLocks/>
            <a:stCxn id="1052" idx="1"/>
            <a:endCxn id="24" idx="3"/>
          </p:cNvCxnSpPr>
          <p:nvPr/>
        </p:nvCxnSpPr>
        <p:spPr>
          <a:xfrm rot="10800000" flipV="1">
            <a:off x="5806550" y="3153546"/>
            <a:ext cx="1051138" cy="1811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1" name="꺾인 연결선[E] 1100">
            <a:extLst>
              <a:ext uri="{FF2B5EF4-FFF2-40B4-BE49-F238E27FC236}">
                <a16:creationId xmlns:a16="http://schemas.microsoft.com/office/drawing/2014/main" id="{8D32C0CD-B118-B505-B44D-0C407FEAF52E}"/>
              </a:ext>
            </a:extLst>
          </p:cNvPr>
          <p:cNvCxnSpPr>
            <a:cxnSpLocks/>
            <a:stCxn id="41" idx="3"/>
            <a:endCxn id="24" idx="1"/>
          </p:cNvCxnSpPr>
          <p:nvPr/>
        </p:nvCxnSpPr>
        <p:spPr>
          <a:xfrm>
            <a:off x="4381527" y="2441830"/>
            <a:ext cx="963697" cy="8928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8521124" y="901587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8F43D639-ABD4-4922-F4C1-D031D44F31D3}"/>
              </a:ext>
            </a:extLst>
          </p:cNvPr>
          <p:cNvCxnSpPr>
            <a:cxnSpLocks/>
            <a:stCxn id="53" idx="3"/>
            <a:endCxn id="1028" idx="1"/>
          </p:cNvCxnSpPr>
          <p:nvPr/>
        </p:nvCxnSpPr>
        <p:spPr>
          <a:xfrm>
            <a:off x="7688906" y="619639"/>
            <a:ext cx="1288750" cy="105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695" y="43744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C7837A5-3724-9825-FD95-0F4C3E3563F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868409" y="5133630"/>
            <a:ext cx="1" cy="3152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43508820-7D00-3296-E58D-51165381425D}"/>
              </a:ext>
            </a:extLst>
          </p:cNvPr>
          <p:cNvSpPr txBox="1">
            <a:spLocks/>
          </p:cNvSpPr>
          <p:nvPr/>
        </p:nvSpPr>
        <p:spPr>
          <a:xfrm>
            <a:off x="10134221" y="5901178"/>
            <a:ext cx="1462517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Aurora Serverless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6867764" y="395230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6867764" y="421226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6867764" y="447509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6559759-C710-7689-0DB9-E2CCCCA14EE4}"/>
              </a:ext>
            </a:extLst>
          </p:cNvPr>
          <p:cNvCxnSpPr>
            <a:cxnSpLocks/>
            <a:stCxn id="2" idx="1"/>
            <a:endCxn id="57" idx="3"/>
          </p:cNvCxnSpPr>
          <p:nvPr/>
        </p:nvCxnSpPr>
        <p:spPr>
          <a:xfrm rot="10800000" flipV="1">
            <a:off x="5806550" y="4074270"/>
            <a:ext cx="1061214" cy="30019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B965EF-BC8D-556E-1DFC-FF7F67D12475}"/>
              </a:ext>
            </a:extLst>
          </p:cNvPr>
          <p:cNvCxnSpPr>
            <a:cxnSpLocks/>
            <a:stCxn id="1053" idx="1"/>
            <a:endCxn id="24" idx="3"/>
          </p:cNvCxnSpPr>
          <p:nvPr/>
        </p:nvCxnSpPr>
        <p:spPr>
          <a:xfrm rot="10800000">
            <a:off x="5806550" y="3334718"/>
            <a:ext cx="1051138" cy="787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9070E6F-D7BA-2052-C553-FABC01E13052}"/>
              </a:ext>
            </a:extLst>
          </p:cNvPr>
          <p:cNvCxnSpPr>
            <a:cxnSpLocks/>
            <a:stCxn id="1054" idx="1"/>
            <a:endCxn id="24" idx="3"/>
          </p:cNvCxnSpPr>
          <p:nvPr/>
        </p:nvCxnSpPr>
        <p:spPr>
          <a:xfrm rot="10800000">
            <a:off x="5806550" y="3334718"/>
            <a:ext cx="1051138" cy="34162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5530AB-EB1E-A5D9-FC17-723E8967B421}"/>
              </a:ext>
            </a:extLst>
          </p:cNvPr>
          <p:cNvCxnSpPr>
            <a:cxnSpLocks/>
            <a:stCxn id="7" idx="1"/>
            <a:endCxn id="57" idx="3"/>
          </p:cNvCxnSpPr>
          <p:nvPr/>
        </p:nvCxnSpPr>
        <p:spPr>
          <a:xfrm rot="10800000" flipV="1">
            <a:off x="5806550" y="4334236"/>
            <a:ext cx="1061214" cy="402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5E55D13-2559-110A-0099-F075FDD42166}"/>
              </a:ext>
            </a:extLst>
          </p:cNvPr>
          <p:cNvCxnSpPr>
            <a:cxnSpLocks/>
            <a:stCxn id="9" idx="1"/>
            <a:endCxn id="57" idx="3"/>
          </p:cNvCxnSpPr>
          <p:nvPr/>
        </p:nvCxnSpPr>
        <p:spPr>
          <a:xfrm rot="10800000">
            <a:off x="5806550" y="4374463"/>
            <a:ext cx="1061214" cy="2226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F11D9286-5235-FE79-4E16-F4507254E9A8}"/>
              </a:ext>
            </a:extLst>
          </p:cNvPr>
          <p:cNvCxnSpPr>
            <a:cxnSpLocks/>
            <a:stCxn id="41" idx="3"/>
            <a:endCxn id="57" idx="1"/>
          </p:cNvCxnSpPr>
          <p:nvPr/>
        </p:nvCxnSpPr>
        <p:spPr>
          <a:xfrm>
            <a:off x="4381527" y="2441830"/>
            <a:ext cx="963697" cy="19326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꺾인 연결선[E] 1066">
            <a:extLst>
              <a:ext uri="{FF2B5EF4-FFF2-40B4-BE49-F238E27FC236}">
                <a16:creationId xmlns:a16="http://schemas.microsoft.com/office/drawing/2014/main" id="{ADB27A0D-2290-9799-7878-C12367C7B254}"/>
              </a:ext>
            </a:extLst>
          </p:cNvPr>
          <p:cNvCxnSpPr>
            <a:cxnSpLocks/>
            <a:stCxn id="1026" idx="1"/>
            <a:endCxn id="1043" idx="3"/>
          </p:cNvCxnSpPr>
          <p:nvPr/>
        </p:nvCxnSpPr>
        <p:spPr>
          <a:xfrm rot="10800000" flipV="1">
            <a:off x="8202089" y="3253289"/>
            <a:ext cx="1228019" cy="73844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F6F868C-6836-77BA-CEFE-0F9BCB4F0CC0}"/>
              </a:ext>
            </a:extLst>
          </p:cNvPr>
          <p:cNvCxnSpPr>
            <a:cxnSpLocks/>
            <a:stCxn id="59" idx="2"/>
            <a:endCxn id="1058" idx="0"/>
          </p:cNvCxnSpPr>
          <p:nvPr/>
        </p:nvCxnSpPr>
        <p:spPr>
          <a:xfrm>
            <a:off x="7468416" y="1158300"/>
            <a:ext cx="1198" cy="5343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0" name="꺾인 연결선[E] 1079">
            <a:extLst>
              <a:ext uri="{FF2B5EF4-FFF2-40B4-BE49-F238E27FC236}">
                <a16:creationId xmlns:a16="http://schemas.microsoft.com/office/drawing/2014/main" id="{6B8542FC-CD1F-84F6-EE51-9C55489D2618}"/>
              </a:ext>
            </a:extLst>
          </p:cNvPr>
          <p:cNvCxnSpPr>
            <a:cxnSpLocks/>
            <a:stCxn id="41" idx="0"/>
            <a:endCxn id="1058" idx="1"/>
          </p:cNvCxnSpPr>
          <p:nvPr/>
        </p:nvCxnSpPr>
        <p:spPr>
          <a:xfrm rot="5400000" flipH="1" flipV="1">
            <a:off x="5191701" y="383869"/>
            <a:ext cx="245606" cy="31071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65D95CA5-D44B-2EB7-BC26-A8F4140EBB0D}"/>
              </a:ext>
            </a:extLst>
          </p:cNvPr>
          <p:cNvSpPr txBox="1">
            <a:spLocks/>
          </p:cNvSpPr>
          <p:nvPr/>
        </p:nvSpPr>
        <p:spPr>
          <a:xfrm>
            <a:off x="2002438" y="874498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019784CC-420B-09FC-7FA6-32A6A24C9C7C}"/>
              </a:ext>
            </a:extLst>
          </p:cNvPr>
          <p:cNvCxnSpPr>
            <a:cxnSpLocks/>
            <a:stCxn id="63" idx="3"/>
            <a:endCxn id="16" idx="2"/>
          </p:cNvCxnSpPr>
          <p:nvPr/>
        </p:nvCxnSpPr>
        <p:spPr>
          <a:xfrm flipV="1">
            <a:off x="5792698" y="5591208"/>
            <a:ext cx="1669866" cy="4160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5B494CF-56A5-41CD-A0CB-E3236E1C62F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35044" y="5440309"/>
            <a:ext cx="460869" cy="460869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FA4EB3BE-1A7B-21BC-2153-F4E39E61BC46}"/>
              </a:ext>
            </a:extLst>
          </p:cNvPr>
          <p:cNvSpPr txBox="1">
            <a:spLocks/>
          </p:cNvSpPr>
          <p:nvPr/>
        </p:nvSpPr>
        <p:spPr>
          <a:xfrm>
            <a:off x="10844718" y="3061881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7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46FC2761-7E9A-6124-5215-BA20F763E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1208375" y="2563637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840BDB77-BCB7-7958-D61D-6C83D1218510}"/>
              </a:ext>
            </a:extLst>
          </p:cNvPr>
          <p:cNvCxnSpPr>
            <a:cxnSpLocks/>
            <a:stCxn id="17" idx="1"/>
            <a:endCxn id="1026" idx="3"/>
          </p:cNvCxnSpPr>
          <p:nvPr/>
        </p:nvCxnSpPr>
        <p:spPr>
          <a:xfrm rot="10800000" flipV="1">
            <a:off x="9895537" y="2796352"/>
            <a:ext cx="1312838" cy="45693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9EDC3DC1-D47C-A99B-B734-BDC68BAFF980}"/>
              </a:ext>
            </a:extLst>
          </p:cNvPr>
          <p:cNvCxnSpPr>
            <a:cxnSpLocks/>
            <a:stCxn id="13" idx="1"/>
            <a:endCxn id="1026" idx="3"/>
          </p:cNvCxnSpPr>
          <p:nvPr/>
        </p:nvCxnSpPr>
        <p:spPr>
          <a:xfrm rot="10800000">
            <a:off x="9895537" y="3253290"/>
            <a:ext cx="1312838" cy="4453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꺾인 연결선[E] 1024">
            <a:extLst>
              <a:ext uri="{FF2B5EF4-FFF2-40B4-BE49-F238E27FC236}">
                <a16:creationId xmlns:a16="http://schemas.microsoft.com/office/drawing/2014/main" id="{775E5D73-4837-8715-689A-C56F25A0C95A}"/>
              </a:ext>
            </a:extLst>
          </p:cNvPr>
          <p:cNvCxnSpPr>
            <a:cxnSpLocks/>
            <a:stCxn id="13" idx="1"/>
            <a:endCxn id="3" idx="0"/>
          </p:cNvCxnSpPr>
          <p:nvPr/>
        </p:nvCxnSpPr>
        <p:spPr>
          <a:xfrm rot="10800000" flipV="1">
            <a:off x="10868411" y="3698642"/>
            <a:ext cx="339965" cy="6758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꺾인 연결선[E] 1040">
            <a:extLst>
              <a:ext uri="{FF2B5EF4-FFF2-40B4-BE49-F238E27FC236}">
                <a16:creationId xmlns:a16="http://schemas.microsoft.com/office/drawing/2014/main" id="{057F2AAA-880E-C167-FE14-1A5AE3AC603C}"/>
              </a:ext>
            </a:extLst>
          </p:cNvPr>
          <p:cNvCxnSpPr>
            <a:cxnSpLocks/>
            <a:stCxn id="18" idx="1"/>
            <a:endCxn id="1043" idx="3"/>
          </p:cNvCxnSpPr>
          <p:nvPr/>
        </p:nvCxnSpPr>
        <p:spPr>
          <a:xfrm rot="10800000">
            <a:off x="8202088" y="3991733"/>
            <a:ext cx="1261948" cy="453248"/>
          </a:xfrm>
          <a:prstGeom prst="bentConnector3">
            <a:avLst>
              <a:gd name="adj1" fmla="val 5130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9242</TotalTime>
  <Words>426</Words>
  <Application>Microsoft Macintosh PowerPoint</Application>
  <PresentationFormat>와이드스크린</PresentationFormat>
  <Paragraphs>129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KoPubWorldDotum Bold</vt:lpstr>
      <vt:lpstr>KoPubWorldDotum Medium</vt:lpstr>
      <vt:lpstr>Arial</vt:lpstr>
      <vt:lpstr>Office 테마</vt:lpstr>
      <vt:lpstr>PowerPoint 프레젠테이션</vt:lpstr>
      <vt:lpstr>Foundation Model 선정의 문제</vt:lpstr>
      <vt:lpstr>Phase 0: 개발 가능성 검토</vt:lpstr>
      <vt:lpstr>Phase 1: 백엔드 필수 요소 구축</vt:lpstr>
      <vt:lpstr>Phase 2: 프론트엔드 필수 요소 구축</vt:lpstr>
      <vt:lpstr>Phase 3: 솔루션 완성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전이현</dc:creator>
  <cp:lastModifiedBy>전이현</cp:lastModifiedBy>
  <cp:revision>24</cp:revision>
  <dcterms:created xsi:type="dcterms:W3CDTF">2024-07-09T15:08:39Z</dcterms:created>
  <dcterms:modified xsi:type="dcterms:W3CDTF">2024-09-25T11:42:23Z</dcterms:modified>
</cp:coreProperties>
</file>