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46"/>
  </p:normalViewPr>
  <p:slideViewPr>
    <p:cSldViewPr snapToGrid="0">
      <p:cViewPr>
        <p:scale>
          <a:sx n="153" d="100"/>
          <a:sy n="153" d="100"/>
        </p:scale>
        <p:origin x="85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1662665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6" y="1662667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217445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89" y="262533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2401056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2389899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8" y="265805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240717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21866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307192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5" y="353272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24142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4" y="328560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4" y="340226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38288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2" y="1654630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165463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431613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2159237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1910634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2788614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32601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69" y="2365402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2164801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192315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2130702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19969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22569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2519734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4" y="213407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8" y="478103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1" y="3402268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1" y="38284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6" y="3909905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4" y="3198616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4" y="3179052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1" y="3928085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7" y="192565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283244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4" y="20127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4" y="227272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4" y="2535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3532729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2701871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5" y="2378877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0" y="2365028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5" y="2365028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3" y="2134734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3" y="2389900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4" y="2382359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6" y="1305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302057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2" y="350081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396417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346592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265105" y="486563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3" y="571325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6" y="421226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470820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6094411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3104055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1" y="132863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3123109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5" y="35953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634244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2023546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1" y="2526995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7" y="25723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99544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4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0" y="2060227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99544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4" y="17546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6" y="359522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2" y="655930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3" y="388567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5" y="89030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3" y="2912280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521777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8" y="303157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8" y="329154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8" y="3554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634244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0" y="305921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401126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19" y="839028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4143799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6" y="4634969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6" y="463551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634244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631789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619639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1" y="253799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4" y="1483726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2015366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59" y="169265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3153546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7" y="2441830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4" y="901587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619639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95" y="43744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68409" y="5133630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134221" y="5901178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4" y="39523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4" y="421226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4" y="4475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4074270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3334718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3334718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4334236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4374463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7" y="2441830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89" y="3253290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1158300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83869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8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5981251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5044" y="5440309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0844718" y="306188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256363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9895537" y="2796352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9895537" y="3253290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0868411" y="3698642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4180565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6861666" y="474133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5806550" y="4374463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9294</TotalTime>
  <Words>429</Words>
  <Application>Microsoft Macintosh PowerPoint</Application>
  <PresentationFormat>와이드스크린</PresentationFormat>
  <Paragraphs>130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25</cp:revision>
  <dcterms:created xsi:type="dcterms:W3CDTF">2024-07-09T15:08:39Z</dcterms:created>
  <dcterms:modified xsi:type="dcterms:W3CDTF">2024-10-01T03:49:59Z</dcterms:modified>
</cp:coreProperties>
</file>