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60"/>
  </p:normalViewPr>
  <p:slideViewPr>
    <p:cSldViewPr snapToGrid="0">
      <p:cViewPr varScale="1">
        <p:scale>
          <a:sx n="207" d="100"/>
          <a:sy n="207" d="100"/>
        </p:scale>
        <p:origin x="2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1662665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6" y="1662667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217445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89" y="262533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2401056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2389899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8" y="265805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240717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21866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307192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5" y="353272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24142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4" y="328560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4" y="3402268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38288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2" y="1654630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165463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431613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2159237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1910634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2788614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32601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69" y="2365402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2164801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192315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2130702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19969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225690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2519734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4" y="213407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8" y="478103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1" y="3402268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1" y="38284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6" y="3909905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4" y="3198616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4" y="3179052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1" y="3928085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7" y="192565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283244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4" y="20127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4" y="227272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4" y="2535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3532729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2701871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5" y="2378877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0" y="2365028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5" y="2365028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3" y="2134734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3" y="2389900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4" y="2382359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6" y="1305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346638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2" y="394662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396417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flipH="1">
            <a:off x="9895537" y="3698642"/>
            <a:ext cx="1312838" cy="4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346592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067923" y="471330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3" y="532321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6" y="421226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4708204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5776219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3104055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6981" y="132863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165" y="3123109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315215" y="35953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634244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266079" y="2023546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876421" y="2526995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7" y="257231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99544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4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40370" y="2060227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99544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4" y="17546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6" y="359522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2" y="624111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3" y="388567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098815" y="89030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3" y="2912281"/>
            <a:ext cx="1503655" cy="215890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4827734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8" y="303157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8" y="329154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8" y="3554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634244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3140370" y="305921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401126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19" y="839028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4143799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6" y="4634969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6" y="463551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2721078" y="634244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4343479" y="631789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619639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1" y="253799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4" y="1483726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2015366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59" y="169265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1" name="꺾인 연결선[E] 1080">
            <a:extLst>
              <a:ext uri="{FF2B5EF4-FFF2-40B4-BE49-F238E27FC236}">
                <a16:creationId xmlns:a16="http://schemas.microsoft.com/office/drawing/2014/main" id="{97CCBB71-4045-39B2-FB57-0F67A76321A4}"/>
              </a:ext>
            </a:extLst>
          </p:cNvPr>
          <p:cNvCxnSpPr>
            <a:cxnSpLocks/>
            <a:stCxn id="3" idx="0"/>
            <a:endCxn id="1026" idx="3"/>
          </p:cNvCxnSpPr>
          <p:nvPr/>
        </p:nvCxnSpPr>
        <p:spPr>
          <a:xfrm rot="16200000" flipV="1">
            <a:off x="10021867" y="3572770"/>
            <a:ext cx="523032" cy="77569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3153546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81527" y="2441830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4" y="901587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619639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13" y="42221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671227" y="4981300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9937039" y="5748848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OpenSearch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4" y="39523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4" y="421226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4" y="4475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4074270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3334718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3334718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4334236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4374463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381527" y="2441830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꺾인 연결선[E] 1063">
            <a:extLst>
              <a:ext uri="{FF2B5EF4-FFF2-40B4-BE49-F238E27FC236}">
                <a16:creationId xmlns:a16="http://schemas.microsoft.com/office/drawing/2014/main" id="{F177D862-99A5-CE12-C7E9-9FCA81C17AB4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3991733"/>
            <a:ext cx="1261948" cy="453248"/>
          </a:xfrm>
          <a:prstGeom prst="bentConnector3">
            <a:avLst>
              <a:gd name="adj1" fmla="val 514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89" y="3699099"/>
            <a:ext cx="1228019" cy="2926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E1D65A1-02E3-B0AE-98D7-048AE43EA08D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35000"/>
          </a:blip>
          <a:stretch>
            <a:fillRect/>
          </a:stretch>
        </p:blipFill>
        <p:spPr>
          <a:xfrm>
            <a:off x="10443074" y="5287979"/>
            <a:ext cx="460869" cy="460869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68416" y="1158300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5191701" y="383869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8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5591208"/>
            <a:ext cx="1669866" cy="4160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9111</TotalTime>
  <Words>423</Words>
  <Application>Microsoft Macintosh PowerPoint</Application>
  <PresentationFormat>와이드스크린</PresentationFormat>
  <Paragraphs>128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21</cp:revision>
  <dcterms:created xsi:type="dcterms:W3CDTF">2024-07-09T15:08:39Z</dcterms:created>
  <dcterms:modified xsi:type="dcterms:W3CDTF">2024-09-17T15:03:13Z</dcterms:modified>
</cp:coreProperties>
</file>