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72" r:id="rId6"/>
    <p:sldId id="271" r:id="rId7"/>
    <p:sldId id="270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6"/>
    <p:restoredTop sz="94680"/>
  </p:normalViewPr>
  <p:slideViewPr>
    <p:cSldViewPr snapToGrid="0">
      <p:cViewPr>
        <p:scale>
          <a:sx n="201" d="100"/>
          <a:sy n="201" d="100"/>
        </p:scale>
        <p:origin x="20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E9844-3187-8043-96DF-3CDCB2F18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281D84-0EF9-EB6C-2691-7B90B31D3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8021A-85F8-94E5-76B6-155B3976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B44A7-F825-E87C-A69B-D7F62972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CA93F-68C9-701B-98D6-1DEED0A4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674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D1574-1978-B868-58BE-E819AC0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5D2EC6-05FC-499A-F807-CF6604ED1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3A979-8253-3AB0-4B2C-5211363A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7FC15-D28C-E0C5-31D6-8AF0CB73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6EC3-E3C2-9F6B-9BA1-28A45EDB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75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FC7554-73B9-789B-F815-DDA908819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38990-A94E-A3D2-DCF9-84218E32D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9F4E3-D92D-068D-8CEB-459531C2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A2F03-9A76-9888-4164-866D6102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3CCAE-9A06-2AEE-BE6E-0AADC9B2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181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29974-3410-025D-EDB9-182B935A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0F55-7997-4499-5F88-17FDB219B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CB4CB-D80F-982F-D629-294797BC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647E1-87BE-DD3A-203D-DDC1A1BF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B57B-F683-9A01-5547-9969FCCF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851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897E4-A5B8-37CF-42B8-0ADEA0FD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3E1FD-3C55-6A72-ED86-A057CF54E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CADBA-4642-9488-48CC-22A39CCA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F8CD2-EC9D-5DA7-4759-60AA0AC6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87F0-8D53-A754-D010-04D6B91E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33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E144D-A59E-26DD-7EFA-0F0C5BCC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DCB50-F0D5-8FA9-2AC1-B4E7EF1FB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5289B-8A87-2F3E-8162-FCBB5A159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6879B-9394-7766-D281-D1519A85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0249E-34FE-3094-B201-C9481CAE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7A1E1-FE4B-8F11-49F8-A95ECD63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2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9B4EC-280D-46FC-9A34-7E34D348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ED1C5-39B1-6561-D7F3-C91E4170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9B719-5087-D4DA-AC0F-FDF6B8109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8F0090-87BF-C490-72B0-FBC43F091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777C1-3D7C-4E2D-0B9B-399900072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831B76-329E-B315-1EE1-846F6173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E42CD3-BE7E-6344-5ED2-62532D86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18036F-6F6F-4F75-69C3-8302002E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932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B7B23-CD21-DE9E-487C-763187F8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84EC63-8978-E5D4-0397-1FCC5DC1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4768B2-9364-F7CB-3A54-5D5AF68F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BD8332-D684-484A-2754-AB1A2C1D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925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2E4ED-88A2-666A-8400-1B8E8815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5C7CB-C032-337A-F030-DA6298C6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F34C4A-E211-8215-855A-B2FE519A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45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5121D-40FC-EDDE-2876-3906A5CC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6E67-050C-5490-513A-24C500F6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13C5C4-1A5A-5B10-D770-42CE53983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0009E-8667-08DA-AE2C-01E6654B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319AE-6EF0-6811-5ED7-A97F0E33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EA5EE7-FE7D-0357-B9C9-1A3531DF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696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9C2AE-FC65-05CB-2CA3-C074358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78136A-123C-8811-F351-47378DE8E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F6B8F-9D16-E20A-3644-8830A65E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4B352-751C-D8F3-166B-EA2EE4F1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C8B9F-5CED-4C04-5EFB-F53F7165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FD22D-E449-2FC2-7063-DF05AEB6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01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C03C07-02F1-96BD-6682-EECBE68D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DC764-95F8-4E34-F972-591B722D0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5A075-E9E0-4422-C118-FF79DA018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2024. 7. 15.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38944-1317-D8BB-075F-F8908292A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8D000-4D16-6A22-2C06-C7E989950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4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7C2C8-9D7C-E52A-1079-8D66A09BB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8490AE-9F6D-F8F0-2A3B-CA92D3649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836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5794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14800" y="1227596"/>
            <a:ext cx="11454925" cy="148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Sonnet, Claude 3.5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49889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486535" y="2330451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2442390" y="3597587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090253" y="3597587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481291" y="2336800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488714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4646366" y="2336799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4633754" y="2328764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73305" y="2367853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사용자 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 없으므로 인터랙션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제한적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4293203" y="3597587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481291" y="2336800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사용자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3348696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61669" y="3348696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9808138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7502416" y="3646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4528538" y="386266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486534" y="233680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3348696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236783" y="266936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1429" y="3365838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5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61669" y="33486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8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6" y="3646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14494" y="3352064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1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4528538" y="386266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59639" y="2438413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3690710" y="3113297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333079" y="28645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</TotalTime>
  <Words>314</Words>
  <Application>Microsoft Macintosh PowerPoint</Application>
  <PresentationFormat>와이드스크린</PresentationFormat>
  <Paragraphs>77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KoPubWorldDotum Bold</vt:lpstr>
      <vt:lpstr>KoPubWorldDotum Medium</vt:lpstr>
      <vt:lpstr>Arial</vt:lpstr>
      <vt:lpstr>Office 테마</vt:lpstr>
      <vt:lpstr>PowerPoint 프레젠테이션</vt:lpstr>
      <vt:lpstr>PowerPoint 프레젠테이션</vt:lpstr>
      <vt:lpstr>Foundation Model 선정의 문제...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5</cp:revision>
  <dcterms:created xsi:type="dcterms:W3CDTF">2024-07-09T15:08:39Z</dcterms:created>
  <dcterms:modified xsi:type="dcterms:W3CDTF">2024-07-15T16:31:16Z</dcterms:modified>
</cp:coreProperties>
</file>