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/>
    <p:restoredTop sz="94746"/>
  </p:normalViewPr>
  <p:slideViewPr>
    <p:cSldViewPr snapToGrid="0">
      <p:cViewPr>
        <p:scale>
          <a:sx n="193" d="100"/>
          <a:sy n="193" d="100"/>
        </p:scale>
        <p:origin x="-1296" y="-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166266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6" y="1662667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217445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89" y="262533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240105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238989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8" y="265805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240717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21866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307192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5" y="353272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24142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4" y="32856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4" y="340226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38288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2" y="1654630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65463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431613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2159237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191063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2788614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32601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69" y="236540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2164801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192315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213070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19969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22569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2519734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4" y="213407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8" y="478103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1" y="340226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1" y="38284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6" y="390990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4" y="3198616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4" y="317905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1" y="392808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7" y="192565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283244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4" y="20127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4" y="227272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4" y="2535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353272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270187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5" y="2378877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0" y="2365028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5" y="2365028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3" y="2134734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3" y="2389900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4" y="2382359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6" y="1305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8695</TotalTime>
  <Words>356</Words>
  <Application>Microsoft Macintosh PowerPoint</Application>
  <PresentationFormat>와이드스크린</PresentationFormat>
  <Paragraphs>97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11</cp:revision>
  <dcterms:created xsi:type="dcterms:W3CDTF">2024-07-09T15:08:39Z</dcterms:created>
  <dcterms:modified xsi:type="dcterms:W3CDTF">2024-07-29T10:02:07Z</dcterms:modified>
</cp:coreProperties>
</file>