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46"/>
  </p:normalViewPr>
  <p:slideViewPr>
    <p:cSldViewPr snapToGrid="0">
      <p:cViewPr>
        <p:scale>
          <a:sx n="116" d="100"/>
          <a:sy n="116" d="100"/>
        </p:scale>
        <p:origin x="22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2024. 9. 5.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1662665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6" y="1662667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217445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89" y="262533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2401056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2389899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8" y="265805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240717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21866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307192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5" y="353272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24142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4" y="328560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4" y="340226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38288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2" y="1654630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165463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431613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2159237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1910634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2788614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32601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69" y="2365402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2164801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192315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2130702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19969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22569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2519734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4" y="213407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8" y="478103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1" y="3402268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1" y="38284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6" y="3909905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4" y="3198616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4" y="3179052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1" y="3928085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7" y="192565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283244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4" y="20127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4" y="227272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4" y="2535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3532729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2701871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5" y="2378877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0" y="2365028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5" y="2365028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3" y="2134734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3" y="2389900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4" y="2382359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6" y="1305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394344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2" y="44236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4441235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flipH="1">
            <a:off x="9895537" y="4175706"/>
            <a:ext cx="1312838" cy="4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394299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067923" y="519036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3" y="587860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6" y="4689330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518526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1477" y="1315393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3659452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1" y="132863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3123109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5" y="35953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93522" y="634244"/>
            <a:ext cx="103489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1200411" y="21961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0931327" y="72306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7" y="25723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99544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4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0" y="2060227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99544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4" y="17546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6" y="4150622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0903943" y="178028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3" y="388567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5" y="89030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3" y="3467678"/>
            <a:ext cx="1503655" cy="215890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538313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8" y="358697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8" y="384693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8" y="410976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634244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0" y="305921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401126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19" y="839028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469919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6" y="5190366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6" y="463551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634244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631789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619639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1" y="253799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4" y="1483726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2015366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59" y="169265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1" name="꺾인 연결선[E] 1080">
            <a:extLst>
              <a:ext uri="{FF2B5EF4-FFF2-40B4-BE49-F238E27FC236}">
                <a16:creationId xmlns:a16="http://schemas.microsoft.com/office/drawing/2014/main" id="{97CCBB71-4045-39B2-FB57-0F67A76321A4}"/>
              </a:ext>
            </a:extLst>
          </p:cNvPr>
          <p:cNvCxnSpPr>
            <a:cxnSpLocks/>
            <a:stCxn id="3" idx="0"/>
            <a:endCxn id="1026" idx="3"/>
          </p:cNvCxnSpPr>
          <p:nvPr/>
        </p:nvCxnSpPr>
        <p:spPr>
          <a:xfrm rot="16200000" flipV="1">
            <a:off x="10021867" y="4049834"/>
            <a:ext cx="523032" cy="77569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3708943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7" y="2441830"/>
            <a:ext cx="963697" cy="14482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4" y="901587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619639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13" y="469919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671227" y="545836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9937039" y="622591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OpenSearch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4" y="4507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4" y="47676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4" y="503049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4629667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3890115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3890115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4889633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4929860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7" y="2441830"/>
            <a:ext cx="963697" cy="2488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꺾인 연결선[E] 1063">
            <a:extLst>
              <a:ext uri="{FF2B5EF4-FFF2-40B4-BE49-F238E27FC236}">
                <a16:creationId xmlns:a16="http://schemas.microsoft.com/office/drawing/2014/main" id="{F177D862-99A5-CE12-C7E9-9FCA81C17AB4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4547131"/>
            <a:ext cx="1261948" cy="3749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89" y="4176164"/>
            <a:ext cx="1228019" cy="3709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E1D65A1-02E3-B0AE-98D7-048AE43EA0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43074" y="5765043"/>
            <a:ext cx="460869" cy="460869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1158300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83869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9078</TotalTime>
  <Words>420</Words>
  <Application>Microsoft Macintosh PowerPoint</Application>
  <PresentationFormat>와이드스크린</PresentationFormat>
  <Paragraphs>127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19</cp:revision>
  <dcterms:created xsi:type="dcterms:W3CDTF">2024-07-09T15:08:39Z</dcterms:created>
  <dcterms:modified xsi:type="dcterms:W3CDTF">2024-09-05T08:09:09Z</dcterms:modified>
</cp:coreProperties>
</file>