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46"/>
  </p:normalViewPr>
  <p:slideViewPr>
    <p:cSldViewPr snapToGrid="0">
      <p:cViewPr varScale="1">
        <p:scale>
          <a:sx n="146" d="100"/>
          <a:sy n="146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466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94662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flipH="1">
            <a:off x="9895537" y="3698642"/>
            <a:ext cx="1312838" cy="4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067923" y="47133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32321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5776219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24111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1"/>
            <a:ext cx="1503655" cy="215890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827734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97CCBB71-4045-39B2-FB57-0F67A76321A4}"/>
              </a:ext>
            </a:extLst>
          </p:cNvPr>
          <p:cNvCxnSpPr>
            <a:cxnSpLocks/>
            <a:stCxn id="3" idx="0"/>
            <a:endCxn id="1026" idx="3"/>
          </p:cNvCxnSpPr>
          <p:nvPr/>
        </p:nvCxnSpPr>
        <p:spPr>
          <a:xfrm rot="16200000" flipV="1">
            <a:off x="10021867" y="3572770"/>
            <a:ext cx="523032" cy="7756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13" y="42221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671227" y="498130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9937039" y="574884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꺾인 연결선[E] 1063">
            <a:extLst>
              <a:ext uri="{FF2B5EF4-FFF2-40B4-BE49-F238E27FC236}">
                <a16:creationId xmlns:a16="http://schemas.microsoft.com/office/drawing/2014/main" id="{F177D862-99A5-CE12-C7E9-9FCA81C17AB4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3991733"/>
            <a:ext cx="1261948" cy="453248"/>
          </a:xfrm>
          <a:prstGeom prst="bentConnector3">
            <a:avLst>
              <a:gd name="adj1" fmla="val 514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699099"/>
            <a:ext cx="1228019" cy="29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591208"/>
            <a:ext cx="1669866" cy="4160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7862" y="5287979"/>
            <a:ext cx="460869" cy="4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423</Words>
  <Application>Microsoft Macintosh PowerPoint</Application>
  <PresentationFormat>와이드스크린</PresentationFormat>
  <Paragraphs>128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22</cp:revision>
  <dcterms:created xsi:type="dcterms:W3CDTF">2024-07-09T15:08:39Z</dcterms:created>
  <dcterms:modified xsi:type="dcterms:W3CDTF">2024-09-19T06:09:00Z</dcterms:modified>
</cp:coreProperties>
</file>