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86"/>
    <p:restoredTop sz="94680"/>
  </p:normalViewPr>
  <p:slideViewPr>
    <p:cSldViewPr snapToGrid="0">
      <p:cViewPr>
        <p:scale>
          <a:sx n="164" d="100"/>
          <a:sy n="164" d="100"/>
        </p:scale>
        <p:origin x="-208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E9844-3187-8043-96DF-3CDCB2F18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281D84-0EF9-EB6C-2691-7B90B31D3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8021A-85F8-94E5-76B6-155B3976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B44A7-F825-E87C-A69B-D7F62972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CA93F-68C9-701B-98D6-1DEED0A4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674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D1574-1978-B868-58BE-E819AC09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5D2EC6-05FC-499A-F807-CF6604ED1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73A979-8253-3AB0-4B2C-5211363A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17FC15-D28C-E0C5-31D6-8AF0CB73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36EC3-E3C2-9F6B-9BA1-28A45EDB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75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FC7554-73B9-789B-F815-DDA908819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E38990-A94E-A3D2-DCF9-84218E32D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9F4E3-D92D-068D-8CEB-459531C2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A2F03-9A76-9888-4164-866D6102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3CCAE-9A06-2AEE-BE6E-0AADC9B2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181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29974-3410-025D-EDB9-182B935A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C0F55-7997-4499-5F88-17FDB219B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BCB4CB-D80F-982F-D629-294797BC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647E1-87BE-DD3A-203D-DDC1A1BF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B57B-F683-9A01-5547-9969FCCF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851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897E4-A5B8-37CF-42B8-0ADEA0FD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63E1FD-3C55-6A72-ED86-A057CF54E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CADBA-4642-9488-48CC-22A39CCA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8F8CD2-EC9D-5DA7-4759-60AA0AC6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487F0-8D53-A754-D010-04D6B91E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33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E144D-A59E-26DD-7EFA-0F0C5BCC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DCB50-F0D5-8FA9-2AC1-B4E7EF1FB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35289B-8A87-2F3E-8162-FCBB5A159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E6879B-9394-7766-D281-D1519A85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10249E-34FE-3094-B201-C9481CAE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B7A1E1-FE4B-8F11-49F8-A95ECD63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22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9B4EC-280D-46FC-9A34-7E34D348E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6ED1C5-39B1-6561-D7F3-C91E41706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9B719-5087-D4DA-AC0F-FDF6B8109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8F0090-87BF-C490-72B0-FBC43F091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0777C1-3D7C-4E2D-0B9B-399900072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831B76-329E-B315-1EE1-846F6173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2024. 7. 11.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E42CD3-BE7E-6344-5ED2-62532D86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18036F-6F6F-4F75-69C3-8302002E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932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B7B23-CD21-DE9E-487C-763187F8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84EC63-8978-E5D4-0397-1FCC5DC1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2024. 7. 11.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4768B2-9364-F7CB-3A54-5D5AF68F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BD8332-D684-484A-2754-AB1A2C1D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925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2E4ED-88A2-666A-8400-1B8E8815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2024. 7. 11.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35C7CB-C032-337A-F030-DA6298C6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F34C4A-E211-8215-855A-B2FE519A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845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5121D-40FC-EDDE-2876-3906A5CC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76E67-050C-5490-513A-24C500F68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13C5C4-1A5A-5B10-D770-42CE53983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60009E-8667-08DA-AE2C-01E6654B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5319AE-6EF0-6811-5ED7-A97F0E33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EA5EE7-FE7D-0357-B9C9-1A3531DF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696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9C2AE-FC65-05CB-2CA3-C074358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78136A-123C-8811-F351-47378DE8E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1F6B8F-9D16-E20A-3644-8830A65EA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74B352-751C-D8F3-166B-EA2EE4F1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2024. 7. 11.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C8B9F-5CED-4C04-5EFB-F53F7165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AFD22D-E449-2FC2-7063-DF05AEB6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014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C03C07-02F1-96BD-6682-EECBE68DE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DDC764-95F8-4E34-F972-591B722D0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F5A075-E9E0-4422-C118-FF79DA018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310862-A932-4A4D-BE7A-7832C8DBE490}" type="datetimeFigureOut">
              <a:rPr kumimoji="1" lang="ko-KR" altLang="en-US" smtClean="0"/>
              <a:t>2024. 7. 11.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38944-1317-D8BB-075F-F8908292A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8D000-4D16-6A22-2C06-C7E989950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943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4.sv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7C2C8-9D7C-E52A-1079-8D66A09BB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8490AE-9F6D-F8F0-2A3B-CA92D36498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836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8EB433D-B1D4-F14B-C9A3-20019F406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5794"/>
            <a:ext cx="7772400" cy="63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5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Foundation Model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선정의 문제</a:t>
            </a:r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...</a:t>
            </a:r>
            <a:endParaRPr kumimoji="1" lang="ko-KR" altLang="en-US" sz="28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CD3B2B1-52FD-0ECF-3B53-13F985880497}"/>
              </a:ext>
            </a:extLst>
          </p:cNvPr>
          <p:cNvSpPr txBox="1">
            <a:spLocks/>
          </p:cNvSpPr>
          <p:nvPr/>
        </p:nvSpPr>
        <p:spPr>
          <a:xfrm>
            <a:off x="514800" y="1227596"/>
            <a:ext cx="11454925" cy="1484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Partyrock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모델은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기반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개발 테스트를 위해서는 저렴한 모델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(Claude 3 Haiku)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실제 구축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/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테스팅할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때는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Sonnet, Claude 3.5 Sonnet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Llama, Titan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모델도 테스트해보면 좋은데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복잡한 프롬프트 시나리오 만들어보기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요금 나오는 거 일단 지켜보자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10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달러 상한선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세팅된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68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1: Bedrock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활용 최소 </a:t>
            </a:r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PoC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구축</a:t>
            </a:r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757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2822871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" name="처리 4">
            <a:extLst>
              <a:ext uri="{FF2B5EF4-FFF2-40B4-BE49-F238E27FC236}">
                <a16:creationId xmlns:a16="http://schemas.microsoft.com/office/drawing/2014/main" id="{1251B4A2-E216-00DA-2410-157BE1F5C454}"/>
              </a:ext>
            </a:extLst>
          </p:cNvPr>
          <p:cNvSpPr/>
          <p:nvPr/>
        </p:nvSpPr>
        <p:spPr>
          <a:xfrm>
            <a:off x="5203828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Backend.py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6" name="처리 5">
            <a:extLst>
              <a:ext uri="{FF2B5EF4-FFF2-40B4-BE49-F238E27FC236}">
                <a16:creationId xmlns:a16="http://schemas.microsoft.com/office/drawing/2014/main" id="{E3AF3DC5-0B3B-1B9B-D4BB-49E417376FC8}"/>
              </a:ext>
            </a:extLst>
          </p:cNvPr>
          <p:cNvSpPr/>
          <p:nvPr/>
        </p:nvSpPr>
        <p:spPr>
          <a:xfrm>
            <a:off x="6614069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Frontend.py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F375FA-A27A-6ED8-2450-14C70EA8598F}"/>
              </a:ext>
            </a:extLst>
          </p:cNvPr>
          <p:cNvCxnSpPr>
            <a:cxnSpLocks/>
            <a:stCxn id="5" idx="1"/>
            <a:endCxn id="1026" idx="3"/>
          </p:cNvCxnSpPr>
          <p:nvPr/>
        </p:nvCxnSpPr>
        <p:spPr>
          <a:xfrm flipH="1">
            <a:off x="3425187" y="3597587"/>
            <a:ext cx="1778641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87B29A-7014-910D-771F-2CDEFDBFABCA}"/>
              </a:ext>
            </a:extLst>
          </p:cNvPr>
          <p:cNvSpPr/>
          <p:nvPr/>
        </p:nvSpPr>
        <p:spPr>
          <a:xfrm>
            <a:off x="2396592" y="3042154"/>
            <a:ext cx="1574264" cy="1139246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155C8E-EF80-A08C-48C3-C23C7C6EF776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406937" y="3597587"/>
            <a:ext cx="20713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324855C-3D5A-6DE2-990C-B6C2361E7B9F}"/>
              </a:ext>
            </a:extLst>
          </p:cNvPr>
          <p:cNvCxnSpPr>
            <a:cxnSpLocks/>
          </p:cNvCxnSpPr>
          <p:nvPr/>
        </p:nvCxnSpPr>
        <p:spPr>
          <a:xfrm flipH="1">
            <a:off x="7817178" y="3591749"/>
            <a:ext cx="62683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그래픽 27" descr="사용자 단색으로 채워진">
            <a:extLst>
              <a:ext uri="{FF2B5EF4-FFF2-40B4-BE49-F238E27FC236}">
                <a16:creationId xmlns:a16="http://schemas.microsoft.com/office/drawing/2014/main" id="{4C1EE409-3C9B-A418-CA5E-CD5545837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4011" y="3141147"/>
            <a:ext cx="754027" cy="754027"/>
          </a:xfrm>
          <a:prstGeom prst="rect">
            <a:avLst/>
          </a:prstGeom>
        </p:spPr>
      </p:pic>
      <p:pic>
        <p:nvPicPr>
          <p:cNvPr id="1028" name="Picture 4" descr="Amazon Web Services | Incentro Partner">
            <a:extLst>
              <a:ext uri="{FF2B5EF4-FFF2-40B4-BE49-F238E27FC236}">
                <a16:creationId xmlns:a16="http://schemas.microsoft.com/office/drawing/2014/main" id="{45B7C2A1-CEBF-C7B4-9117-1C82167D1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149" y="3026129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AAD43A7A-6E6E-A986-C371-6035D5F81567}"/>
              </a:ext>
            </a:extLst>
          </p:cNvPr>
          <p:cNvSpPr/>
          <p:nvPr/>
        </p:nvSpPr>
        <p:spPr>
          <a:xfrm>
            <a:off x="4977914" y="3042154"/>
            <a:ext cx="3049167" cy="1139246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4636279-9071-D0AA-AF5B-07154507FAFD}"/>
              </a:ext>
            </a:extLst>
          </p:cNvPr>
          <p:cNvSpPr/>
          <p:nvPr/>
        </p:nvSpPr>
        <p:spPr>
          <a:xfrm>
            <a:off x="4965302" y="3028695"/>
            <a:ext cx="377292" cy="377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6" name="그래픽 35" descr="건물 단색으로 채워진">
            <a:extLst>
              <a:ext uri="{FF2B5EF4-FFF2-40B4-BE49-F238E27FC236}">
                <a16:creationId xmlns:a16="http://schemas.microsoft.com/office/drawing/2014/main" id="{B76A9C00-F003-602C-E35F-B1789D984B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04853" y="3067784"/>
            <a:ext cx="298189" cy="298189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368537" y="6420448"/>
            <a:ext cx="11454925" cy="487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Vanila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LLM + </a:t>
            </a: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Langchain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기반 코드로 동작 방식 및 확장 방안 고민에 초점</a:t>
            </a:r>
          </a:p>
        </p:txBody>
      </p:sp>
    </p:spTree>
    <p:extLst>
      <p:ext uri="{BB962C8B-B14F-4D97-AF65-F5344CB8AC3E}">
        <p14:creationId xmlns:p14="http://schemas.microsoft.com/office/powerpoint/2010/main" val="405508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E6D0BFD3-9BEB-67EE-5254-30AE334CAF64}"/>
              </a:ext>
            </a:extLst>
          </p:cNvPr>
          <p:cNvSpPr/>
          <p:nvPr/>
        </p:nvSpPr>
        <p:spPr>
          <a:xfrm>
            <a:off x="1922203" y="2161183"/>
            <a:ext cx="983768" cy="100924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51E6A43-D2B6-BA02-2224-D4254F987213}"/>
              </a:ext>
            </a:extLst>
          </p:cNvPr>
          <p:cNvSpPr/>
          <p:nvPr/>
        </p:nvSpPr>
        <p:spPr>
          <a:xfrm>
            <a:off x="5095415" y="3391909"/>
            <a:ext cx="2831487" cy="7457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2: LLM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학습 </a:t>
            </a:r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최소 아키텍처 작업</a:t>
            </a:r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757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2822871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" name="처리 4">
            <a:extLst>
              <a:ext uri="{FF2B5EF4-FFF2-40B4-BE49-F238E27FC236}">
                <a16:creationId xmlns:a16="http://schemas.microsoft.com/office/drawing/2014/main" id="{1251B4A2-E216-00DA-2410-157BE1F5C454}"/>
              </a:ext>
            </a:extLst>
          </p:cNvPr>
          <p:cNvSpPr/>
          <p:nvPr/>
        </p:nvSpPr>
        <p:spPr>
          <a:xfrm>
            <a:off x="5203828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Backend.py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6" name="처리 5">
            <a:extLst>
              <a:ext uri="{FF2B5EF4-FFF2-40B4-BE49-F238E27FC236}">
                <a16:creationId xmlns:a16="http://schemas.microsoft.com/office/drawing/2014/main" id="{E3AF3DC5-0B3B-1B9B-D4BB-49E417376FC8}"/>
              </a:ext>
            </a:extLst>
          </p:cNvPr>
          <p:cNvSpPr/>
          <p:nvPr/>
        </p:nvSpPr>
        <p:spPr>
          <a:xfrm>
            <a:off x="6614069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Frontend.py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F375FA-A27A-6ED8-2450-14C70EA8598F}"/>
              </a:ext>
            </a:extLst>
          </p:cNvPr>
          <p:cNvCxnSpPr>
            <a:cxnSpLocks/>
            <a:stCxn id="5" idx="1"/>
            <a:endCxn id="1026" idx="3"/>
          </p:cNvCxnSpPr>
          <p:nvPr/>
        </p:nvCxnSpPr>
        <p:spPr>
          <a:xfrm flipH="1">
            <a:off x="3425187" y="3597587"/>
            <a:ext cx="1778641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87B29A-7014-910D-771F-2CDEFDBFABCA}"/>
              </a:ext>
            </a:extLst>
          </p:cNvPr>
          <p:cNvSpPr/>
          <p:nvPr/>
        </p:nvSpPr>
        <p:spPr>
          <a:xfrm>
            <a:off x="1185567" y="1668259"/>
            <a:ext cx="8046676" cy="333887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155C8E-EF80-A08C-48C3-C23C7C6EF776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406937" y="3597587"/>
            <a:ext cx="20713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324855C-3D5A-6DE2-990C-B6C2361E7B9F}"/>
              </a:ext>
            </a:extLst>
          </p:cNvPr>
          <p:cNvCxnSpPr>
            <a:cxnSpLocks/>
          </p:cNvCxnSpPr>
          <p:nvPr/>
        </p:nvCxnSpPr>
        <p:spPr>
          <a:xfrm flipH="1">
            <a:off x="7817178" y="3591749"/>
            <a:ext cx="62683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그래픽 27" descr="사용자 단색으로 채워진">
            <a:extLst>
              <a:ext uri="{FF2B5EF4-FFF2-40B4-BE49-F238E27FC236}">
                <a16:creationId xmlns:a16="http://schemas.microsoft.com/office/drawing/2014/main" id="{4C1EE409-3C9B-A418-CA5E-CD5545837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8561" y="3176698"/>
            <a:ext cx="754027" cy="754027"/>
          </a:xfrm>
          <a:prstGeom prst="rect">
            <a:avLst/>
          </a:prstGeom>
        </p:spPr>
      </p:pic>
      <p:pic>
        <p:nvPicPr>
          <p:cNvPr id="1028" name="Picture 4" descr="Amazon Web Services | Incentro Partner">
            <a:extLst>
              <a:ext uri="{FF2B5EF4-FFF2-40B4-BE49-F238E27FC236}">
                <a16:creationId xmlns:a16="http://schemas.microsoft.com/office/drawing/2014/main" id="{45B7C2A1-CEBF-C7B4-9117-1C82167D1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567" y="16682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AAD43A7A-6E6E-A986-C371-6035D5F81567}"/>
              </a:ext>
            </a:extLst>
          </p:cNvPr>
          <p:cNvSpPr/>
          <p:nvPr/>
        </p:nvSpPr>
        <p:spPr>
          <a:xfrm>
            <a:off x="4975597" y="3141146"/>
            <a:ext cx="3077429" cy="745754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368537" y="5309419"/>
            <a:ext cx="11454925" cy="132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LLM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을 적절한 방식으로 학습시킬 방법에 대한 본격적인 고민 필요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1-2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명의 사용자가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URL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을 통해 원시적인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UI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에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접근 가능하도록 기초적인 아키텍처 작업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프로덕트화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여부가 여기서 결정되면 개발하기에 용이할 듯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여기서 프론트 구현해도 좋음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1AE8A1-1752-CCED-2D38-C8B02ED819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6721" y="2903937"/>
            <a:ext cx="465430" cy="465430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9E8B7899-549D-454F-5611-A8EDBD982FBC}"/>
              </a:ext>
            </a:extLst>
          </p:cNvPr>
          <p:cNvSpPr txBox="1">
            <a:spLocks/>
          </p:cNvSpPr>
          <p:nvPr/>
        </p:nvSpPr>
        <p:spPr>
          <a:xfrm>
            <a:off x="6159835" y="2684269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EC2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2" name="Picture 2" descr="Amazon Bedrock Connector - Overview (O11) | OutSystems">
            <a:extLst>
              <a:ext uri="{FF2B5EF4-FFF2-40B4-BE49-F238E27FC236}">
                <a16:creationId xmlns:a16="http://schemas.microsoft.com/office/drawing/2014/main" id="{27944138-78E3-8586-1C54-C00329EE2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372" y="409793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래픽 13" descr="문서 단색으로 채워진">
            <a:extLst>
              <a:ext uri="{FF2B5EF4-FFF2-40B4-BE49-F238E27FC236}">
                <a16:creationId xmlns:a16="http://schemas.microsoft.com/office/drawing/2014/main" id="{71905D3A-963F-24B5-9484-01594D49DD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05117" y="2458506"/>
            <a:ext cx="418892" cy="418892"/>
          </a:xfrm>
          <a:prstGeom prst="rect">
            <a:avLst/>
          </a:prstGeom>
        </p:spPr>
      </p:pic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CE204AC8-FC20-9ECE-7E23-5CAA93CEAE23}"/>
              </a:ext>
            </a:extLst>
          </p:cNvPr>
          <p:cNvCxnSpPr>
            <a:cxnSpLocks/>
            <a:stCxn id="12" idx="0"/>
            <a:endCxn id="1026" idx="1"/>
          </p:cNvCxnSpPr>
          <p:nvPr/>
        </p:nvCxnSpPr>
        <p:spPr>
          <a:xfrm rot="5400000" flipH="1" flipV="1">
            <a:off x="2443846" y="3582019"/>
            <a:ext cx="486153" cy="54567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7D8705C0-AA11-BAFB-4CD6-C40CE76BCFBF}"/>
              </a:ext>
            </a:extLst>
          </p:cNvPr>
          <p:cNvSpPr txBox="1">
            <a:spLocks/>
          </p:cNvSpPr>
          <p:nvPr/>
        </p:nvSpPr>
        <p:spPr>
          <a:xfrm>
            <a:off x="1896979" y="4579384"/>
            <a:ext cx="108969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 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F576B4A-45BB-861D-8C39-F47DD41037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3619" y="3981844"/>
            <a:ext cx="461792" cy="461792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17BA8541-77E7-E388-9CB5-23D6E93BD717}"/>
              </a:ext>
            </a:extLst>
          </p:cNvPr>
          <p:cNvSpPr txBox="1">
            <a:spLocks/>
          </p:cNvSpPr>
          <p:nvPr/>
        </p:nvSpPr>
        <p:spPr>
          <a:xfrm>
            <a:off x="6134914" y="4566983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EFS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1B516DC-7362-38B0-0DF6-DC58FD0D14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83190" y="1926593"/>
            <a:ext cx="461792" cy="461792"/>
          </a:xfrm>
          <a:prstGeom prst="rect">
            <a:avLst/>
          </a:prstGeom>
        </p:spPr>
      </p:pic>
      <p:sp>
        <p:nvSpPr>
          <p:cNvPr id="27" name="제목 1">
            <a:extLst>
              <a:ext uri="{FF2B5EF4-FFF2-40B4-BE49-F238E27FC236}">
                <a16:creationId xmlns:a16="http://schemas.microsoft.com/office/drawing/2014/main" id="{F0E58B80-8C4A-E82F-CEDD-9E3651CC6FC1}"/>
              </a:ext>
            </a:extLst>
          </p:cNvPr>
          <p:cNvSpPr txBox="1">
            <a:spLocks/>
          </p:cNvSpPr>
          <p:nvPr/>
        </p:nvSpPr>
        <p:spPr>
          <a:xfrm>
            <a:off x="2023511" y="1729365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D4089B60-6ED9-6F6B-FA85-2196E3B1ADD4}"/>
              </a:ext>
            </a:extLst>
          </p:cNvPr>
          <p:cNvSpPr txBox="1">
            <a:spLocks/>
          </p:cNvSpPr>
          <p:nvPr/>
        </p:nvSpPr>
        <p:spPr>
          <a:xfrm>
            <a:off x="1867663" y="2837245"/>
            <a:ext cx="1092847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Meaning.pdf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AE9D767-AEBC-EB58-9E0C-F05A64EAD4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44011" y="3359034"/>
            <a:ext cx="465430" cy="465430"/>
          </a:xfrm>
          <a:prstGeom prst="rect">
            <a:avLst/>
          </a:prstGeom>
        </p:spPr>
      </p:pic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A9161649-50C7-DCC7-E34D-7D373E11C280}"/>
              </a:ext>
            </a:extLst>
          </p:cNvPr>
          <p:cNvCxnSpPr>
            <a:cxnSpLocks/>
            <a:endCxn id="1026" idx="1"/>
          </p:cNvCxnSpPr>
          <p:nvPr/>
        </p:nvCxnSpPr>
        <p:spPr>
          <a:xfrm rot="16200000" flipH="1">
            <a:off x="2404979" y="3056998"/>
            <a:ext cx="563885" cy="54567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2968DCA-C16B-F4E1-0A5F-6D979664B3B1}"/>
              </a:ext>
            </a:extLst>
          </p:cNvPr>
          <p:cNvCxnSpPr>
            <a:cxnSpLocks/>
          </p:cNvCxnSpPr>
          <p:nvPr/>
        </p:nvCxnSpPr>
        <p:spPr>
          <a:xfrm flipH="1">
            <a:off x="8909441" y="3611776"/>
            <a:ext cx="62683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제목 1">
            <a:extLst>
              <a:ext uri="{FF2B5EF4-FFF2-40B4-BE49-F238E27FC236}">
                <a16:creationId xmlns:a16="http://schemas.microsoft.com/office/drawing/2014/main" id="{A13C1EF2-3735-8633-22EC-7C7DDDBA152F}"/>
              </a:ext>
            </a:extLst>
          </p:cNvPr>
          <p:cNvSpPr txBox="1">
            <a:spLocks/>
          </p:cNvSpPr>
          <p:nvPr/>
        </p:nvSpPr>
        <p:spPr>
          <a:xfrm>
            <a:off x="8287874" y="3842400"/>
            <a:ext cx="835645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059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3: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소규모 솔루션 아키텍처 확보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368537" y="754841"/>
            <a:ext cx="11454925" cy="1464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웹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UI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소수의 트래픽 감당 가능하도록 인스턴스 스케일링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사용자 로그 모니터링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u="sng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여기서부터 비용 모니터링 필수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628E711-6289-2508-3187-919FD9B6778C}"/>
              </a:ext>
            </a:extLst>
          </p:cNvPr>
          <p:cNvSpPr txBox="1">
            <a:spLocks/>
          </p:cNvSpPr>
          <p:nvPr/>
        </p:nvSpPr>
        <p:spPr>
          <a:xfrm>
            <a:off x="236783" y="2568536"/>
            <a:ext cx="10515600" cy="487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4: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솔루션 고도화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2289F0F-D6BA-C031-4C0E-2B80D2F4CB92}"/>
              </a:ext>
            </a:extLst>
          </p:cNvPr>
          <p:cNvSpPr txBox="1">
            <a:spLocks/>
          </p:cNvSpPr>
          <p:nvPr/>
        </p:nvSpPr>
        <p:spPr>
          <a:xfrm>
            <a:off x="368537" y="2949236"/>
            <a:ext cx="11454925" cy="132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로그인 및 보안 기능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대화 저장 기능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내결함성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/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고가용성 아키텍처 구축</a:t>
            </a:r>
          </a:p>
        </p:txBody>
      </p:sp>
    </p:spTree>
    <p:extLst>
      <p:ext uri="{BB962C8B-B14F-4D97-AF65-F5344CB8AC3E}">
        <p14:creationId xmlns:p14="http://schemas.microsoft.com/office/powerpoint/2010/main" val="791824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2768</TotalTime>
  <Words>190</Words>
  <Application>Microsoft Macintosh PowerPoint</Application>
  <PresentationFormat>와이드스크린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KoPubWorldDotum Bold</vt:lpstr>
      <vt:lpstr>KoPubWorldDotum Medium</vt:lpstr>
      <vt:lpstr>Arial</vt:lpstr>
      <vt:lpstr>Office 테마</vt:lpstr>
      <vt:lpstr>PowerPoint 프레젠테이션</vt:lpstr>
      <vt:lpstr>PowerPoint 프레젠테이션</vt:lpstr>
      <vt:lpstr>Foundation Model 선정의 문제...</vt:lpstr>
      <vt:lpstr>Phase 1: Bedrock 활용 최소 PoC 구축</vt:lpstr>
      <vt:lpstr>Phase 2: LLM 학습 + 최소 아키텍처 작업</vt:lpstr>
      <vt:lpstr>Phase 3: 소규모 솔루션 아키텍처 확보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전이현</dc:creator>
  <cp:lastModifiedBy>전이현</cp:lastModifiedBy>
  <cp:revision>3</cp:revision>
  <dcterms:created xsi:type="dcterms:W3CDTF">2024-07-09T15:08:39Z</dcterms:created>
  <dcterms:modified xsi:type="dcterms:W3CDTF">2024-07-11T14:38:34Z</dcterms:modified>
</cp:coreProperties>
</file>