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1"/>
    <p:restoredTop sz="94760"/>
  </p:normalViewPr>
  <p:slideViewPr>
    <p:cSldViewPr snapToGrid="0">
      <p:cViewPr>
        <p:scale>
          <a:sx n="164" d="100"/>
          <a:sy n="164" d="100"/>
        </p:scale>
        <p:origin x="3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8485</TotalTime>
  <Words>320</Words>
  <Application>Microsoft Macintosh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8</cp:revision>
  <dcterms:created xsi:type="dcterms:W3CDTF">2024-07-09T15:08:39Z</dcterms:created>
  <dcterms:modified xsi:type="dcterms:W3CDTF">2024-07-20T15:04:42Z</dcterms:modified>
</cp:coreProperties>
</file>