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1"/>
    <p:restoredTop sz="94720"/>
  </p:normalViewPr>
  <p:slideViewPr>
    <p:cSldViewPr snapToGrid="0">
      <p:cViewPr>
        <p:scale>
          <a:sx n="169" d="100"/>
          <a:sy n="169" d="100"/>
        </p:scale>
        <p:origin x="-2072" y="-1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2025. 3. 30.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831024"/>
            <a:ext cx="1345941" cy="3915741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7153040" y="7574078"/>
            <a:ext cx="435553" cy="435553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8028201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5544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954315"/>
            <a:ext cx="1322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997897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34801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28897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5780A8E5-B214-B31D-96A2-7CB6BFDC8999}"/>
              </a:ext>
            </a:extLst>
          </p:cNvPr>
          <p:cNvCxnSpPr>
            <a:cxnSpLocks/>
            <a:stCxn id="1364" idx="0"/>
            <a:endCxn id="1387" idx="3"/>
          </p:cNvCxnSpPr>
          <p:nvPr/>
        </p:nvCxnSpPr>
        <p:spPr>
          <a:xfrm rot="16200000" flipH="1" flipV="1">
            <a:off x="9831592" y="1884278"/>
            <a:ext cx="1784250" cy="5905468"/>
          </a:xfrm>
          <a:prstGeom prst="bentConnector4">
            <a:avLst>
              <a:gd name="adj1" fmla="val -29523"/>
              <a:gd name="adj2" fmla="val 895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12192</TotalTime>
  <Words>556</Words>
  <Application>Microsoft Macintosh PowerPoint</Application>
  <PresentationFormat>사용자 지정</PresentationFormat>
  <Paragraphs>208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85</cp:revision>
  <dcterms:created xsi:type="dcterms:W3CDTF">2024-07-09T15:08:39Z</dcterms:created>
  <dcterms:modified xsi:type="dcterms:W3CDTF">2025-03-29T15:27:04Z</dcterms:modified>
</cp:coreProperties>
</file>