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2529"/>
    <a:srgbClr val="EBE4D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94"/>
  </p:normalViewPr>
  <p:slideViewPr>
    <p:cSldViewPr snapToGrid="0">
      <p:cViewPr varScale="1">
        <p:scale>
          <a:sx n="117" d="100"/>
          <a:sy n="117" d="100"/>
        </p:scale>
        <p:origin x="87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EC0A9-570C-06F3-8016-C6BED8CF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28C6F1-2F1C-0F04-0FE7-F65E20CD12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7755D4-9F5A-131F-3A1C-F70AA8A735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6CA897C-1AA3-5113-180F-5ADCAAEE4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79766D-DA02-B81D-F1C2-CE4199E51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13287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A2CCD12-D456-1EF6-042C-C702FFCD9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F86CC86-D638-D14F-BFC9-3889C98D45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24AC440-F256-33E4-2FD6-B14ECAE4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30459D2-6418-C0E7-F43D-0ACAD12FA5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5359ECE-3A53-DCAA-03D7-524A6BC56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479193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AB497F9-7913-E4F1-0515-14DAFC261A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695125A-407D-276E-6E38-9A73F89FCA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A18D7B-9A9E-92A4-FCA1-59C4ECD05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BAD64-4E0D-6A9C-A3BC-3D9825B0C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07C9BF-6EA4-93E6-37B7-A5C6D216D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66676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0F760-2AA9-6BB4-1780-61D1F151A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F4945B-9BA6-556F-D376-EE6C44B4A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8AAA152-A00B-7577-88A2-57F1BAE21A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0E9AD1-46E5-9829-2561-0A94E9AE4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05C798F-FF6A-2D69-F66F-EB5C06C0C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1671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0862047-2967-98F3-926D-0FA97A8A8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F50CA9-6E69-9F5B-1185-01765C109D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CEDE814-912D-2BD2-1C7D-87C0B34924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8792FF8-D85B-2A0B-2816-4E7084481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4A6B18F-539F-5AC7-4CF9-8184CABD60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482656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39186B-1C68-A2BA-ABA9-EAAF35E682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F4201-9115-352F-5583-BAF7BF85E8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E64DA1-5133-9E8C-F3CF-B8791D0D9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63E92F-0423-8C9E-DFE7-38101C5CC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85371B-E585-347C-342D-4E6A22EC3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FCCDAA1-55CE-2EC3-3B03-4606E5E92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7280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A8D106-C8DE-2EB3-6B59-6F0CF8B6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6BFB3C-F039-B7F0-BE8B-79BB3A14F6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27C8DAD-68D8-D5C8-E9C1-1DAA10FBAF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E115E61-FFCA-FD19-5EE8-DAB4B0C19A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4F1D5BB-1BFD-B39C-AB79-1D1825F18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A5ABACA-8332-79E4-0D1E-9D85CAA4B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DE901668-4214-4AD4-01DB-FB2FD96AE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B79C07DD-7544-FDDD-5FC0-23FF7675D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92448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472AC1-B377-4386-5F26-8439ACDA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DEE31B4-4E2A-90E5-F560-155A45ACD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CB96626-A892-C20E-7AE1-EAE356893B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D9A3C8B-299F-8944-AE5F-53285E250F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415269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CBACA581-4FC7-BFB2-238C-A5486F7A9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F7B2296-6D48-2237-A5B8-B4B972179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492A16-52F7-8E07-ADCF-D363B4E94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52998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0677F6-D507-6027-980C-5A4D898D08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32A36A6-8353-B043-8DDB-655F25257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6EA8DDD-0BC4-D88C-F74A-76AAE3E9F4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49ACA2D-94A0-5383-207A-62AC5302E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BDC698D-1DCE-B790-1241-283AF23CE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60CA8C-750B-ECCE-5C6F-C2A86C50F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36963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E5C8E8-2739-9D71-315D-BC37EB103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3D90BD8-BEFF-56AB-D2F7-9F08236114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D0E9A1E-41ED-CAFB-D26B-92D2C9E9BF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9F75E8-B08C-6FED-4BF2-1FF6A0870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99A366-AF62-6845-975E-FC3B3834C0E4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2DA723-2359-5F82-60EC-01D270E90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25890E5-2294-E196-39B7-2754BE1B9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82935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C21DAFAB-471C-EB04-A0CD-B9A1FDE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D96A705-3709-4D6C-E441-852F8DE72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11CC290-55EB-C7D7-718B-44667386C44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99A366-AF62-6845-975E-FC3B3834C0E4}" type="datetimeFigureOut">
              <a:rPr kumimoji="1" lang="ko-KR" altLang="en-US" smtClean="0"/>
              <a:t>2025. 3. 27.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C919E0-34B8-1DC7-92C2-223A992608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6544B8-E04B-FAC5-45C7-127F1C2130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4CFBB6-EBE4-6043-9F3F-B0E64441700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13022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Ep0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094056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Ep8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302077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Ep9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51882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Ep10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26366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Ep1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794877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Ep2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774528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Ep3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5043474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Ep4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96529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Ep5-1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855640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Ep5-2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73507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Ep6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935461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BE4D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129C55-FA6B-CE97-8627-AC9C8231BE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75230"/>
            <a:ext cx="9144000" cy="1707540"/>
          </a:xfrm>
        </p:spPr>
        <p:txBody>
          <a:bodyPr>
            <a:noAutofit/>
          </a:bodyPr>
          <a:lstStyle/>
          <a:p>
            <a:r>
              <a:rPr kumimoji="1" lang="en-US" altLang="ko-KR" sz="12500" b="1" dirty="0">
                <a:solidFill>
                  <a:srgbClr val="242529"/>
                </a:solidFill>
                <a:latin typeface="Red Rose" pitchFamily="2" charset="0"/>
              </a:rPr>
              <a:t>TAROYAKI</a:t>
            </a:r>
            <a:r>
              <a:rPr kumimoji="1" lang="en-US" altLang="ko-KR" sz="12500" dirty="0">
                <a:solidFill>
                  <a:srgbClr val="242529"/>
                </a:solidFill>
              </a:rPr>
              <a:t> </a:t>
            </a:r>
            <a:endParaRPr kumimoji="1" lang="ko-KR" altLang="en-US" sz="12500" dirty="0">
              <a:solidFill>
                <a:srgbClr val="242529"/>
              </a:solidFill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BAC183D-DDA8-FC7A-A215-24267CA08D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774792"/>
            <a:ext cx="9144000" cy="820060"/>
          </a:xfrm>
        </p:spPr>
        <p:txBody>
          <a:bodyPr>
            <a:normAutofit/>
          </a:bodyPr>
          <a:lstStyle/>
          <a:p>
            <a:r>
              <a:rPr kumimoji="1" lang="en-US" altLang="ko-KR" sz="3600" dirty="0">
                <a:solidFill>
                  <a:srgbClr val="242529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Ep7</a:t>
            </a:r>
            <a:endParaRPr kumimoji="1" lang="ko-KR" altLang="en-US" sz="3600" dirty="0">
              <a:solidFill>
                <a:srgbClr val="242529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부제목 2">
            <a:extLst>
              <a:ext uri="{FF2B5EF4-FFF2-40B4-BE49-F238E27FC236}">
                <a16:creationId xmlns:a16="http://schemas.microsoft.com/office/drawing/2014/main" id="{21F8209E-B29E-D313-7004-E0E0F59BD6E7}"/>
              </a:ext>
            </a:extLst>
          </p:cNvPr>
          <p:cNvSpPr txBox="1">
            <a:spLocks/>
          </p:cNvSpPr>
          <p:nvPr/>
        </p:nvSpPr>
        <p:spPr>
          <a:xfrm>
            <a:off x="2911719" y="1793123"/>
            <a:ext cx="6368561" cy="5801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2800" dirty="0">
                <a:solidFill>
                  <a:srgbClr val="242529"/>
                </a:solidFill>
                <a:latin typeface="Pretendard ExtraLight" panose="02000303000000020004" pitchFamily="2" charset="-127"/>
                <a:ea typeface="Pretendard ExtraLight" panose="02000303000000020004" pitchFamily="2" charset="-127"/>
                <a:cs typeface="Pretendard ExtraLight" panose="02000303000000020004" pitchFamily="2" charset="-127"/>
              </a:rPr>
              <a:t>Serverless chat app for Tarot telling</a:t>
            </a:r>
            <a:endParaRPr kumimoji="1" lang="ko-KR" altLang="en-US" sz="2800" dirty="0">
              <a:solidFill>
                <a:srgbClr val="242529"/>
              </a:solidFill>
              <a:latin typeface="Pretendard ExtraLight" panose="02000303000000020004" pitchFamily="2" charset="-127"/>
              <a:ea typeface="Pretendard ExtraLight" panose="02000303000000020004" pitchFamily="2" charset="-127"/>
              <a:cs typeface="Pretendard ExtraLight" panose="020003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734231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96</Words>
  <Application>Microsoft Macintosh PowerPoint</Application>
  <PresentationFormat>와이드스크린</PresentationFormat>
  <Paragraphs>36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8" baseType="lpstr">
      <vt:lpstr>맑은 고딕</vt:lpstr>
      <vt:lpstr>Pretendard</vt:lpstr>
      <vt:lpstr>Pretendard ExtraLight</vt:lpstr>
      <vt:lpstr>Arial</vt:lpstr>
      <vt:lpstr>Red Rose</vt:lpstr>
      <vt:lpstr>Office 테마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  <vt:lpstr>TAROYAKI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전이현</dc:creator>
  <cp:lastModifiedBy>전이현</cp:lastModifiedBy>
  <cp:revision>2</cp:revision>
  <dcterms:created xsi:type="dcterms:W3CDTF">2025-02-26T09:44:30Z</dcterms:created>
  <dcterms:modified xsi:type="dcterms:W3CDTF">2025-03-27T02:22:28Z</dcterms:modified>
</cp:coreProperties>
</file>