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9"/>
  </p:normalViewPr>
  <p:slideViewPr>
    <p:cSldViewPr snapToGrid="0">
      <p:cViewPr>
        <p:scale>
          <a:sx n="120" d="100"/>
          <a:sy n="120" d="100"/>
        </p:scale>
        <p:origin x="80" y="-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9318323" y="3484747"/>
            <a:ext cx="1345941" cy="4344977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1488340" y="3484748"/>
            <a:ext cx="1789747" cy="4342226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543" y="626602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3781890" y="603836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037028" y="685176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69733" y="7068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3524724" y="683567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1647" y="5487327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870029" y="592718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4295" y="1830826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22741" y="565534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7912" y="542597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3659857" y="518234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6757" y="5316675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9770" y="542427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2640362" y="517671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516208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805833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805833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805833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3351913" y="5655350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534529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10055" y="5656945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26" y="70717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803952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798271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055650" y="604495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92721" y="626592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803952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160861" y="3484747"/>
            <a:ext cx="2398096" cy="2666459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732" y="3260634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839361" y="303621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0631" y="3255571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805833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2013612" y="298723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81360" y="7052942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2838" y="3261561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7736416" y="301503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flipH="1">
            <a:off x="14374973" y="6498644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14350356" y="730077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16870029" y="6845801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15935163" y="7285657"/>
            <a:ext cx="1146197" cy="15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383110" y="5459614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054112" y="5455412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706858" y="5443904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21887" y="3255234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026" idx="1"/>
            <a:endCxn id="1053" idx="3"/>
          </p:cNvCxnSpPr>
          <p:nvPr/>
        </p:nvCxnSpPr>
        <p:spPr>
          <a:xfrm rot="10800000" flipV="1">
            <a:off x="13008943" y="6498735"/>
            <a:ext cx="900601" cy="471394"/>
          </a:xfrm>
          <a:prstGeom prst="bentConnector3">
            <a:avLst>
              <a:gd name="adj1" fmla="val 859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3" idx="1"/>
            <a:endCxn id="1053" idx="3"/>
          </p:cNvCxnSpPr>
          <p:nvPr/>
        </p:nvCxnSpPr>
        <p:spPr>
          <a:xfrm rot="10800000">
            <a:off x="13008942" y="6970129"/>
            <a:ext cx="875984" cy="334338"/>
          </a:xfrm>
          <a:prstGeom prst="bentConnector3">
            <a:avLst>
              <a:gd name="adj1" fmla="val 864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528153" y="3015036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332819" y="5306597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333B75-D60C-9933-5A6C-1FC8BF360E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4207" y="1833455"/>
            <a:ext cx="462142" cy="46214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26C1E1A-00F8-52FD-9B29-C0DECBC994D6}"/>
              </a:ext>
            </a:extLst>
          </p:cNvPr>
          <p:cNvSpPr txBox="1">
            <a:spLocks/>
          </p:cNvSpPr>
          <p:nvPr/>
        </p:nvSpPr>
        <p:spPr>
          <a:xfrm>
            <a:off x="7766448" y="1639572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06844-BED0-1286-314E-61B7A01B1904}"/>
              </a:ext>
            </a:extLst>
          </p:cNvPr>
          <p:cNvSpPr/>
          <p:nvPr/>
        </p:nvSpPr>
        <p:spPr>
          <a:xfrm>
            <a:off x="5330216" y="41616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7EC2B79-50AE-8C30-7BE5-484D3CCB1FD2}"/>
              </a:ext>
            </a:extLst>
          </p:cNvPr>
          <p:cNvSpPr txBox="1">
            <a:spLocks/>
          </p:cNvSpPr>
          <p:nvPr/>
        </p:nvSpPr>
        <p:spPr>
          <a:xfrm>
            <a:off x="6034294" y="4310377"/>
            <a:ext cx="512382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330717" y="5656946"/>
            <a:ext cx="2203813" cy="77527"/>
          </a:xfrm>
          <a:prstGeom prst="bentConnector3">
            <a:avLst>
              <a:gd name="adj1" fmla="val 44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330716" y="5656946"/>
            <a:ext cx="2185492" cy="1315105"/>
          </a:xfrm>
          <a:prstGeom prst="bentConnector3">
            <a:avLst>
              <a:gd name="adj1" fmla="val 35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330717" y="4628843"/>
            <a:ext cx="2185491" cy="1028102"/>
          </a:xfrm>
          <a:prstGeom prst="bentConnector3">
            <a:avLst>
              <a:gd name="adj1" fmla="val 35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73601330-F47C-B76E-4E47-FEC090DDEB75}"/>
              </a:ext>
            </a:extLst>
          </p:cNvPr>
          <p:cNvCxnSpPr>
            <a:cxnSpLocks/>
            <a:endCxn id="1387" idx="3"/>
          </p:cNvCxnSpPr>
          <p:nvPr/>
        </p:nvCxnSpPr>
        <p:spPr>
          <a:xfrm rot="5400000">
            <a:off x="6951291" y="4193780"/>
            <a:ext cx="1842590" cy="1083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953785" y="439907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3480012" y="41967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443293" y="4463086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942127" y="4171482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516207" y="443495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805833" y="4504263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3006239" y="4626930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4415112" y="4629742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10484086" y="462693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10502409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10502408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10502408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10502408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10484087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10484087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10484087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001380" y="5278856"/>
            <a:ext cx="4070267" cy="441186"/>
          </a:xfrm>
          <a:prstGeom prst="bentConnector3">
            <a:avLst>
              <a:gd name="adj1" fmla="val 31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3008942" y="5603198"/>
            <a:ext cx="4062705" cy="116844"/>
          </a:xfrm>
          <a:prstGeom prst="bentConnector3">
            <a:avLst>
              <a:gd name="adj1" fmla="val 29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13007061" y="5720042"/>
            <a:ext cx="4064586" cy="188729"/>
          </a:xfrm>
          <a:prstGeom prst="bentConnector3">
            <a:avLst>
              <a:gd name="adj1" fmla="val 29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4" name="꺾인 연결선[E] 1413">
            <a:extLst>
              <a:ext uri="{FF2B5EF4-FFF2-40B4-BE49-F238E27FC236}">
                <a16:creationId xmlns:a16="http://schemas.microsoft.com/office/drawing/2014/main" id="{D69A6A70-387E-EDF0-F765-C6AA253EE49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2119940" y="5720042"/>
            <a:ext cx="4951707" cy="559131"/>
          </a:xfrm>
          <a:prstGeom prst="bentConnector3">
            <a:avLst>
              <a:gd name="adj1" fmla="val 26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2"/>
            <a:endCxn id="1321" idx="0"/>
          </p:cNvCxnSpPr>
          <p:nvPr/>
        </p:nvCxnSpPr>
        <p:spPr>
          <a:xfrm rot="5400000">
            <a:off x="10827296" y="1456966"/>
            <a:ext cx="722068" cy="2394073"/>
          </a:xfrm>
          <a:prstGeom prst="bentConnector3">
            <a:avLst>
              <a:gd name="adj1" fmla="val 793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0"/>
            <a:endCxn id="63" idx="2"/>
          </p:cNvCxnSpPr>
          <p:nvPr/>
        </p:nvCxnSpPr>
        <p:spPr>
          <a:xfrm rot="5400000" flipH="1" flipV="1">
            <a:off x="12037155" y="2639026"/>
            <a:ext cx="694268" cy="21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꺾인 연결선[E] 1023">
            <a:extLst>
              <a:ext uri="{FF2B5EF4-FFF2-40B4-BE49-F238E27FC236}">
                <a16:creationId xmlns:a16="http://schemas.microsoft.com/office/drawing/2014/main" id="{FD03A196-F7E5-DA0C-885B-AD1D37B55149}"/>
              </a:ext>
            </a:extLst>
          </p:cNvPr>
          <p:cNvCxnSpPr>
            <a:cxnSpLocks/>
            <a:stCxn id="1365" idx="0"/>
            <a:endCxn id="63" idx="2"/>
          </p:cNvCxnSpPr>
          <p:nvPr/>
        </p:nvCxnSpPr>
        <p:spPr>
          <a:xfrm rot="16200000" flipV="1">
            <a:off x="12323964" y="2354371"/>
            <a:ext cx="1903793" cy="1780988"/>
          </a:xfrm>
          <a:prstGeom prst="bentConnector3">
            <a:avLst>
              <a:gd name="adj1" fmla="val 698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0"/>
            <a:endCxn id="63" idx="2"/>
          </p:cNvCxnSpPr>
          <p:nvPr/>
        </p:nvCxnSpPr>
        <p:spPr>
          <a:xfrm rot="16200000" flipV="1">
            <a:off x="13247685" y="1430650"/>
            <a:ext cx="3194359" cy="4918996"/>
          </a:xfrm>
          <a:prstGeom prst="bentConnector3">
            <a:avLst>
              <a:gd name="adj1" fmla="val 819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1743721" y="1635894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2468F6CF-A7E1-688D-B452-15AF2328A4E6}"/>
              </a:ext>
            </a:extLst>
          </p:cNvPr>
          <p:cNvCxnSpPr>
            <a:cxnSpLocks/>
            <a:stCxn id="63" idx="1"/>
            <a:endCxn id="22" idx="3"/>
          </p:cNvCxnSpPr>
          <p:nvPr/>
        </p:nvCxnSpPr>
        <p:spPr>
          <a:xfrm flipH="1">
            <a:off x="8626349" y="2061897"/>
            <a:ext cx="3527946" cy="26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3E7A12C3-2FBF-42E1-4C22-15FC7768F23E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6546677" y="2064525"/>
            <a:ext cx="1617531" cy="2439737"/>
          </a:xfrm>
          <a:prstGeom prst="bentConnector3">
            <a:avLst>
              <a:gd name="adj1" fmla="val 700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11864</TotalTime>
  <Words>549</Words>
  <Application>Microsoft Macintosh PowerPoint</Application>
  <PresentationFormat>사용자 지정</PresentationFormat>
  <Paragraphs>202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63</cp:revision>
  <dcterms:created xsi:type="dcterms:W3CDTF">2024-07-09T15:08:39Z</dcterms:created>
  <dcterms:modified xsi:type="dcterms:W3CDTF">2025-03-07T06:28:11Z</dcterms:modified>
</cp:coreProperties>
</file>