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73" r:id="rId4"/>
    <p:sldId id="272" r:id="rId5"/>
    <p:sldId id="271" r:id="rId6"/>
    <p:sldId id="270" r:id="rId7"/>
    <p:sldId id="269" r:id="rId8"/>
    <p:sldId id="274" r:id="rId9"/>
    <p:sldId id="275" r:id="rId10"/>
    <p:sldId id="27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47"/>
    <p:restoredTop sz="94746"/>
  </p:normalViewPr>
  <p:slideViewPr>
    <p:cSldViewPr snapToGrid="0">
      <p:cViewPr varScale="1">
        <p:scale>
          <a:sx n="144" d="100"/>
          <a:sy n="144" d="100"/>
        </p:scale>
        <p:origin x="688" y="2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58FFD9-5838-1449-9919-C8A4367C6D0D}" type="datetimeFigureOut">
              <a:rPr kumimoji="1" lang="ko-KR" altLang="en-US" smtClean="0"/>
              <a:t>2024. 12. 7.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D1C44E-14C5-4047-905B-19D9AA2441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16812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1C44E-14C5-4047-905B-19D9AA244188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83209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1C44E-14C5-4047-905B-19D9AA244188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6685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1C44E-14C5-4047-905B-19D9AA244188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7002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E9844-3187-8043-96DF-3CDCB2F18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281D84-0EF9-EB6C-2691-7B90B31D31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38021A-85F8-94E5-76B6-155B3976A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2024. 12. 7.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FB44A7-F825-E87C-A69B-D7F62972F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CCA93F-68C9-701B-98D6-1DEED0A4A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56749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D1574-1978-B868-58BE-E819AC09C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5D2EC6-05FC-499A-F807-CF6604ED1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73A979-8253-3AB0-4B2C-5211363A5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2024. 12. 7.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17FC15-D28C-E0C5-31D6-8AF0CB730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936EC3-E3C2-9F6B-9BA1-28A45EDBC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5750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FC7554-73B9-789B-F815-DDA9088192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E38990-A94E-A3D2-DCF9-84218E32D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E9F4E3-D92D-068D-8CEB-459531C2C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2024. 12. 7.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1A2F03-9A76-9888-4164-866D61025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73CCAE-9A06-2AEE-BE6E-0AADC9B25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01813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329974-3410-025D-EDB9-182B935AE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9C0F55-7997-4499-5F88-17FDB219B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BCB4CB-D80F-982F-D629-294797BC5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2024. 12. 7.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4647E1-87BE-DD3A-203D-DDC1A1BFD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40B57B-F683-9A01-5547-9969FCCF2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48519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E897E4-A5B8-37CF-42B8-0ADEA0FD6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63E1FD-3C55-6A72-ED86-A057CF54E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8CADBA-4642-9488-48CC-22A39CCA9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2024. 12. 7.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8F8CD2-EC9D-5DA7-4759-60AA0AC6E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487F0-8D53-A754-D010-04D6B91E0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8339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3E144D-A59E-26DD-7EFA-0F0C5BCC8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7DCB50-F0D5-8FA9-2AC1-B4E7EF1FBF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35289B-8A87-2F3E-8162-FCBB5A159C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E6879B-9394-7766-D281-D1519A85F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2024. 12. 7.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10249E-34FE-3094-B201-C9481CAE3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B7A1E1-FE4B-8F11-49F8-A95ECD633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4223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99B4EC-280D-46FC-9A34-7E34D348E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6ED1C5-39B1-6561-D7F3-C91E41706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69B719-5087-D4DA-AC0F-FDF6B8109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E8F0090-87BF-C490-72B0-FBC43F0919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90777C1-3D7C-4E2D-0B9B-3999000723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831B76-329E-B315-1EE1-846F61730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2024. 12. 7.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4E42CD3-BE7E-6344-5ED2-62532D869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218036F-6F6F-4F75-69C3-8302002E4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9321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8B7B23-CD21-DE9E-487C-763187F80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E84EC63-8978-E5D4-0397-1FCC5DC1F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2024. 12. 7.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4768B2-9364-F7CB-3A54-5D5AF68F0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BD8332-D684-484A-2754-AB1A2C1D5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79252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2E4ED-88A2-666A-8400-1B8E88153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2024. 12. 7.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335C7CB-C032-337A-F030-DA6298C62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F34C4A-E211-8215-855A-B2FE519A6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1845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95121D-40FC-EDDE-2876-3906A5CCD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976E67-050C-5490-513A-24C500F68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13C5C4-1A5A-5B10-D770-42CE53983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60009E-8667-08DA-AE2C-01E6654BC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2024. 12. 7.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5319AE-6EF0-6811-5ED7-A97F0E330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EA5EE7-FE7D-0357-B9C9-1A3531DF1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06969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9C2AE-FC65-05CB-2CA3-C07435881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078136A-123C-8811-F351-47378DE8E3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1F6B8F-9D16-E20A-3644-8830A65EA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74B352-751C-D8F3-166B-EA2EE4F13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2024. 12. 7.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BC8B9F-5CED-4C04-5EFB-F53F71650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AFD22D-E449-2FC2-7063-DF05AEB68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80141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6C03C07-02F1-96BD-6682-EECBE68DE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DDC764-95F8-4E34-F972-591B722D0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F5A075-E9E0-4422-C118-FF79DA0182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310862-A932-4A4D-BE7A-7832C8DBE490}" type="datetimeFigureOut">
              <a:rPr kumimoji="1" lang="ko-KR" altLang="en-US" smtClean="0"/>
              <a:t>2024. 12. 7.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938944-1317-D8BB-075F-F8908292AE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D8D000-4D16-6A22-2C06-C7E9899505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19430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6.svg"/><Relationship Id="rId5" Type="http://schemas.openxmlformats.org/officeDocument/2006/relationships/image" Target="../media/image10.png"/><Relationship Id="rId15" Type="http://schemas.openxmlformats.org/officeDocument/2006/relationships/image" Target="../media/image9.png"/><Relationship Id="rId10" Type="http://schemas.openxmlformats.org/officeDocument/2006/relationships/image" Target="../media/image5.png"/><Relationship Id="rId4" Type="http://schemas.openxmlformats.org/officeDocument/2006/relationships/image" Target="../media/image3.jpeg"/><Relationship Id="rId9" Type="http://schemas.openxmlformats.org/officeDocument/2006/relationships/image" Target="../media/image15.png"/><Relationship Id="rId1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3.jpe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jpe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6.svg"/><Relationship Id="rId4" Type="http://schemas.openxmlformats.org/officeDocument/2006/relationships/image" Target="../media/image9.png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jpeg"/><Relationship Id="rId7" Type="http://schemas.openxmlformats.org/officeDocument/2006/relationships/image" Target="../media/image13.png"/><Relationship Id="rId12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6.svg"/><Relationship Id="rId5" Type="http://schemas.openxmlformats.org/officeDocument/2006/relationships/image" Target="../media/image10.png"/><Relationship Id="rId10" Type="http://schemas.openxmlformats.org/officeDocument/2006/relationships/image" Target="../media/image5.png"/><Relationship Id="rId4" Type="http://schemas.openxmlformats.org/officeDocument/2006/relationships/image" Target="../media/image9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4.png"/><Relationship Id="rId3" Type="http://schemas.openxmlformats.org/officeDocument/2006/relationships/image" Target="../media/image3.jpeg"/><Relationship Id="rId7" Type="http://schemas.openxmlformats.org/officeDocument/2006/relationships/image" Target="../media/image13.png"/><Relationship Id="rId12" Type="http://schemas.openxmlformats.org/officeDocument/2006/relationships/image" Target="../media/image6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5.png"/><Relationship Id="rId5" Type="http://schemas.openxmlformats.org/officeDocument/2006/relationships/image" Target="../media/image10.png"/><Relationship Id="rId15" Type="http://schemas.openxmlformats.org/officeDocument/2006/relationships/image" Target="../media/image17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12" Type="http://schemas.openxmlformats.org/officeDocument/2006/relationships/image" Target="../media/image6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5.png"/><Relationship Id="rId5" Type="http://schemas.openxmlformats.org/officeDocument/2006/relationships/image" Target="../media/image10.png"/><Relationship Id="rId15" Type="http://schemas.openxmlformats.org/officeDocument/2006/relationships/image" Target="../media/image17.png"/><Relationship Id="rId10" Type="http://schemas.openxmlformats.org/officeDocument/2006/relationships/image" Target="../media/image15.png"/><Relationship Id="rId4" Type="http://schemas.openxmlformats.org/officeDocument/2006/relationships/image" Target="../media/image3.jpeg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6.svg"/><Relationship Id="rId5" Type="http://schemas.openxmlformats.org/officeDocument/2006/relationships/image" Target="../media/image10.png"/><Relationship Id="rId15" Type="http://schemas.openxmlformats.org/officeDocument/2006/relationships/image" Target="../media/image9.png"/><Relationship Id="rId10" Type="http://schemas.openxmlformats.org/officeDocument/2006/relationships/image" Target="../media/image5.png"/><Relationship Id="rId4" Type="http://schemas.openxmlformats.org/officeDocument/2006/relationships/image" Target="../media/image3.jpeg"/><Relationship Id="rId9" Type="http://schemas.openxmlformats.org/officeDocument/2006/relationships/image" Target="../media/image15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8EB433D-B1D4-F14B-C9A3-20019F406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35794"/>
            <a:ext cx="7772400" cy="638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059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mazon Bedrock Connector - Overview (O11) | OutSystems">
            <a:extLst>
              <a:ext uri="{FF2B5EF4-FFF2-40B4-BE49-F238E27FC236}">
                <a16:creationId xmlns:a16="http://schemas.microsoft.com/office/drawing/2014/main" id="{6DA16296-BD32-D7F0-01D5-6C09271FA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0107" y="3020575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6B3A304C-BFF1-2B0E-6D04-E3EBC01A9BD6}"/>
              </a:ext>
            </a:extLst>
          </p:cNvPr>
          <p:cNvSpPr txBox="1">
            <a:spLocks/>
          </p:cNvSpPr>
          <p:nvPr/>
        </p:nvSpPr>
        <p:spPr>
          <a:xfrm>
            <a:off x="9302452" y="3500812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CB821EA-A35B-3E71-C9DD-00E24904DF39}"/>
              </a:ext>
            </a:extLst>
          </p:cNvPr>
          <p:cNvSpPr txBox="1">
            <a:spLocks/>
          </p:cNvSpPr>
          <p:nvPr/>
        </p:nvSpPr>
        <p:spPr>
          <a:xfrm>
            <a:off x="10844718" y="3964171"/>
            <a:ext cx="1304524" cy="262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3.5 Sonnet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3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9106017E-A991-4292-85EB-1286A8B1B5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1208375" y="3465927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E3E7097A-D899-57F0-AA84-4CA445238B28}"/>
              </a:ext>
            </a:extLst>
          </p:cNvPr>
          <p:cNvSpPr txBox="1">
            <a:spLocks/>
          </p:cNvSpPr>
          <p:nvPr/>
        </p:nvSpPr>
        <p:spPr>
          <a:xfrm>
            <a:off x="10265105" y="4865632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5BAB6A00-4CF3-7A79-987B-9DEFE62CB6F7}"/>
              </a:ext>
            </a:extLst>
          </p:cNvPr>
          <p:cNvSpPr txBox="1">
            <a:spLocks/>
          </p:cNvSpPr>
          <p:nvPr/>
        </p:nvSpPr>
        <p:spPr>
          <a:xfrm>
            <a:off x="7092963" y="5713253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4E2557D-5953-C1A9-118E-BEB9C692C0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4036" y="4212266"/>
            <a:ext cx="465429" cy="465429"/>
          </a:xfrm>
          <a:prstGeom prst="rect">
            <a:avLst/>
          </a:pr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43B19051-C4DB-2973-13E0-26D3E5B051C2}"/>
              </a:ext>
            </a:extLst>
          </p:cNvPr>
          <p:cNvSpPr txBox="1">
            <a:spLocks/>
          </p:cNvSpPr>
          <p:nvPr/>
        </p:nvSpPr>
        <p:spPr>
          <a:xfrm>
            <a:off x="9236531" y="4708204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30AA3DF9-0C34-53E0-3770-48ED28E218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0556" y="6094411"/>
            <a:ext cx="462142" cy="46214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5C7CE01-3AD3-869D-EAEB-D8D94DCA24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45224" y="3104055"/>
            <a:ext cx="461326" cy="461326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B74730AF-E164-6232-603B-2E81071DA6AA}"/>
              </a:ext>
            </a:extLst>
          </p:cNvPr>
          <p:cNvSpPr/>
          <p:nvPr/>
        </p:nvSpPr>
        <p:spPr>
          <a:xfrm>
            <a:off x="3011323" y="1382749"/>
            <a:ext cx="1503655" cy="1054929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014D017-3F5D-E9D6-99EC-0EAB748C06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37383" y="2227629"/>
            <a:ext cx="462142" cy="462142"/>
          </a:xfrm>
          <a:prstGeom prst="rect">
            <a:avLst/>
          </a:prstGeom>
        </p:spPr>
      </p:pic>
      <p:sp>
        <p:nvSpPr>
          <p:cNvPr id="31" name="제목 1">
            <a:extLst>
              <a:ext uri="{FF2B5EF4-FFF2-40B4-BE49-F238E27FC236}">
                <a16:creationId xmlns:a16="http://schemas.microsoft.com/office/drawing/2014/main" id="{B68F8371-67DD-46F1-CFB7-A708C5740D02}"/>
              </a:ext>
            </a:extLst>
          </p:cNvPr>
          <p:cNvSpPr txBox="1">
            <a:spLocks/>
          </p:cNvSpPr>
          <p:nvPr/>
        </p:nvSpPr>
        <p:spPr>
          <a:xfrm>
            <a:off x="3280433" y="2699918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C4C48DA-AB9C-66CF-5BC3-E8C3AB5FEC45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853780" y="634244"/>
            <a:ext cx="37463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299B75B5-D8F0-18BC-D6BE-E676585A616C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35000"/>
          </a:blip>
          <a:stretch>
            <a:fillRect/>
          </a:stretch>
        </p:blipFill>
        <p:spPr>
          <a:xfrm>
            <a:off x="1266079" y="2023546"/>
            <a:ext cx="435116" cy="435116"/>
          </a:xfrm>
          <a:prstGeom prst="rect">
            <a:avLst/>
          </a:prstGeom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4883C4EB-69F2-7707-5907-D402594B4B41}"/>
              </a:ext>
            </a:extLst>
          </p:cNvPr>
          <p:cNvSpPr txBox="1">
            <a:spLocks/>
          </p:cNvSpPr>
          <p:nvPr/>
        </p:nvSpPr>
        <p:spPr>
          <a:xfrm>
            <a:off x="876421" y="2526995"/>
            <a:ext cx="126067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CloudFront - TBD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8" name="그래픽 37" descr="사용자 단색으로 채워진">
            <a:extLst>
              <a:ext uri="{FF2B5EF4-FFF2-40B4-BE49-F238E27FC236}">
                <a16:creationId xmlns:a16="http://schemas.microsoft.com/office/drawing/2014/main" id="{3CCFFB7A-B116-AF77-980D-C90D7C5B0E0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9647" y="257231"/>
            <a:ext cx="754027" cy="754027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ECCA4A3-4896-020A-6E1B-A5C0CABA7AB0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 amt="35000"/>
          </a:blip>
          <a:stretch>
            <a:fillRect/>
          </a:stretch>
        </p:blipFill>
        <p:spPr>
          <a:xfrm>
            <a:off x="1228416" y="399544"/>
            <a:ext cx="469400" cy="469400"/>
          </a:xfrm>
          <a:prstGeom prst="rect">
            <a:avLst/>
          </a:prstGeom>
        </p:spPr>
      </p:pic>
      <p:sp>
        <p:nvSpPr>
          <p:cNvPr id="40" name="제목 1">
            <a:extLst>
              <a:ext uri="{FF2B5EF4-FFF2-40B4-BE49-F238E27FC236}">
                <a16:creationId xmlns:a16="http://schemas.microsoft.com/office/drawing/2014/main" id="{D265A0A2-EE38-19E6-4AB8-846CED18BE20}"/>
              </a:ext>
            </a:extLst>
          </p:cNvPr>
          <p:cNvSpPr txBox="1">
            <a:spLocks/>
          </p:cNvSpPr>
          <p:nvPr/>
        </p:nvSpPr>
        <p:spPr>
          <a:xfrm>
            <a:off x="979444" y="874498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Route 53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1" name="처리 40">
            <a:extLst>
              <a:ext uri="{FF2B5EF4-FFF2-40B4-BE49-F238E27FC236}">
                <a16:creationId xmlns:a16="http://schemas.microsoft.com/office/drawing/2014/main" id="{3696A90F-8B52-3CF7-5BAE-40A3644A9762}"/>
              </a:ext>
            </a:extLst>
          </p:cNvPr>
          <p:cNvSpPr/>
          <p:nvPr/>
        </p:nvSpPr>
        <p:spPr>
          <a:xfrm>
            <a:off x="4926696" y="1693608"/>
            <a:ext cx="1241157" cy="242431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Service.html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371D1B9E-F9A5-B818-0A2D-56C3F74432FB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</a:blip>
          <a:stretch>
            <a:fillRect/>
          </a:stretch>
        </p:blipFill>
        <p:spPr>
          <a:xfrm>
            <a:off x="2251678" y="399544"/>
            <a:ext cx="469400" cy="469400"/>
          </a:xfrm>
          <a:prstGeom prst="rect">
            <a:avLst/>
          </a:prstGeom>
        </p:spPr>
      </p:pic>
      <p:sp>
        <p:nvSpPr>
          <p:cNvPr id="47" name="제목 1">
            <a:extLst>
              <a:ext uri="{FF2B5EF4-FFF2-40B4-BE49-F238E27FC236}">
                <a16:creationId xmlns:a16="http://schemas.microsoft.com/office/drawing/2014/main" id="{366394CA-2055-4338-75FA-29FAE3468C72}"/>
              </a:ext>
            </a:extLst>
          </p:cNvPr>
          <p:cNvSpPr txBox="1">
            <a:spLocks/>
          </p:cNvSpPr>
          <p:nvPr/>
        </p:nvSpPr>
        <p:spPr>
          <a:xfrm>
            <a:off x="6973894" y="1754663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WAF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8" name="제목 1">
            <a:extLst>
              <a:ext uri="{FF2B5EF4-FFF2-40B4-BE49-F238E27FC236}">
                <a16:creationId xmlns:a16="http://schemas.microsoft.com/office/drawing/2014/main" id="{6666B4EF-DAA2-18A1-C3FB-6AA06B52EA62}"/>
              </a:ext>
            </a:extLst>
          </p:cNvPr>
          <p:cNvSpPr txBox="1">
            <a:spLocks/>
          </p:cNvSpPr>
          <p:nvPr/>
        </p:nvSpPr>
        <p:spPr>
          <a:xfrm>
            <a:off x="5068556" y="3595225"/>
            <a:ext cx="967879" cy="387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</a:p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(WSS)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52" name="제목 1">
            <a:extLst>
              <a:ext uri="{FF2B5EF4-FFF2-40B4-BE49-F238E27FC236}">
                <a16:creationId xmlns:a16="http://schemas.microsoft.com/office/drawing/2014/main" id="{E9F17F88-4DCB-803E-4479-A1146811AEB5}"/>
              </a:ext>
            </a:extLst>
          </p:cNvPr>
          <p:cNvSpPr txBox="1">
            <a:spLocks/>
          </p:cNvSpPr>
          <p:nvPr/>
        </p:nvSpPr>
        <p:spPr>
          <a:xfrm>
            <a:off x="5073022" y="6559303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Cloudwatch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2553ADDA-AB0D-A775-5972-34D82429DC78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226763" y="388567"/>
            <a:ext cx="462143" cy="462143"/>
          </a:xfrm>
          <a:prstGeom prst="rect">
            <a:avLst/>
          </a:prstGeom>
        </p:spPr>
      </p:pic>
      <p:sp>
        <p:nvSpPr>
          <p:cNvPr id="59" name="제목 1">
            <a:extLst>
              <a:ext uri="{FF2B5EF4-FFF2-40B4-BE49-F238E27FC236}">
                <a16:creationId xmlns:a16="http://schemas.microsoft.com/office/drawing/2014/main" id="{136BCF7D-BE45-1249-0A36-AE08D869C09D}"/>
              </a:ext>
            </a:extLst>
          </p:cNvPr>
          <p:cNvSpPr txBox="1">
            <a:spLocks/>
          </p:cNvSpPr>
          <p:nvPr/>
        </p:nvSpPr>
        <p:spPr>
          <a:xfrm>
            <a:off x="6771491" y="890302"/>
            <a:ext cx="137268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Cognito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User Pool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</a:p>
        </p:txBody>
      </p:sp>
      <p:sp>
        <p:nvSpPr>
          <p:cNvPr id="1043" name="직사각형 1042">
            <a:extLst>
              <a:ext uri="{FF2B5EF4-FFF2-40B4-BE49-F238E27FC236}">
                <a16:creationId xmlns:a16="http://schemas.microsoft.com/office/drawing/2014/main" id="{11BEF97D-88AF-EEA9-C1B8-93C0D79DF3E2}"/>
              </a:ext>
            </a:extLst>
          </p:cNvPr>
          <p:cNvSpPr/>
          <p:nvPr/>
        </p:nvSpPr>
        <p:spPr>
          <a:xfrm>
            <a:off x="6698433" y="2912280"/>
            <a:ext cx="1503655" cy="253656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ABC9D3B-CFA7-E166-CF7C-86924353DAE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220461" y="5217777"/>
            <a:ext cx="462142" cy="462142"/>
          </a:xfrm>
          <a:prstGeom prst="rect">
            <a:avLst/>
          </a:prstGeom>
        </p:spPr>
      </p:pic>
      <p:sp>
        <p:nvSpPr>
          <p:cNvPr id="1052" name="처리 1051">
            <a:extLst>
              <a:ext uri="{FF2B5EF4-FFF2-40B4-BE49-F238E27FC236}">
                <a16:creationId xmlns:a16="http://schemas.microsoft.com/office/drawing/2014/main" id="{2B3FAD64-4705-E1C2-42FE-94B44868B7B4}"/>
              </a:ext>
            </a:extLst>
          </p:cNvPr>
          <p:cNvSpPr/>
          <p:nvPr/>
        </p:nvSpPr>
        <p:spPr>
          <a:xfrm>
            <a:off x="6857688" y="3031575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Connect.py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3" name="처리 1052">
            <a:extLst>
              <a:ext uri="{FF2B5EF4-FFF2-40B4-BE49-F238E27FC236}">
                <a16:creationId xmlns:a16="http://schemas.microsoft.com/office/drawing/2014/main" id="{A45DEA1D-9009-4C1F-77FF-51C1DCDF71ED}"/>
              </a:ext>
            </a:extLst>
          </p:cNvPr>
          <p:cNvSpPr/>
          <p:nvPr/>
        </p:nvSpPr>
        <p:spPr>
          <a:xfrm>
            <a:off x="6857688" y="3291541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SendMsg.py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4" name="처리 1053">
            <a:extLst>
              <a:ext uri="{FF2B5EF4-FFF2-40B4-BE49-F238E27FC236}">
                <a16:creationId xmlns:a16="http://schemas.microsoft.com/office/drawing/2014/main" id="{3D678DE6-EA83-F61A-84F9-F9C57880A466}"/>
              </a:ext>
            </a:extLst>
          </p:cNvPr>
          <p:cNvSpPr/>
          <p:nvPr/>
        </p:nvSpPr>
        <p:spPr>
          <a:xfrm>
            <a:off x="6857688" y="3554369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Disconnect.py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89" name="직선 화살표 연결선 1088">
            <a:extLst>
              <a:ext uri="{FF2B5EF4-FFF2-40B4-BE49-F238E27FC236}">
                <a16:creationId xmlns:a16="http://schemas.microsoft.com/office/drawing/2014/main" id="{E3317280-D50E-F500-87BA-9D60DB1CFD51}"/>
              </a:ext>
            </a:extLst>
          </p:cNvPr>
          <p:cNvCxnSpPr>
            <a:cxnSpLocks/>
            <a:stCxn id="45" idx="1"/>
            <a:endCxn id="39" idx="3"/>
          </p:cNvCxnSpPr>
          <p:nvPr/>
        </p:nvCxnSpPr>
        <p:spPr>
          <a:xfrm flipH="1">
            <a:off x="1697816" y="634244"/>
            <a:ext cx="553862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4" name="그림 53">
            <a:extLst>
              <a:ext uri="{FF2B5EF4-FFF2-40B4-BE49-F238E27FC236}">
                <a16:creationId xmlns:a16="http://schemas.microsoft.com/office/drawing/2014/main" id="{35E89B8B-EE29-D4D2-630A-2DA6FAC45D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11399" y="401126"/>
            <a:ext cx="461326" cy="461326"/>
          </a:xfrm>
          <a:prstGeom prst="rect">
            <a:avLst/>
          </a:prstGeom>
        </p:spPr>
      </p:pic>
      <p:sp>
        <p:nvSpPr>
          <p:cNvPr id="56" name="제목 1">
            <a:extLst>
              <a:ext uri="{FF2B5EF4-FFF2-40B4-BE49-F238E27FC236}">
                <a16:creationId xmlns:a16="http://schemas.microsoft.com/office/drawing/2014/main" id="{930CA60A-48EA-5A43-AC7B-5435E9FED87B}"/>
              </a:ext>
            </a:extLst>
          </p:cNvPr>
          <p:cNvSpPr txBox="1">
            <a:spLocks/>
          </p:cNvSpPr>
          <p:nvPr/>
        </p:nvSpPr>
        <p:spPr>
          <a:xfrm>
            <a:off x="5067319" y="839028"/>
            <a:ext cx="967879" cy="461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</a:p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(http)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00CE3C54-93F1-5BBE-9276-476AB4993B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45224" y="4143799"/>
            <a:ext cx="461326" cy="461326"/>
          </a:xfrm>
          <a:prstGeom prst="rect">
            <a:avLst/>
          </a:prstGeom>
        </p:spPr>
      </p:pic>
      <p:sp>
        <p:nvSpPr>
          <p:cNvPr id="58" name="제목 1">
            <a:extLst>
              <a:ext uri="{FF2B5EF4-FFF2-40B4-BE49-F238E27FC236}">
                <a16:creationId xmlns:a16="http://schemas.microsoft.com/office/drawing/2014/main" id="{454AAD7C-6AE8-FD86-81B3-FB5018671B41}"/>
              </a:ext>
            </a:extLst>
          </p:cNvPr>
          <p:cNvSpPr txBox="1">
            <a:spLocks/>
          </p:cNvSpPr>
          <p:nvPr/>
        </p:nvSpPr>
        <p:spPr>
          <a:xfrm>
            <a:off x="5068556" y="4634969"/>
            <a:ext cx="967879" cy="387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</a:p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(REST)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028" name="Picture 2" descr="JavaScript | Kakao Developers 문서">
            <a:extLst>
              <a:ext uri="{FF2B5EF4-FFF2-40B4-BE49-F238E27FC236}">
                <a16:creationId xmlns:a16="http://schemas.microsoft.com/office/drawing/2014/main" id="{61689886-B4CA-0B2E-7E58-76390717B1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01" t="35938" r="20859" b="37167"/>
          <a:stretch/>
        </p:blipFill>
        <p:spPr bwMode="auto">
          <a:xfrm>
            <a:off x="8977656" y="463551"/>
            <a:ext cx="649591" cy="33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9" name="직선 화살표 연결선 1028">
            <a:extLst>
              <a:ext uri="{FF2B5EF4-FFF2-40B4-BE49-F238E27FC236}">
                <a16:creationId xmlns:a16="http://schemas.microsoft.com/office/drawing/2014/main" id="{2289ADC0-8153-C4A0-F4DC-BB74F791A427}"/>
              </a:ext>
            </a:extLst>
          </p:cNvPr>
          <p:cNvCxnSpPr>
            <a:cxnSpLocks/>
            <a:stCxn id="25" idx="1"/>
            <a:endCxn id="45" idx="3"/>
          </p:cNvCxnSpPr>
          <p:nvPr/>
        </p:nvCxnSpPr>
        <p:spPr>
          <a:xfrm flipH="1">
            <a:off x="2721078" y="632518"/>
            <a:ext cx="808847" cy="172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3" name="직선 화살표 연결선 1032">
            <a:extLst>
              <a:ext uri="{FF2B5EF4-FFF2-40B4-BE49-F238E27FC236}">
                <a16:creationId xmlns:a16="http://schemas.microsoft.com/office/drawing/2014/main" id="{76AD7131-7A4A-7DE2-AB41-93F8B25691CA}"/>
              </a:ext>
            </a:extLst>
          </p:cNvPr>
          <p:cNvCxnSpPr>
            <a:cxnSpLocks/>
            <a:stCxn id="54" idx="1"/>
            <a:endCxn id="25" idx="3"/>
          </p:cNvCxnSpPr>
          <p:nvPr/>
        </p:nvCxnSpPr>
        <p:spPr>
          <a:xfrm flipH="1">
            <a:off x="3992068" y="631789"/>
            <a:ext cx="1319331" cy="72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7" name="직선 화살표 연결선 1036">
            <a:extLst>
              <a:ext uri="{FF2B5EF4-FFF2-40B4-BE49-F238E27FC236}">
                <a16:creationId xmlns:a16="http://schemas.microsoft.com/office/drawing/2014/main" id="{377287A8-2E6B-8C5B-3969-5AFE81FF55D6}"/>
              </a:ext>
            </a:extLst>
          </p:cNvPr>
          <p:cNvCxnSpPr>
            <a:cxnSpLocks/>
            <a:stCxn id="53" idx="1"/>
            <a:endCxn id="54" idx="3"/>
          </p:cNvCxnSpPr>
          <p:nvPr/>
        </p:nvCxnSpPr>
        <p:spPr>
          <a:xfrm flipH="1">
            <a:off x="5772725" y="619639"/>
            <a:ext cx="1454038" cy="1215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5" name="제목 1">
            <a:extLst>
              <a:ext uri="{FF2B5EF4-FFF2-40B4-BE49-F238E27FC236}">
                <a16:creationId xmlns:a16="http://schemas.microsoft.com/office/drawing/2014/main" id="{A54290A2-14FB-559C-439E-46C4EE54F821}"/>
              </a:ext>
            </a:extLst>
          </p:cNvPr>
          <p:cNvSpPr txBox="1">
            <a:spLocks/>
          </p:cNvSpPr>
          <p:nvPr/>
        </p:nvSpPr>
        <p:spPr>
          <a:xfrm>
            <a:off x="7089641" y="2537992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6" name="직사각형 1055">
            <a:extLst>
              <a:ext uri="{FF2B5EF4-FFF2-40B4-BE49-F238E27FC236}">
                <a16:creationId xmlns:a16="http://schemas.microsoft.com/office/drawing/2014/main" id="{1A5822A4-6559-B569-6F51-128ADF0FE4A6}"/>
              </a:ext>
            </a:extLst>
          </p:cNvPr>
          <p:cNvSpPr/>
          <p:nvPr/>
        </p:nvSpPr>
        <p:spPr>
          <a:xfrm>
            <a:off x="6708804" y="1483726"/>
            <a:ext cx="1503655" cy="75402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pic>
        <p:nvPicPr>
          <p:cNvPr id="1057" name="그림 1056">
            <a:extLst>
              <a:ext uri="{FF2B5EF4-FFF2-40B4-BE49-F238E27FC236}">
                <a16:creationId xmlns:a16="http://schemas.microsoft.com/office/drawing/2014/main" id="{A3E2BDC1-59D6-FFDB-8B32-92061EC8B91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220461" y="2015366"/>
            <a:ext cx="462142" cy="462142"/>
          </a:xfrm>
          <a:prstGeom prst="rect">
            <a:avLst/>
          </a:prstGeom>
        </p:spPr>
      </p:pic>
      <p:sp>
        <p:nvSpPr>
          <p:cNvPr id="1058" name="처리 1057">
            <a:extLst>
              <a:ext uri="{FF2B5EF4-FFF2-40B4-BE49-F238E27FC236}">
                <a16:creationId xmlns:a16="http://schemas.microsoft.com/office/drawing/2014/main" id="{8E4E0422-7642-B895-B2F2-84BE478639D5}"/>
              </a:ext>
            </a:extLst>
          </p:cNvPr>
          <p:cNvSpPr/>
          <p:nvPr/>
        </p:nvSpPr>
        <p:spPr>
          <a:xfrm>
            <a:off x="6868059" y="1690704"/>
            <a:ext cx="1203109" cy="24533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Authinfo.py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84" name="꺾인 연결선[E] 1083">
            <a:extLst>
              <a:ext uri="{FF2B5EF4-FFF2-40B4-BE49-F238E27FC236}">
                <a16:creationId xmlns:a16="http://schemas.microsoft.com/office/drawing/2014/main" id="{31BA6834-A13B-B90C-A5E9-F950F67D21B3}"/>
              </a:ext>
            </a:extLst>
          </p:cNvPr>
          <p:cNvCxnSpPr>
            <a:cxnSpLocks/>
            <a:stCxn id="1052" idx="1"/>
            <a:endCxn id="24" idx="3"/>
          </p:cNvCxnSpPr>
          <p:nvPr/>
        </p:nvCxnSpPr>
        <p:spPr>
          <a:xfrm rot="10800000" flipV="1">
            <a:off x="5806550" y="3153546"/>
            <a:ext cx="1051138" cy="18117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1" name="꺾인 연결선[E] 1100">
            <a:extLst>
              <a:ext uri="{FF2B5EF4-FFF2-40B4-BE49-F238E27FC236}">
                <a16:creationId xmlns:a16="http://schemas.microsoft.com/office/drawing/2014/main" id="{8D32C0CD-B118-B505-B44D-0C407FEAF52E}"/>
              </a:ext>
            </a:extLst>
          </p:cNvPr>
          <p:cNvCxnSpPr>
            <a:cxnSpLocks/>
            <a:stCxn id="1024" idx="1"/>
            <a:endCxn id="24" idx="1"/>
          </p:cNvCxnSpPr>
          <p:nvPr/>
        </p:nvCxnSpPr>
        <p:spPr>
          <a:xfrm rot="10800000" flipH="1" flipV="1">
            <a:off x="3135300" y="2005748"/>
            <a:ext cx="2209924" cy="1328969"/>
          </a:xfrm>
          <a:prstGeom prst="bentConnector3">
            <a:avLst>
              <a:gd name="adj1" fmla="val -1034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7" name="제목 1">
            <a:extLst>
              <a:ext uri="{FF2B5EF4-FFF2-40B4-BE49-F238E27FC236}">
                <a16:creationId xmlns:a16="http://schemas.microsoft.com/office/drawing/2014/main" id="{21FCD9F5-EAB2-00A3-7567-FD4506672900}"/>
              </a:ext>
            </a:extLst>
          </p:cNvPr>
          <p:cNvSpPr txBox="1">
            <a:spLocks/>
          </p:cNvSpPr>
          <p:nvPr/>
        </p:nvSpPr>
        <p:spPr>
          <a:xfrm>
            <a:off x="8521124" y="901587"/>
            <a:ext cx="165192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Kakao Login OIDC</a:t>
            </a:r>
          </a:p>
        </p:txBody>
      </p:sp>
      <p:cxnSp>
        <p:nvCxnSpPr>
          <p:cNvPr id="1140" name="직선 화살표 연결선 1139">
            <a:extLst>
              <a:ext uri="{FF2B5EF4-FFF2-40B4-BE49-F238E27FC236}">
                <a16:creationId xmlns:a16="http://schemas.microsoft.com/office/drawing/2014/main" id="{8F43D639-ABD4-4922-F4C1-D031D44F31D3}"/>
              </a:ext>
            </a:extLst>
          </p:cNvPr>
          <p:cNvCxnSpPr>
            <a:cxnSpLocks/>
            <a:stCxn id="53" idx="3"/>
            <a:endCxn id="1028" idx="1"/>
          </p:cNvCxnSpPr>
          <p:nvPr/>
        </p:nvCxnSpPr>
        <p:spPr>
          <a:xfrm>
            <a:off x="7688906" y="619639"/>
            <a:ext cx="1288750" cy="1056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mazon Bedrock Connector - Overview (O11) | OutSystems">
            <a:extLst>
              <a:ext uri="{FF2B5EF4-FFF2-40B4-BE49-F238E27FC236}">
                <a16:creationId xmlns:a16="http://schemas.microsoft.com/office/drawing/2014/main" id="{0CC4E556-84F1-E509-8785-5CDBC5B57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5695" y="437446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C7837A5-3724-9825-FD95-0F4C3E3563F6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10868409" y="5133630"/>
            <a:ext cx="1" cy="31521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제목 1">
            <a:extLst>
              <a:ext uri="{FF2B5EF4-FFF2-40B4-BE49-F238E27FC236}">
                <a16:creationId xmlns:a16="http://schemas.microsoft.com/office/drawing/2014/main" id="{43508820-7D00-3296-E58D-51165381425D}"/>
              </a:ext>
            </a:extLst>
          </p:cNvPr>
          <p:cNvSpPr txBox="1">
            <a:spLocks/>
          </p:cNvSpPr>
          <p:nvPr/>
        </p:nvSpPr>
        <p:spPr>
          <a:xfrm>
            <a:off x="10134221" y="5901178"/>
            <a:ext cx="1462517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Aurora Serverless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2" name="처리 1">
            <a:extLst>
              <a:ext uri="{FF2B5EF4-FFF2-40B4-BE49-F238E27FC236}">
                <a16:creationId xmlns:a16="http://schemas.microsoft.com/office/drawing/2014/main" id="{24D94196-81AC-D425-7880-C5EC9596E02E}"/>
              </a:ext>
            </a:extLst>
          </p:cNvPr>
          <p:cNvSpPr/>
          <p:nvPr/>
        </p:nvSpPr>
        <p:spPr>
          <a:xfrm>
            <a:off x="6867764" y="395230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NewSession.py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7" name="처리 6">
            <a:extLst>
              <a:ext uri="{FF2B5EF4-FFF2-40B4-BE49-F238E27FC236}">
                <a16:creationId xmlns:a16="http://schemas.microsoft.com/office/drawing/2014/main" id="{2F58B189-C692-A414-8EA3-4589E9AFC6A9}"/>
              </a:ext>
            </a:extLst>
          </p:cNvPr>
          <p:cNvSpPr/>
          <p:nvPr/>
        </p:nvSpPr>
        <p:spPr>
          <a:xfrm>
            <a:off x="6867764" y="4212266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GetMsg.py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9" name="처리 8">
            <a:extLst>
              <a:ext uri="{FF2B5EF4-FFF2-40B4-BE49-F238E27FC236}">
                <a16:creationId xmlns:a16="http://schemas.microsoft.com/office/drawing/2014/main" id="{D8114163-093C-360E-6931-8D0B6081B6F4}"/>
              </a:ext>
            </a:extLst>
          </p:cNvPr>
          <p:cNvSpPr/>
          <p:nvPr/>
        </p:nvSpPr>
        <p:spPr>
          <a:xfrm>
            <a:off x="6867764" y="4475094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GetSession.py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1" name="꺾인 연결선[E] 10">
            <a:extLst>
              <a:ext uri="{FF2B5EF4-FFF2-40B4-BE49-F238E27FC236}">
                <a16:creationId xmlns:a16="http://schemas.microsoft.com/office/drawing/2014/main" id="{06559759-C710-7689-0DB9-E2CCCCA14EE4}"/>
              </a:ext>
            </a:extLst>
          </p:cNvPr>
          <p:cNvCxnSpPr>
            <a:cxnSpLocks/>
            <a:stCxn id="2" idx="1"/>
            <a:endCxn id="57" idx="3"/>
          </p:cNvCxnSpPr>
          <p:nvPr/>
        </p:nvCxnSpPr>
        <p:spPr>
          <a:xfrm rot="10800000" flipV="1">
            <a:off x="5806550" y="4074270"/>
            <a:ext cx="1061214" cy="30019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3FB965EF-BC8D-556E-1DFC-FF7F67D12475}"/>
              </a:ext>
            </a:extLst>
          </p:cNvPr>
          <p:cNvCxnSpPr>
            <a:cxnSpLocks/>
            <a:stCxn id="1053" idx="1"/>
            <a:endCxn id="24" idx="3"/>
          </p:cNvCxnSpPr>
          <p:nvPr/>
        </p:nvCxnSpPr>
        <p:spPr>
          <a:xfrm rot="10800000">
            <a:off x="5806550" y="3334718"/>
            <a:ext cx="1051138" cy="7879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[E] 42">
            <a:extLst>
              <a:ext uri="{FF2B5EF4-FFF2-40B4-BE49-F238E27FC236}">
                <a16:creationId xmlns:a16="http://schemas.microsoft.com/office/drawing/2014/main" id="{89070E6F-D7BA-2052-C553-FABC01E13052}"/>
              </a:ext>
            </a:extLst>
          </p:cNvPr>
          <p:cNvCxnSpPr>
            <a:cxnSpLocks/>
            <a:stCxn id="1054" idx="1"/>
            <a:endCxn id="24" idx="3"/>
          </p:cNvCxnSpPr>
          <p:nvPr/>
        </p:nvCxnSpPr>
        <p:spPr>
          <a:xfrm rot="10800000">
            <a:off x="5806550" y="3334718"/>
            <a:ext cx="1051138" cy="34162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[E] 49">
            <a:extLst>
              <a:ext uri="{FF2B5EF4-FFF2-40B4-BE49-F238E27FC236}">
                <a16:creationId xmlns:a16="http://schemas.microsoft.com/office/drawing/2014/main" id="{415530AB-EB1E-A5D9-FC17-723E8967B421}"/>
              </a:ext>
            </a:extLst>
          </p:cNvPr>
          <p:cNvCxnSpPr>
            <a:cxnSpLocks/>
            <a:stCxn id="7" idx="1"/>
            <a:endCxn id="57" idx="3"/>
          </p:cNvCxnSpPr>
          <p:nvPr/>
        </p:nvCxnSpPr>
        <p:spPr>
          <a:xfrm rot="10800000" flipV="1">
            <a:off x="5806550" y="4334236"/>
            <a:ext cx="1061214" cy="4022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[E] 59">
            <a:extLst>
              <a:ext uri="{FF2B5EF4-FFF2-40B4-BE49-F238E27FC236}">
                <a16:creationId xmlns:a16="http://schemas.microsoft.com/office/drawing/2014/main" id="{D5E55D13-2559-110A-0099-F075FDD42166}"/>
              </a:ext>
            </a:extLst>
          </p:cNvPr>
          <p:cNvCxnSpPr>
            <a:cxnSpLocks/>
            <a:stCxn id="9" idx="1"/>
            <a:endCxn id="57" idx="3"/>
          </p:cNvCxnSpPr>
          <p:nvPr/>
        </p:nvCxnSpPr>
        <p:spPr>
          <a:xfrm rot="10800000">
            <a:off x="5806550" y="4374463"/>
            <a:ext cx="1061214" cy="22260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1" name="꺾인 연결선[E] 1030">
            <a:extLst>
              <a:ext uri="{FF2B5EF4-FFF2-40B4-BE49-F238E27FC236}">
                <a16:creationId xmlns:a16="http://schemas.microsoft.com/office/drawing/2014/main" id="{F11D9286-5235-FE79-4E16-F4507254E9A8}"/>
              </a:ext>
            </a:extLst>
          </p:cNvPr>
          <p:cNvCxnSpPr>
            <a:cxnSpLocks/>
            <a:stCxn id="1024" idx="1"/>
            <a:endCxn id="57" idx="1"/>
          </p:cNvCxnSpPr>
          <p:nvPr/>
        </p:nvCxnSpPr>
        <p:spPr>
          <a:xfrm rot="10800000" flipH="1" flipV="1">
            <a:off x="3135300" y="2005748"/>
            <a:ext cx="2209924" cy="2368713"/>
          </a:xfrm>
          <a:prstGeom prst="bentConnector3">
            <a:avLst>
              <a:gd name="adj1" fmla="val -1034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7" name="꺾인 연결선[E] 1066">
            <a:extLst>
              <a:ext uri="{FF2B5EF4-FFF2-40B4-BE49-F238E27FC236}">
                <a16:creationId xmlns:a16="http://schemas.microsoft.com/office/drawing/2014/main" id="{ADB27A0D-2290-9799-7878-C12367C7B254}"/>
              </a:ext>
            </a:extLst>
          </p:cNvPr>
          <p:cNvCxnSpPr>
            <a:cxnSpLocks/>
            <a:stCxn id="1026" idx="1"/>
            <a:endCxn id="1043" idx="3"/>
          </p:cNvCxnSpPr>
          <p:nvPr/>
        </p:nvCxnSpPr>
        <p:spPr>
          <a:xfrm rot="10800000" flipV="1">
            <a:off x="8202089" y="3253290"/>
            <a:ext cx="1228019" cy="927274"/>
          </a:xfrm>
          <a:prstGeom prst="bentConnector3">
            <a:avLst>
              <a:gd name="adj1" fmla="val 4864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9F6F868C-6836-77BA-CEFE-0F9BCB4F0CC0}"/>
              </a:ext>
            </a:extLst>
          </p:cNvPr>
          <p:cNvCxnSpPr>
            <a:cxnSpLocks/>
            <a:stCxn id="59" idx="2"/>
            <a:endCxn id="1058" idx="0"/>
          </p:cNvCxnSpPr>
          <p:nvPr/>
        </p:nvCxnSpPr>
        <p:spPr>
          <a:xfrm>
            <a:off x="7457833" y="1158300"/>
            <a:ext cx="11781" cy="53240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제목 1">
            <a:extLst>
              <a:ext uri="{FF2B5EF4-FFF2-40B4-BE49-F238E27FC236}">
                <a16:creationId xmlns:a16="http://schemas.microsoft.com/office/drawing/2014/main" id="{65D95CA5-D44B-2EB7-BC26-A8F4140EBB0D}"/>
              </a:ext>
            </a:extLst>
          </p:cNvPr>
          <p:cNvSpPr txBox="1">
            <a:spLocks/>
          </p:cNvSpPr>
          <p:nvPr/>
        </p:nvSpPr>
        <p:spPr>
          <a:xfrm>
            <a:off x="2002438" y="874498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WAF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019784CC-420B-09FC-7FA6-32A6A24C9C7C}"/>
              </a:ext>
            </a:extLst>
          </p:cNvPr>
          <p:cNvCxnSpPr>
            <a:cxnSpLocks/>
            <a:stCxn id="63" idx="3"/>
            <a:endCxn id="16" idx="2"/>
          </p:cNvCxnSpPr>
          <p:nvPr/>
        </p:nvCxnSpPr>
        <p:spPr>
          <a:xfrm flipV="1">
            <a:off x="5792698" y="5981251"/>
            <a:ext cx="1669866" cy="34423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65B494CF-56A5-41CD-A0CB-E3236E1C62F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635044" y="5440309"/>
            <a:ext cx="460869" cy="460869"/>
          </a:xfrm>
          <a:prstGeom prst="rect">
            <a:avLst/>
          </a:prstGeom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FA4EB3BE-1A7B-21BC-2153-F4E39E61BC46}"/>
              </a:ext>
            </a:extLst>
          </p:cNvPr>
          <p:cNvSpPr txBox="1">
            <a:spLocks/>
          </p:cNvSpPr>
          <p:nvPr/>
        </p:nvSpPr>
        <p:spPr>
          <a:xfrm>
            <a:off x="10844718" y="3061881"/>
            <a:ext cx="1304524" cy="262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Haiku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7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46FC2761-7E9A-6124-5215-BA20F763E7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1208375" y="2563637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꺾인 연결선[E] 19">
            <a:extLst>
              <a:ext uri="{FF2B5EF4-FFF2-40B4-BE49-F238E27FC236}">
                <a16:creationId xmlns:a16="http://schemas.microsoft.com/office/drawing/2014/main" id="{840BDB77-BCB7-7958-D61D-6C83D1218510}"/>
              </a:ext>
            </a:extLst>
          </p:cNvPr>
          <p:cNvCxnSpPr>
            <a:cxnSpLocks/>
            <a:stCxn id="17" idx="1"/>
            <a:endCxn id="1026" idx="3"/>
          </p:cNvCxnSpPr>
          <p:nvPr/>
        </p:nvCxnSpPr>
        <p:spPr>
          <a:xfrm rot="10800000" flipV="1">
            <a:off x="9895537" y="2796352"/>
            <a:ext cx="1312838" cy="45693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[E] 45">
            <a:extLst>
              <a:ext uri="{FF2B5EF4-FFF2-40B4-BE49-F238E27FC236}">
                <a16:creationId xmlns:a16="http://schemas.microsoft.com/office/drawing/2014/main" id="{9EDC3DC1-D47C-A99B-B734-BDC68BAFF980}"/>
              </a:ext>
            </a:extLst>
          </p:cNvPr>
          <p:cNvCxnSpPr>
            <a:cxnSpLocks/>
            <a:stCxn id="13" idx="1"/>
            <a:endCxn id="1026" idx="3"/>
          </p:cNvCxnSpPr>
          <p:nvPr/>
        </p:nvCxnSpPr>
        <p:spPr>
          <a:xfrm rot="10800000">
            <a:off x="9895537" y="3253290"/>
            <a:ext cx="1312838" cy="44535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5" name="꺾인 연결선[E] 1024">
            <a:extLst>
              <a:ext uri="{FF2B5EF4-FFF2-40B4-BE49-F238E27FC236}">
                <a16:creationId xmlns:a16="http://schemas.microsoft.com/office/drawing/2014/main" id="{775E5D73-4837-8715-689A-C56F25A0C95A}"/>
              </a:ext>
            </a:extLst>
          </p:cNvPr>
          <p:cNvCxnSpPr>
            <a:cxnSpLocks/>
            <a:stCxn id="13" idx="1"/>
            <a:endCxn id="3" idx="0"/>
          </p:cNvCxnSpPr>
          <p:nvPr/>
        </p:nvCxnSpPr>
        <p:spPr>
          <a:xfrm rot="10800000" flipV="1">
            <a:off x="10868411" y="3698642"/>
            <a:ext cx="339965" cy="67582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1" name="꺾인 연결선[E] 1040">
            <a:extLst>
              <a:ext uri="{FF2B5EF4-FFF2-40B4-BE49-F238E27FC236}">
                <a16:creationId xmlns:a16="http://schemas.microsoft.com/office/drawing/2014/main" id="{057F2AAA-880E-C167-FE14-1A5AE3AC603C}"/>
              </a:ext>
            </a:extLst>
          </p:cNvPr>
          <p:cNvCxnSpPr>
            <a:cxnSpLocks/>
            <a:stCxn id="18" idx="1"/>
            <a:endCxn id="1043" idx="3"/>
          </p:cNvCxnSpPr>
          <p:nvPr/>
        </p:nvCxnSpPr>
        <p:spPr>
          <a:xfrm rot="10800000">
            <a:off x="8202088" y="4180565"/>
            <a:ext cx="1261948" cy="26441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처리 25">
            <a:extLst>
              <a:ext uri="{FF2B5EF4-FFF2-40B4-BE49-F238E27FC236}">
                <a16:creationId xmlns:a16="http://schemas.microsoft.com/office/drawing/2014/main" id="{EB7ADC3C-C91C-23BF-988B-06D1300A67FA}"/>
              </a:ext>
            </a:extLst>
          </p:cNvPr>
          <p:cNvSpPr/>
          <p:nvPr/>
        </p:nvSpPr>
        <p:spPr>
          <a:xfrm>
            <a:off x="6861666" y="4741336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DelteSession.py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0" name="꺾인 연결선[E] 29">
            <a:extLst>
              <a:ext uri="{FF2B5EF4-FFF2-40B4-BE49-F238E27FC236}">
                <a16:creationId xmlns:a16="http://schemas.microsoft.com/office/drawing/2014/main" id="{452EF380-476F-711F-E59B-E9C084446D0B}"/>
              </a:ext>
            </a:extLst>
          </p:cNvPr>
          <p:cNvCxnSpPr>
            <a:cxnSpLocks/>
            <a:stCxn id="26" idx="1"/>
            <a:endCxn id="57" idx="3"/>
          </p:cNvCxnSpPr>
          <p:nvPr/>
        </p:nvCxnSpPr>
        <p:spPr>
          <a:xfrm rot="10800000">
            <a:off x="5806550" y="4374463"/>
            <a:ext cx="1055116" cy="488845"/>
          </a:xfrm>
          <a:prstGeom prst="bentConnector3">
            <a:avLst>
              <a:gd name="adj1" fmla="val 4944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09E9DA29-BD6C-C571-3BA6-73F68C3D371C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529925" y="401446"/>
            <a:ext cx="462143" cy="462143"/>
          </a:xfrm>
          <a:prstGeom prst="rect">
            <a:avLst/>
          </a:prstGeom>
        </p:spPr>
      </p:pic>
      <p:sp>
        <p:nvSpPr>
          <p:cNvPr id="35" name="제목 1">
            <a:extLst>
              <a:ext uri="{FF2B5EF4-FFF2-40B4-BE49-F238E27FC236}">
                <a16:creationId xmlns:a16="http://schemas.microsoft.com/office/drawing/2014/main" id="{68F41F23-2DB1-1E4C-910A-8CF23B8333BC}"/>
              </a:ext>
            </a:extLst>
          </p:cNvPr>
          <p:cNvSpPr txBox="1">
            <a:spLocks/>
          </p:cNvSpPr>
          <p:nvPr/>
        </p:nvSpPr>
        <p:spPr>
          <a:xfrm>
            <a:off x="3046861" y="879427"/>
            <a:ext cx="1418039" cy="360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Cognito User Pool</a:t>
            </a:r>
          </a:p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Hosted UI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24" name="처리 1023">
            <a:extLst>
              <a:ext uri="{FF2B5EF4-FFF2-40B4-BE49-F238E27FC236}">
                <a16:creationId xmlns:a16="http://schemas.microsoft.com/office/drawing/2014/main" id="{C171848F-012A-258C-CC6E-42196AD92626}"/>
              </a:ext>
            </a:extLst>
          </p:cNvPr>
          <p:cNvSpPr/>
          <p:nvPr/>
        </p:nvSpPr>
        <p:spPr>
          <a:xfrm>
            <a:off x="3135300" y="1884533"/>
            <a:ext cx="1241157" cy="242431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Service_script.js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38" name="처리 1037">
            <a:extLst>
              <a:ext uri="{FF2B5EF4-FFF2-40B4-BE49-F238E27FC236}">
                <a16:creationId xmlns:a16="http://schemas.microsoft.com/office/drawing/2014/main" id="{2DB953C1-A657-64C5-01DE-8F19E20C8C57}"/>
              </a:ext>
            </a:extLst>
          </p:cNvPr>
          <p:cNvSpPr/>
          <p:nvPr/>
        </p:nvSpPr>
        <p:spPr>
          <a:xfrm>
            <a:off x="3135301" y="1532246"/>
            <a:ext cx="1241157" cy="242431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Service_style.css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45" name="꺾인 연결선[E] 1044">
            <a:extLst>
              <a:ext uri="{FF2B5EF4-FFF2-40B4-BE49-F238E27FC236}">
                <a16:creationId xmlns:a16="http://schemas.microsoft.com/office/drawing/2014/main" id="{57440D5B-CC22-4472-27CB-16FBD72CB5B1}"/>
              </a:ext>
            </a:extLst>
          </p:cNvPr>
          <p:cNvCxnSpPr>
            <a:cxnSpLocks/>
            <a:stCxn id="41" idx="1"/>
            <a:endCxn id="1024" idx="3"/>
          </p:cNvCxnSpPr>
          <p:nvPr/>
        </p:nvCxnSpPr>
        <p:spPr>
          <a:xfrm rot="10800000" flipV="1">
            <a:off x="4376458" y="1814823"/>
            <a:ext cx="550239" cy="19092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3" name="직선 화살표 연결선 1072">
            <a:extLst>
              <a:ext uri="{FF2B5EF4-FFF2-40B4-BE49-F238E27FC236}">
                <a16:creationId xmlns:a16="http://schemas.microsoft.com/office/drawing/2014/main" id="{08BE03F6-8978-4CAA-0263-A9EC79CCC3CB}"/>
              </a:ext>
            </a:extLst>
          </p:cNvPr>
          <p:cNvCxnSpPr>
            <a:cxnSpLocks/>
            <a:stCxn id="41" idx="3"/>
            <a:endCxn id="1058" idx="1"/>
          </p:cNvCxnSpPr>
          <p:nvPr/>
        </p:nvCxnSpPr>
        <p:spPr>
          <a:xfrm flipV="1">
            <a:off x="6167853" y="1813371"/>
            <a:ext cx="700206" cy="145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8" name="꺾인 연결선[E] 1077">
            <a:extLst>
              <a:ext uri="{FF2B5EF4-FFF2-40B4-BE49-F238E27FC236}">
                <a16:creationId xmlns:a16="http://schemas.microsoft.com/office/drawing/2014/main" id="{CF3F10E8-72FA-9A19-21C4-38F989671C3A}"/>
              </a:ext>
            </a:extLst>
          </p:cNvPr>
          <p:cNvCxnSpPr>
            <a:cxnSpLocks/>
            <a:stCxn id="41" idx="1"/>
            <a:endCxn id="1038" idx="3"/>
          </p:cNvCxnSpPr>
          <p:nvPr/>
        </p:nvCxnSpPr>
        <p:spPr>
          <a:xfrm rot="10800000">
            <a:off x="4376458" y="1653462"/>
            <a:ext cx="550238" cy="16136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120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AC33C-8F3A-967B-F807-9B53E3852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783" y="266936"/>
            <a:ext cx="10515600" cy="487906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Foundation Model </a:t>
            </a:r>
            <a:r>
              <a:rPr kumimoji="1" lang="ko-KR" altLang="en-US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선정의 문제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ACD3B2B1-52FD-0ECF-3B53-13F985880497}"/>
              </a:ext>
            </a:extLst>
          </p:cNvPr>
          <p:cNvSpPr txBox="1">
            <a:spLocks/>
          </p:cNvSpPr>
          <p:nvPr/>
        </p:nvSpPr>
        <p:spPr>
          <a:xfrm>
            <a:off x="514800" y="1227596"/>
            <a:ext cx="11454925" cy="2201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Partyrock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모델은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Claude 3 Sonnet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기반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개발 테스트를 위해서는 저렴한 모델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(Claude 3 Haiku)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사용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실제 구축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/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테스팅할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때는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Claude 3 Sonnet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사용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Llama, Titan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모델도 테스트해보면 좋은데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..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복잡한 프롬프트 시나리오 만들어보기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요금 나오는 거 일단 지켜보자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...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월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10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달러 상한선 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세팅된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상태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모델의 온도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,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무작위성 등 튜닝은 솔루션 구축 후에 다듬으면 된다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6681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AC33C-8F3A-967B-F807-9B53E3852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783" y="266936"/>
            <a:ext cx="10515600" cy="487906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Phase 0: </a:t>
            </a:r>
            <a:r>
              <a:rPr kumimoji="1" lang="ko-KR" altLang="en-US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개발 가능성 검토</a:t>
            </a:r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163F80DA-9669-620F-6B55-9F86CE7E6220}"/>
              </a:ext>
            </a:extLst>
          </p:cNvPr>
          <p:cNvSpPr txBox="1">
            <a:spLocks/>
          </p:cNvSpPr>
          <p:nvPr/>
        </p:nvSpPr>
        <p:spPr>
          <a:xfrm>
            <a:off x="368537" y="749889"/>
            <a:ext cx="11454925" cy="1139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챗봇에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질문을 던지면 응답이 가능한 기본 구조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로컬에서 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백엔드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파일로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Bedrock API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접근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챗봇은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별도의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Agent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가 붙어 있거나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,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이전 대화를 기억하지는 못하는 상태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12515ED-AFBE-EA0A-BFA6-98E7537E4A6E}"/>
              </a:ext>
            </a:extLst>
          </p:cNvPr>
          <p:cNvSpPr/>
          <p:nvPr/>
        </p:nvSpPr>
        <p:spPr>
          <a:xfrm>
            <a:off x="486535" y="2330451"/>
            <a:ext cx="2250316" cy="2965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5" name="Picture 2" descr="Amazon Bedrock Connector - Overview (O11) | OutSystems">
            <a:extLst>
              <a:ext uri="{FF2B5EF4-FFF2-40B4-BE49-F238E27FC236}">
                <a16:creationId xmlns:a16="http://schemas.microsoft.com/office/drawing/2014/main" id="{009C7BDF-7A85-7866-458A-52846211F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960" y="337906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B6D7CF8A-B99A-5B13-092E-36AE3609FBC7}"/>
              </a:ext>
            </a:extLst>
          </p:cNvPr>
          <p:cNvSpPr txBox="1">
            <a:spLocks/>
          </p:cNvSpPr>
          <p:nvPr/>
        </p:nvSpPr>
        <p:spPr>
          <a:xfrm>
            <a:off x="1840074" y="3829937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B18F9CE-CBE7-763B-55DB-F39502769976}"/>
              </a:ext>
            </a:extLst>
          </p:cNvPr>
          <p:cNvCxnSpPr>
            <a:cxnSpLocks/>
            <a:stCxn id="30" idx="1"/>
            <a:endCxn id="5" idx="3"/>
          </p:cNvCxnSpPr>
          <p:nvPr/>
        </p:nvCxnSpPr>
        <p:spPr>
          <a:xfrm flipH="1">
            <a:off x="2442390" y="3597587"/>
            <a:ext cx="2444754" cy="141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C1B939A-A465-35A2-9843-14B2B03BA0AD}"/>
              </a:ext>
            </a:extLst>
          </p:cNvPr>
          <p:cNvCxnSpPr>
            <a:cxnSpLocks/>
            <a:endCxn id="30" idx="3"/>
          </p:cNvCxnSpPr>
          <p:nvPr/>
        </p:nvCxnSpPr>
        <p:spPr>
          <a:xfrm flipH="1">
            <a:off x="6090253" y="3597587"/>
            <a:ext cx="5415947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제목 1">
            <a:extLst>
              <a:ext uri="{FF2B5EF4-FFF2-40B4-BE49-F238E27FC236}">
                <a16:creationId xmlns:a16="http://schemas.microsoft.com/office/drawing/2014/main" id="{60C63AE5-968C-7FD2-0726-CD5EE6CB2A1F}"/>
              </a:ext>
            </a:extLst>
          </p:cNvPr>
          <p:cNvSpPr txBox="1">
            <a:spLocks/>
          </p:cNvSpPr>
          <p:nvPr/>
        </p:nvSpPr>
        <p:spPr>
          <a:xfrm>
            <a:off x="606663" y="3862660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3C52862-93D1-41CC-5DC7-A05E67A2D6FC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1463248" y="3611777"/>
            <a:ext cx="513712" cy="70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6D14F15F-012F-C947-96D0-D005C28272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018257" y="339125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2D1177B4-443A-DE48-6E59-55242EF9534A}"/>
              </a:ext>
            </a:extLst>
          </p:cNvPr>
          <p:cNvSpPr/>
          <p:nvPr/>
        </p:nvSpPr>
        <p:spPr>
          <a:xfrm>
            <a:off x="481291" y="2336800"/>
            <a:ext cx="2250316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9" name="Picture 4" descr="Amazon Web Services | Incentro Partner">
            <a:extLst>
              <a:ext uri="{FF2B5EF4-FFF2-40B4-BE49-F238E27FC236}">
                <a16:creationId xmlns:a16="http://schemas.microsoft.com/office/drawing/2014/main" id="{44F1C286-5CB2-B985-4AC2-F1D6B2416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34" y="2328764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처리 29">
            <a:extLst>
              <a:ext uri="{FF2B5EF4-FFF2-40B4-BE49-F238E27FC236}">
                <a16:creationId xmlns:a16="http://schemas.microsoft.com/office/drawing/2014/main" id="{A00AB7F7-7997-5E94-B797-0064F198B1E6}"/>
              </a:ext>
            </a:extLst>
          </p:cNvPr>
          <p:cNvSpPr/>
          <p:nvPr/>
        </p:nvSpPr>
        <p:spPr>
          <a:xfrm>
            <a:off x="4887144" y="3475616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Back.py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1" name="그래픽 30" descr="사용자 단색으로 채워진">
            <a:extLst>
              <a:ext uri="{FF2B5EF4-FFF2-40B4-BE49-F238E27FC236}">
                <a16:creationId xmlns:a16="http://schemas.microsoft.com/office/drawing/2014/main" id="{2DB94361-6B77-3514-FA86-699D674152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69435" y="3141147"/>
            <a:ext cx="754027" cy="754027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9BE9C039-262B-B5BF-5822-71637DC0744D}"/>
              </a:ext>
            </a:extLst>
          </p:cNvPr>
          <p:cNvSpPr/>
          <p:nvPr/>
        </p:nvSpPr>
        <p:spPr>
          <a:xfrm>
            <a:off x="4646366" y="2336799"/>
            <a:ext cx="1672053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A7DEE17-5317-5091-378B-F298918F78EC}"/>
              </a:ext>
            </a:extLst>
          </p:cNvPr>
          <p:cNvSpPr/>
          <p:nvPr/>
        </p:nvSpPr>
        <p:spPr>
          <a:xfrm>
            <a:off x="4633754" y="2328764"/>
            <a:ext cx="377292" cy="377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8" name="그래픽 37" descr="건물 단색으로 채워진">
            <a:extLst>
              <a:ext uri="{FF2B5EF4-FFF2-40B4-BE49-F238E27FC236}">
                <a16:creationId xmlns:a16="http://schemas.microsoft.com/office/drawing/2014/main" id="{50BDE907-9BBC-B38E-1001-2433B1B0F1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73305" y="2367853"/>
            <a:ext cx="298189" cy="29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104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AC33C-8F3A-967B-F807-9B53E3852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783" y="266936"/>
            <a:ext cx="10515600" cy="487906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Phase 1: </a:t>
            </a:r>
            <a:r>
              <a:rPr kumimoji="1" lang="ko-KR" altLang="en-US" sz="28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백엔드</a:t>
            </a:r>
            <a:r>
              <a:rPr kumimoji="1" lang="ko-KR" altLang="en-US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필수 요소 구축</a:t>
            </a:r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163F80DA-9669-620F-6B55-9F86CE7E6220}"/>
              </a:ext>
            </a:extLst>
          </p:cNvPr>
          <p:cNvSpPr txBox="1">
            <a:spLocks/>
          </p:cNvSpPr>
          <p:nvPr/>
        </p:nvSpPr>
        <p:spPr>
          <a:xfrm>
            <a:off x="368537" y="700863"/>
            <a:ext cx="11454925" cy="1518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챗봇에게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역할을 제시하는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Agent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를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직접 구현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백엔드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파일은 서버리스로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Lambda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활용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, python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외 다른 언어 써도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OK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단일 세션을 가정하고 메모리 구현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–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일단 레퍼런스 참고해서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DynamoDB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활용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인터랙션은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shell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등 개발 환경 사용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503354-2789-16C9-FBA8-C33B6340EB7C}"/>
              </a:ext>
            </a:extLst>
          </p:cNvPr>
          <p:cNvSpPr/>
          <p:nvPr/>
        </p:nvSpPr>
        <p:spPr>
          <a:xfrm>
            <a:off x="486534" y="2330451"/>
            <a:ext cx="5023559" cy="2965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2" name="Picture 2" descr="Amazon Bedrock Connector - Overview (O11) | OutSystems">
            <a:extLst>
              <a:ext uri="{FF2B5EF4-FFF2-40B4-BE49-F238E27FC236}">
                <a16:creationId xmlns:a16="http://schemas.microsoft.com/office/drawing/2014/main" id="{1775A4BB-7BCC-565E-AEF6-6103A8907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960" y="337906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제목 1">
            <a:extLst>
              <a:ext uri="{FF2B5EF4-FFF2-40B4-BE49-F238E27FC236}">
                <a16:creationId xmlns:a16="http://schemas.microsoft.com/office/drawing/2014/main" id="{B54295F5-9450-EF5C-D19B-0272DE5989B2}"/>
              </a:ext>
            </a:extLst>
          </p:cNvPr>
          <p:cNvSpPr txBox="1">
            <a:spLocks/>
          </p:cNvSpPr>
          <p:nvPr/>
        </p:nvSpPr>
        <p:spPr>
          <a:xfrm>
            <a:off x="1840074" y="3829937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C5115C0-B6B1-3DD3-33BD-E9BCC44D9B06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2442390" y="3597587"/>
            <a:ext cx="647704" cy="141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E72205D-7185-D36A-794A-7D2C457C1075}"/>
              </a:ext>
            </a:extLst>
          </p:cNvPr>
          <p:cNvCxnSpPr>
            <a:cxnSpLocks/>
            <a:endCxn id="43" idx="3"/>
          </p:cNvCxnSpPr>
          <p:nvPr/>
        </p:nvCxnSpPr>
        <p:spPr>
          <a:xfrm flipH="1">
            <a:off x="4293203" y="3597587"/>
            <a:ext cx="7041547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제목 1">
            <a:extLst>
              <a:ext uri="{FF2B5EF4-FFF2-40B4-BE49-F238E27FC236}">
                <a16:creationId xmlns:a16="http://schemas.microsoft.com/office/drawing/2014/main" id="{18921228-81AA-2796-DA54-107AA12843BA}"/>
              </a:ext>
            </a:extLst>
          </p:cNvPr>
          <p:cNvSpPr txBox="1">
            <a:spLocks/>
          </p:cNvSpPr>
          <p:nvPr/>
        </p:nvSpPr>
        <p:spPr>
          <a:xfrm>
            <a:off x="606663" y="3862660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505CC1A-2896-4158-A777-F5A85BEC9DC8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1463248" y="3611777"/>
            <a:ext cx="513712" cy="70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D1123443-E18F-7D3C-4E96-BEB05DDA95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018257" y="339125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Amazon Bedrock Connector - Overview (O11) | OutSystems">
            <a:extLst>
              <a:ext uri="{FF2B5EF4-FFF2-40B4-BE49-F238E27FC236}">
                <a16:creationId xmlns:a16="http://schemas.microsoft.com/office/drawing/2014/main" id="{D76DEC2A-A69D-026F-1B08-FEC01D7B9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530" y="427653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제목 1">
            <a:extLst>
              <a:ext uri="{FF2B5EF4-FFF2-40B4-BE49-F238E27FC236}">
                <a16:creationId xmlns:a16="http://schemas.microsoft.com/office/drawing/2014/main" id="{54F57808-1E21-5B61-59F8-287C0C8C6B09}"/>
              </a:ext>
            </a:extLst>
          </p:cNvPr>
          <p:cNvSpPr txBox="1">
            <a:spLocks/>
          </p:cNvSpPr>
          <p:nvPr/>
        </p:nvSpPr>
        <p:spPr>
          <a:xfrm>
            <a:off x="1140940" y="4737333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3003217-E82C-FD3B-6DA2-D7246D07104B}"/>
              </a:ext>
            </a:extLst>
          </p:cNvPr>
          <p:cNvCxnSpPr>
            <a:cxnSpLocks/>
          </p:cNvCxnSpPr>
          <p:nvPr/>
        </p:nvCxnSpPr>
        <p:spPr>
          <a:xfrm>
            <a:off x="1744244" y="3618833"/>
            <a:ext cx="0" cy="66122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78681F1-1C99-B030-F542-DCCB506FFB56}"/>
              </a:ext>
            </a:extLst>
          </p:cNvPr>
          <p:cNvSpPr/>
          <p:nvPr/>
        </p:nvSpPr>
        <p:spPr>
          <a:xfrm>
            <a:off x="2950853" y="3223567"/>
            <a:ext cx="1503655" cy="734740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65E23596-1DD4-C806-4199-B4B83ADBEE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0577" y="3751749"/>
            <a:ext cx="462142" cy="462142"/>
          </a:xfrm>
          <a:prstGeom prst="rect">
            <a:avLst/>
          </a:prstGeom>
        </p:spPr>
      </p:pic>
      <p:sp>
        <p:nvSpPr>
          <p:cNvPr id="36" name="제목 1">
            <a:extLst>
              <a:ext uri="{FF2B5EF4-FFF2-40B4-BE49-F238E27FC236}">
                <a16:creationId xmlns:a16="http://schemas.microsoft.com/office/drawing/2014/main" id="{D4BA8984-1D6E-676B-B84D-1BC198C37AE0}"/>
              </a:ext>
            </a:extLst>
          </p:cNvPr>
          <p:cNvSpPr txBox="1">
            <a:spLocks/>
          </p:cNvSpPr>
          <p:nvPr/>
        </p:nvSpPr>
        <p:spPr>
          <a:xfrm>
            <a:off x="3333079" y="4190088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B73F89F0-2648-7168-A68F-46AEDB0EA3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9964" y="4520876"/>
            <a:ext cx="465429" cy="465429"/>
          </a:xfrm>
          <a:prstGeom prst="rect">
            <a:avLst/>
          </a:prstGeom>
        </p:spPr>
      </p:pic>
      <p:sp>
        <p:nvSpPr>
          <p:cNvPr id="39" name="제목 1">
            <a:extLst>
              <a:ext uri="{FF2B5EF4-FFF2-40B4-BE49-F238E27FC236}">
                <a16:creationId xmlns:a16="http://schemas.microsoft.com/office/drawing/2014/main" id="{2C20A8B7-513E-2B61-A847-3FE9DBDCB6DA}"/>
              </a:ext>
            </a:extLst>
          </p:cNvPr>
          <p:cNvSpPr txBox="1">
            <a:spLocks/>
          </p:cNvSpPr>
          <p:nvPr/>
        </p:nvSpPr>
        <p:spPr>
          <a:xfrm>
            <a:off x="3257073" y="5008219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9982E57-9053-CEEC-5B03-E9A62A0BA8C8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3702679" y="4383314"/>
            <a:ext cx="0" cy="13756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47313FC-431B-8ABA-A7B0-50C416FA85CF}"/>
              </a:ext>
            </a:extLst>
          </p:cNvPr>
          <p:cNvSpPr/>
          <p:nvPr/>
        </p:nvSpPr>
        <p:spPr>
          <a:xfrm>
            <a:off x="481291" y="2336800"/>
            <a:ext cx="5023560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2" name="Picture 4" descr="Amazon Web Services | Incentro Partner">
            <a:extLst>
              <a:ext uri="{FF2B5EF4-FFF2-40B4-BE49-F238E27FC236}">
                <a16:creationId xmlns:a16="http://schemas.microsoft.com/office/drawing/2014/main" id="{57422508-9008-D48F-6FF9-91C6E049A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34" y="2328764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처리 42">
            <a:extLst>
              <a:ext uri="{FF2B5EF4-FFF2-40B4-BE49-F238E27FC236}">
                <a16:creationId xmlns:a16="http://schemas.microsoft.com/office/drawing/2014/main" id="{A6BCF453-F0B0-693B-F029-74BCD668629C}"/>
              </a:ext>
            </a:extLst>
          </p:cNvPr>
          <p:cNvSpPr/>
          <p:nvPr/>
        </p:nvSpPr>
        <p:spPr>
          <a:xfrm>
            <a:off x="3090094" y="3475616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Back.py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9" name="그래픽 48" descr="사용자 단색으로 채워진">
            <a:extLst>
              <a:ext uri="{FF2B5EF4-FFF2-40B4-BE49-F238E27FC236}">
                <a16:creationId xmlns:a16="http://schemas.microsoft.com/office/drawing/2014/main" id="{B00A906E-AD6B-B5CF-BD37-B276F36556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069435" y="3141147"/>
            <a:ext cx="754027" cy="75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038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AC33C-8F3A-967B-F807-9B53E3852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783" y="266936"/>
            <a:ext cx="10515600" cy="487906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Phase 2: </a:t>
            </a:r>
            <a:r>
              <a:rPr kumimoji="1" lang="ko-KR" altLang="en-US" sz="28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프론트엔드</a:t>
            </a:r>
            <a:r>
              <a:rPr kumimoji="1" lang="ko-KR" altLang="en-US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필수 요소 구축</a:t>
            </a:r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163F80DA-9669-620F-6B55-9F86CE7E6220}"/>
              </a:ext>
            </a:extLst>
          </p:cNvPr>
          <p:cNvSpPr txBox="1">
            <a:spLocks/>
          </p:cNvSpPr>
          <p:nvPr/>
        </p:nvSpPr>
        <p:spPr>
          <a:xfrm>
            <a:off x="368537" y="700863"/>
            <a:ext cx="11454925" cy="1657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백엔드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기본 구조를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,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사용자 인터랙션이 가능하도록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API Gateway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구축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프론트는 정적 웹페이지로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S3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에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적재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프론트에서 스크립트를 캐치해서 역으로 전달하는 경로 필요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실행 시 웹페이지 직접 접근 필요한 상태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B09CEE-62D0-D88B-0500-ED86BA1E2FFB}"/>
              </a:ext>
            </a:extLst>
          </p:cNvPr>
          <p:cNvSpPr/>
          <p:nvPr/>
        </p:nvSpPr>
        <p:spPr>
          <a:xfrm>
            <a:off x="5510807" y="2336799"/>
            <a:ext cx="5450364" cy="296549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73D0BF-66DB-1F16-5230-E7DFC9D7B114}"/>
              </a:ext>
            </a:extLst>
          </p:cNvPr>
          <p:cNvSpPr/>
          <p:nvPr/>
        </p:nvSpPr>
        <p:spPr>
          <a:xfrm>
            <a:off x="486534" y="2330451"/>
            <a:ext cx="5023559" cy="2965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4" name="Picture 2" descr="Amazon Bedrock Connector - Overview (O11) | OutSystems">
            <a:extLst>
              <a:ext uri="{FF2B5EF4-FFF2-40B4-BE49-F238E27FC236}">
                <a16:creationId xmlns:a16="http://schemas.microsoft.com/office/drawing/2014/main" id="{F366E6C8-4277-3EA1-86C6-CF16CDDE2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960" y="337906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제목 1">
            <a:extLst>
              <a:ext uri="{FF2B5EF4-FFF2-40B4-BE49-F238E27FC236}">
                <a16:creationId xmlns:a16="http://schemas.microsoft.com/office/drawing/2014/main" id="{A01239A9-7B7A-D1FB-D148-3CB089B47BCA}"/>
              </a:ext>
            </a:extLst>
          </p:cNvPr>
          <p:cNvSpPr txBox="1">
            <a:spLocks/>
          </p:cNvSpPr>
          <p:nvPr/>
        </p:nvSpPr>
        <p:spPr>
          <a:xfrm>
            <a:off x="1840074" y="3829937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021E5ED-596D-5C46-A72B-3A3117ED4E10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2442390" y="3597587"/>
            <a:ext cx="647704" cy="141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65D7FFA-41D7-771E-C890-81A2FCAB3123}"/>
              </a:ext>
            </a:extLst>
          </p:cNvPr>
          <p:cNvCxnSpPr>
            <a:cxnSpLocks/>
            <a:endCxn id="48" idx="3"/>
          </p:cNvCxnSpPr>
          <p:nvPr/>
        </p:nvCxnSpPr>
        <p:spPr>
          <a:xfrm flipH="1">
            <a:off x="4293203" y="3584145"/>
            <a:ext cx="3047776" cy="1344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제목 1">
            <a:extLst>
              <a:ext uri="{FF2B5EF4-FFF2-40B4-BE49-F238E27FC236}">
                <a16:creationId xmlns:a16="http://schemas.microsoft.com/office/drawing/2014/main" id="{3DE1589F-60AE-439F-E6B8-547A7B46ED1B}"/>
              </a:ext>
            </a:extLst>
          </p:cNvPr>
          <p:cNvSpPr txBox="1">
            <a:spLocks/>
          </p:cNvSpPr>
          <p:nvPr/>
        </p:nvSpPr>
        <p:spPr>
          <a:xfrm>
            <a:off x="606663" y="3862660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1C4523D-880F-B7F7-6484-F57FC7C93FDC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1463248" y="3611777"/>
            <a:ext cx="513712" cy="70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CA72C237-BB17-3697-F24B-E3BC601FA2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018257" y="339125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Amazon Bedrock Connector - Overview (O11) | OutSystems">
            <a:extLst>
              <a:ext uri="{FF2B5EF4-FFF2-40B4-BE49-F238E27FC236}">
                <a16:creationId xmlns:a16="http://schemas.microsoft.com/office/drawing/2014/main" id="{11440FC3-95AD-E513-2EE3-FD2400F31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530" y="427653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제목 1">
            <a:extLst>
              <a:ext uri="{FF2B5EF4-FFF2-40B4-BE49-F238E27FC236}">
                <a16:creationId xmlns:a16="http://schemas.microsoft.com/office/drawing/2014/main" id="{71C62DB9-F224-E560-71A8-F1BB961C9240}"/>
              </a:ext>
            </a:extLst>
          </p:cNvPr>
          <p:cNvSpPr txBox="1">
            <a:spLocks/>
          </p:cNvSpPr>
          <p:nvPr/>
        </p:nvSpPr>
        <p:spPr>
          <a:xfrm>
            <a:off x="1140940" y="4737333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B07EF37-A891-EB27-6F1A-B5C1BD915BEF}"/>
              </a:ext>
            </a:extLst>
          </p:cNvPr>
          <p:cNvCxnSpPr>
            <a:cxnSpLocks/>
          </p:cNvCxnSpPr>
          <p:nvPr/>
        </p:nvCxnSpPr>
        <p:spPr>
          <a:xfrm>
            <a:off x="1744244" y="3618833"/>
            <a:ext cx="0" cy="66122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D52C94C-66EF-EA6D-EAF7-7CA9839270E7}"/>
              </a:ext>
            </a:extLst>
          </p:cNvPr>
          <p:cNvSpPr/>
          <p:nvPr/>
        </p:nvSpPr>
        <p:spPr>
          <a:xfrm>
            <a:off x="2950853" y="3223567"/>
            <a:ext cx="1503655" cy="734740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E6AC1C3B-234C-8344-542D-AFF9349D6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0577" y="3751749"/>
            <a:ext cx="462142" cy="462142"/>
          </a:xfrm>
          <a:prstGeom prst="rect">
            <a:avLst/>
          </a:prstGeom>
        </p:spPr>
      </p:pic>
      <p:sp>
        <p:nvSpPr>
          <p:cNvPr id="39" name="제목 1">
            <a:extLst>
              <a:ext uri="{FF2B5EF4-FFF2-40B4-BE49-F238E27FC236}">
                <a16:creationId xmlns:a16="http://schemas.microsoft.com/office/drawing/2014/main" id="{944CA5A0-9483-E425-76C0-475D28A2021D}"/>
              </a:ext>
            </a:extLst>
          </p:cNvPr>
          <p:cNvSpPr txBox="1">
            <a:spLocks/>
          </p:cNvSpPr>
          <p:nvPr/>
        </p:nvSpPr>
        <p:spPr>
          <a:xfrm>
            <a:off x="3333079" y="4190088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F8BB39B5-B0FB-FDE1-8570-9817EC41E3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9964" y="4520876"/>
            <a:ext cx="465429" cy="465429"/>
          </a:xfrm>
          <a:prstGeom prst="rect">
            <a:avLst/>
          </a:prstGeom>
        </p:spPr>
      </p:pic>
      <p:sp>
        <p:nvSpPr>
          <p:cNvPr id="41" name="제목 1">
            <a:extLst>
              <a:ext uri="{FF2B5EF4-FFF2-40B4-BE49-F238E27FC236}">
                <a16:creationId xmlns:a16="http://schemas.microsoft.com/office/drawing/2014/main" id="{88835BB3-D416-74DE-EE11-047B21CBE7C8}"/>
              </a:ext>
            </a:extLst>
          </p:cNvPr>
          <p:cNvSpPr txBox="1">
            <a:spLocks/>
          </p:cNvSpPr>
          <p:nvPr/>
        </p:nvSpPr>
        <p:spPr>
          <a:xfrm>
            <a:off x="3257073" y="5008219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2A3F4B0-697B-E921-925F-5A295446EB4D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3702679" y="4383314"/>
            <a:ext cx="0" cy="13756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66A3E74-BBCD-5284-F117-922CAE1E4117}"/>
              </a:ext>
            </a:extLst>
          </p:cNvPr>
          <p:cNvSpPr/>
          <p:nvPr/>
        </p:nvSpPr>
        <p:spPr>
          <a:xfrm>
            <a:off x="481290" y="2336800"/>
            <a:ext cx="10479881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5" name="Picture 4" descr="Amazon Web Services | Incentro Partner">
            <a:extLst>
              <a:ext uri="{FF2B5EF4-FFF2-40B4-BE49-F238E27FC236}">
                <a16:creationId xmlns:a16="http://schemas.microsoft.com/office/drawing/2014/main" id="{EBCE8D7C-FD13-1389-B116-6E02A1C38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34" y="2328764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처리 47">
            <a:extLst>
              <a:ext uri="{FF2B5EF4-FFF2-40B4-BE49-F238E27FC236}">
                <a16:creationId xmlns:a16="http://schemas.microsoft.com/office/drawing/2014/main" id="{0CA1953F-DCDF-7CEC-9EAE-9F3FDBFF10F8}"/>
              </a:ext>
            </a:extLst>
          </p:cNvPr>
          <p:cNvSpPr/>
          <p:nvPr/>
        </p:nvSpPr>
        <p:spPr>
          <a:xfrm>
            <a:off x="3090094" y="3475616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Back.py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7D28E73E-EF03-7CBA-F713-0F910E50B9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95248" y="3360274"/>
            <a:ext cx="461326" cy="461326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A5BDD9B3-89AA-D44E-37E0-60BEC21FD42C}"/>
              </a:ext>
            </a:extLst>
          </p:cNvPr>
          <p:cNvSpPr/>
          <p:nvPr/>
        </p:nvSpPr>
        <p:spPr>
          <a:xfrm>
            <a:off x="7340979" y="3037631"/>
            <a:ext cx="1503655" cy="109302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ACAA5710-62C3-61ED-44BE-684ACA05AF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96163" y="3915611"/>
            <a:ext cx="462142" cy="462142"/>
          </a:xfrm>
          <a:prstGeom prst="rect">
            <a:avLst/>
          </a:prstGeom>
        </p:spPr>
      </p:pic>
      <p:sp>
        <p:nvSpPr>
          <p:cNvPr id="57" name="제목 1">
            <a:extLst>
              <a:ext uri="{FF2B5EF4-FFF2-40B4-BE49-F238E27FC236}">
                <a16:creationId xmlns:a16="http://schemas.microsoft.com/office/drawing/2014/main" id="{75A95E0A-FFF2-183F-9A96-3D7382B5350F}"/>
              </a:ext>
            </a:extLst>
          </p:cNvPr>
          <p:cNvSpPr txBox="1">
            <a:spLocks/>
          </p:cNvSpPr>
          <p:nvPr/>
        </p:nvSpPr>
        <p:spPr>
          <a:xfrm>
            <a:off x="7669737" y="4387113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D09C960E-B472-3308-9005-DE1CFFB1A08A}"/>
              </a:ext>
            </a:extLst>
          </p:cNvPr>
          <p:cNvCxnSpPr>
            <a:cxnSpLocks/>
            <a:endCxn id="51" idx="3"/>
          </p:cNvCxnSpPr>
          <p:nvPr/>
        </p:nvCxnSpPr>
        <p:spPr>
          <a:xfrm flipH="1">
            <a:off x="8844634" y="3584145"/>
            <a:ext cx="254595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9" name="그래픽 58" descr="사용자 단색으로 채워진">
            <a:extLst>
              <a:ext uri="{FF2B5EF4-FFF2-40B4-BE49-F238E27FC236}">
                <a16:creationId xmlns:a16="http://schemas.microsoft.com/office/drawing/2014/main" id="{166587A7-A9CB-438E-B696-63B2160E21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069435" y="3141147"/>
            <a:ext cx="754027" cy="754027"/>
          </a:xfrm>
          <a:prstGeom prst="rect">
            <a:avLst/>
          </a:prstGeom>
        </p:spPr>
      </p:pic>
      <p:sp>
        <p:nvSpPr>
          <p:cNvPr id="62" name="처리 61">
            <a:extLst>
              <a:ext uri="{FF2B5EF4-FFF2-40B4-BE49-F238E27FC236}">
                <a16:creationId xmlns:a16="http://schemas.microsoft.com/office/drawing/2014/main" id="{8F7B3322-7D72-9627-3088-12BCF4888023}"/>
              </a:ext>
            </a:extLst>
          </p:cNvPr>
          <p:cNvSpPr/>
          <p:nvPr/>
        </p:nvSpPr>
        <p:spPr>
          <a:xfrm>
            <a:off x="7502416" y="3123937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Front.js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63" name="처리 62">
            <a:extLst>
              <a:ext uri="{FF2B5EF4-FFF2-40B4-BE49-F238E27FC236}">
                <a16:creationId xmlns:a16="http://schemas.microsoft.com/office/drawing/2014/main" id="{EFA30434-324C-CCD1-86D4-74CD7630B643}"/>
              </a:ext>
            </a:extLst>
          </p:cNvPr>
          <p:cNvSpPr/>
          <p:nvPr/>
        </p:nvSpPr>
        <p:spPr>
          <a:xfrm>
            <a:off x="7502416" y="3383903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Front.html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25" name="제목 1">
            <a:extLst>
              <a:ext uri="{FF2B5EF4-FFF2-40B4-BE49-F238E27FC236}">
                <a16:creationId xmlns:a16="http://schemas.microsoft.com/office/drawing/2014/main" id="{E2DA89EC-6E48-C7FB-FF43-52AF78BC1788}"/>
              </a:ext>
            </a:extLst>
          </p:cNvPr>
          <p:cNvSpPr txBox="1">
            <a:spLocks/>
          </p:cNvSpPr>
          <p:nvPr/>
        </p:nvSpPr>
        <p:spPr>
          <a:xfrm>
            <a:off x="5451168" y="3869287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4389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>
            <a:extLst>
              <a:ext uri="{FF2B5EF4-FFF2-40B4-BE49-F238E27FC236}">
                <a16:creationId xmlns:a16="http://schemas.microsoft.com/office/drawing/2014/main" id="{3FCD91E1-CEB1-2FF4-7332-72C55A5DF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783" y="266936"/>
            <a:ext cx="10515600" cy="487906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Phase 3: </a:t>
            </a:r>
            <a:r>
              <a:rPr kumimoji="1" lang="ko-KR" altLang="en-US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솔루션 완성</a:t>
            </a:r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17D942F3-BE09-1EDD-D651-5B547AA4B259}"/>
              </a:ext>
            </a:extLst>
          </p:cNvPr>
          <p:cNvSpPr txBox="1">
            <a:spLocks/>
          </p:cNvSpPr>
          <p:nvPr/>
        </p:nvSpPr>
        <p:spPr>
          <a:xfrm>
            <a:off x="368537" y="700863"/>
            <a:ext cx="11454925" cy="1275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모니터링 구현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(</a:t>
            </a:r>
            <a:r>
              <a:rPr kumimoji="1" lang="en-US" altLang="ko-KR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Cloudwatch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웹 디자인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+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CSS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구현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Route 53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등으로 도메인 접속 구현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B858CA3-1176-501F-B23A-28780D3EB680}"/>
              </a:ext>
            </a:extLst>
          </p:cNvPr>
          <p:cNvSpPr/>
          <p:nvPr/>
        </p:nvSpPr>
        <p:spPr>
          <a:xfrm>
            <a:off x="5510807" y="2336799"/>
            <a:ext cx="5450364" cy="296549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AA1867-6EFF-05BB-A353-520319FA33B3}"/>
              </a:ext>
            </a:extLst>
          </p:cNvPr>
          <p:cNvSpPr/>
          <p:nvPr/>
        </p:nvSpPr>
        <p:spPr>
          <a:xfrm>
            <a:off x="486534" y="2330451"/>
            <a:ext cx="5023559" cy="2965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7" name="Picture 2" descr="Amazon Bedrock Connector - Overview (O11) | OutSystems">
            <a:extLst>
              <a:ext uri="{FF2B5EF4-FFF2-40B4-BE49-F238E27FC236}">
                <a16:creationId xmlns:a16="http://schemas.microsoft.com/office/drawing/2014/main" id="{9E9048DF-C9A5-3004-BB91-DA6E1F890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960" y="337906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제목 1">
            <a:extLst>
              <a:ext uri="{FF2B5EF4-FFF2-40B4-BE49-F238E27FC236}">
                <a16:creationId xmlns:a16="http://schemas.microsoft.com/office/drawing/2014/main" id="{105E1E09-4688-C342-C1CB-40920DE400BB}"/>
              </a:ext>
            </a:extLst>
          </p:cNvPr>
          <p:cNvSpPr txBox="1">
            <a:spLocks/>
          </p:cNvSpPr>
          <p:nvPr/>
        </p:nvSpPr>
        <p:spPr>
          <a:xfrm>
            <a:off x="1840074" y="3829937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910D88C-DEA2-BD7D-AA4A-7E495EA9FB80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2442390" y="3597587"/>
            <a:ext cx="647704" cy="141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DEE8AC7-1567-67BB-F56B-A2C27C26DB31}"/>
              </a:ext>
            </a:extLst>
          </p:cNvPr>
          <p:cNvCxnSpPr>
            <a:cxnSpLocks/>
            <a:endCxn id="52" idx="3"/>
          </p:cNvCxnSpPr>
          <p:nvPr/>
        </p:nvCxnSpPr>
        <p:spPr>
          <a:xfrm flipH="1">
            <a:off x="4293203" y="3584145"/>
            <a:ext cx="3047776" cy="1344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제목 1">
            <a:extLst>
              <a:ext uri="{FF2B5EF4-FFF2-40B4-BE49-F238E27FC236}">
                <a16:creationId xmlns:a16="http://schemas.microsoft.com/office/drawing/2014/main" id="{17338016-E7BE-647E-6152-F6416E4B1004}"/>
              </a:ext>
            </a:extLst>
          </p:cNvPr>
          <p:cNvSpPr txBox="1">
            <a:spLocks/>
          </p:cNvSpPr>
          <p:nvPr/>
        </p:nvSpPr>
        <p:spPr>
          <a:xfrm>
            <a:off x="606663" y="3862660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5E79BEE-F751-0813-40F9-477C7EC51628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1463248" y="3611777"/>
            <a:ext cx="513712" cy="70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DBD69CDF-F6F8-D6E4-2D66-92DF88F6E6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018257" y="339125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Amazon Bedrock Connector - Overview (O11) | OutSystems">
            <a:extLst>
              <a:ext uri="{FF2B5EF4-FFF2-40B4-BE49-F238E27FC236}">
                <a16:creationId xmlns:a16="http://schemas.microsoft.com/office/drawing/2014/main" id="{DF8F9015-19A6-7B6D-D611-B68B73ECB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530" y="427653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7B9ABD60-535E-4747-94C5-EE3AD09E7E17}"/>
              </a:ext>
            </a:extLst>
          </p:cNvPr>
          <p:cNvSpPr txBox="1">
            <a:spLocks/>
          </p:cNvSpPr>
          <p:nvPr/>
        </p:nvSpPr>
        <p:spPr>
          <a:xfrm>
            <a:off x="1140940" y="4737333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880CC0B-46F5-871E-783C-32FB7670C303}"/>
              </a:ext>
            </a:extLst>
          </p:cNvPr>
          <p:cNvCxnSpPr>
            <a:cxnSpLocks/>
          </p:cNvCxnSpPr>
          <p:nvPr/>
        </p:nvCxnSpPr>
        <p:spPr>
          <a:xfrm>
            <a:off x="1744244" y="3618833"/>
            <a:ext cx="0" cy="66122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3EB75B4-ADCA-68C2-0B0A-D40C109D1D01}"/>
              </a:ext>
            </a:extLst>
          </p:cNvPr>
          <p:cNvSpPr/>
          <p:nvPr/>
        </p:nvSpPr>
        <p:spPr>
          <a:xfrm>
            <a:off x="2950853" y="3223567"/>
            <a:ext cx="1503655" cy="734740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56B33B3E-D126-47F9-231A-7FC8C8FC7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0577" y="3751749"/>
            <a:ext cx="462142" cy="462142"/>
          </a:xfrm>
          <a:prstGeom prst="rect">
            <a:avLst/>
          </a:prstGeom>
        </p:spPr>
      </p:pic>
      <p:sp>
        <p:nvSpPr>
          <p:cNvPr id="41" name="제목 1">
            <a:extLst>
              <a:ext uri="{FF2B5EF4-FFF2-40B4-BE49-F238E27FC236}">
                <a16:creationId xmlns:a16="http://schemas.microsoft.com/office/drawing/2014/main" id="{61942511-75D3-6537-186A-65D91FA0331C}"/>
              </a:ext>
            </a:extLst>
          </p:cNvPr>
          <p:cNvSpPr txBox="1">
            <a:spLocks/>
          </p:cNvSpPr>
          <p:nvPr/>
        </p:nvSpPr>
        <p:spPr>
          <a:xfrm>
            <a:off x="3333079" y="4190088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0F37604-7F97-DC3A-F40A-AD67CA7FF3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9964" y="4520876"/>
            <a:ext cx="465429" cy="465429"/>
          </a:xfrm>
          <a:prstGeom prst="rect">
            <a:avLst/>
          </a:prstGeom>
        </p:spPr>
      </p:pic>
      <p:sp>
        <p:nvSpPr>
          <p:cNvPr id="44" name="제목 1">
            <a:extLst>
              <a:ext uri="{FF2B5EF4-FFF2-40B4-BE49-F238E27FC236}">
                <a16:creationId xmlns:a16="http://schemas.microsoft.com/office/drawing/2014/main" id="{65E8B885-2A47-E33E-D0BF-9BDE236EC4C5}"/>
              </a:ext>
            </a:extLst>
          </p:cNvPr>
          <p:cNvSpPr txBox="1">
            <a:spLocks/>
          </p:cNvSpPr>
          <p:nvPr/>
        </p:nvSpPr>
        <p:spPr>
          <a:xfrm>
            <a:off x="3257073" y="5008219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5249C5D-58DA-CFB7-DDB8-661743AA66FD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3702679" y="4383314"/>
            <a:ext cx="0" cy="13756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9EA22F1-E5B7-B0FD-7F55-388CB6E0A121}"/>
              </a:ext>
            </a:extLst>
          </p:cNvPr>
          <p:cNvSpPr/>
          <p:nvPr/>
        </p:nvSpPr>
        <p:spPr>
          <a:xfrm>
            <a:off x="481290" y="2336800"/>
            <a:ext cx="10479881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8" name="Picture 4" descr="Amazon Web Services | Incentro Partner">
            <a:extLst>
              <a:ext uri="{FF2B5EF4-FFF2-40B4-BE49-F238E27FC236}">
                <a16:creationId xmlns:a16="http://schemas.microsoft.com/office/drawing/2014/main" id="{B577BE15-FAF9-A7CC-AC04-E0A6D2AD5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34" y="2328764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처리 51">
            <a:extLst>
              <a:ext uri="{FF2B5EF4-FFF2-40B4-BE49-F238E27FC236}">
                <a16:creationId xmlns:a16="http://schemas.microsoft.com/office/drawing/2014/main" id="{B3F6DD1E-19ED-1022-C7E4-03C4E4BF701C}"/>
              </a:ext>
            </a:extLst>
          </p:cNvPr>
          <p:cNvSpPr/>
          <p:nvPr/>
        </p:nvSpPr>
        <p:spPr>
          <a:xfrm>
            <a:off x="3090094" y="3475616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Back.py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B1E2C941-6E65-D0AA-C994-14B2931233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6158" y="3348696"/>
            <a:ext cx="462142" cy="462142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0A88FA9D-5ECC-6297-009C-C739A82700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5248" y="3360274"/>
            <a:ext cx="461326" cy="461326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A9E4093A-2978-DFB7-A584-8127A6BEEBBD}"/>
              </a:ext>
            </a:extLst>
          </p:cNvPr>
          <p:cNvSpPr/>
          <p:nvPr/>
        </p:nvSpPr>
        <p:spPr>
          <a:xfrm>
            <a:off x="7340979" y="3037631"/>
            <a:ext cx="1503655" cy="109302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169B2176-E835-FB78-DF89-307A60DCF3A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96163" y="3915611"/>
            <a:ext cx="462142" cy="462142"/>
          </a:xfrm>
          <a:prstGeom prst="rect">
            <a:avLst/>
          </a:prstGeom>
        </p:spPr>
      </p:pic>
      <p:sp>
        <p:nvSpPr>
          <p:cNvPr id="61" name="제목 1">
            <a:extLst>
              <a:ext uri="{FF2B5EF4-FFF2-40B4-BE49-F238E27FC236}">
                <a16:creationId xmlns:a16="http://schemas.microsoft.com/office/drawing/2014/main" id="{6D13D23E-5487-3139-B9C6-1E043F6ED8FE}"/>
              </a:ext>
            </a:extLst>
          </p:cNvPr>
          <p:cNvSpPr txBox="1">
            <a:spLocks/>
          </p:cNvSpPr>
          <p:nvPr/>
        </p:nvSpPr>
        <p:spPr>
          <a:xfrm>
            <a:off x="7669737" y="4387113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1E2061D-C931-77B9-8CE8-030734F86FE2}"/>
              </a:ext>
            </a:extLst>
          </p:cNvPr>
          <p:cNvCxnSpPr>
            <a:cxnSpLocks/>
            <a:endCxn id="59" idx="3"/>
          </p:cNvCxnSpPr>
          <p:nvPr/>
        </p:nvCxnSpPr>
        <p:spPr>
          <a:xfrm flipH="1">
            <a:off x="8844634" y="3584145"/>
            <a:ext cx="254595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그래픽 1027" descr="사용자 단색으로 채워진">
            <a:extLst>
              <a:ext uri="{FF2B5EF4-FFF2-40B4-BE49-F238E27FC236}">
                <a16:creationId xmlns:a16="http://schemas.microsoft.com/office/drawing/2014/main" id="{3FB281D3-EFD8-2FA3-C392-D355EDFC05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69435" y="3141147"/>
            <a:ext cx="754027" cy="754027"/>
          </a:xfrm>
          <a:prstGeom prst="rect">
            <a:avLst/>
          </a:prstGeom>
        </p:spPr>
      </p:pic>
      <p:pic>
        <p:nvPicPr>
          <p:cNvPr id="1029" name="그림 1028">
            <a:extLst>
              <a:ext uri="{FF2B5EF4-FFF2-40B4-BE49-F238E27FC236}">
                <a16:creationId xmlns:a16="http://schemas.microsoft.com/office/drawing/2014/main" id="{08369F50-E6DD-FF20-DF53-6BDDF87A239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61669" y="3348696"/>
            <a:ext cx="469400" cy="469400"/>
          </a:xfrm>
          <a:prstGeom prst="rect">
            <a:avLst/>
          </a:prstGeom>
        </p:spPr>
      </p:pic>
      <p:sp>
        <p:nvSpPr>
          <p:cNvPr id="1030" name="제목 1">
            <a:extLst>
              <a:ext uri="{FF2B5EF4-FFF2-40B4-BE49-F238E27FC236}">
                <a16:creationId xmlns:a16="http://schemas.microsoft.com/office/drawing/2014/main" id="{CA67B252-F70D-B006-88C1-917788068528}"/>
              </a:ext>
            </a:extLst>
          </p:cNvPr>
          <p:cNvSpPr txBox="1">
            <a:spLocks/>
          </p:cNvSpPr>
          <p:nvPr/>
        </p:nvSpPr>
        <p:spPr>
          <a:xfrm>
            <a:off x="9808138" y="3818096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Route 53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31" name="처리 1030">
            <a:extLst>
              <a:ext uri="{FF2B5EF4-FFF2-40B4-BE49-F238E27FC236}">
                <a16:creationId xmlns:a16="http://schemas.microsoft.com/office/drawing/2014/main" id="{2A0D295D-955E-0D47-9EE4-3E3C066AAF1B}"/>
              </a:ext>
            </a:extLst>
          </p:cNvPr>
          <p:cNvSpPr/>
          <p:nvPr/>
        </p:nvSpPr>
        <p:spPr>
          <a:xfrm>
            <a:off x="7502416" y="3123937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Front.js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32" name="처리 1031">
            <a:extLst>
              <a:ext uri="{FF2B5EF4-FFF2-40B4-BE49-F238E27FC236}">
                <a16:creationId xmlns:a16="http://schemas.microsoft.com/office/drawing/2014/main" id="{D8D87AA7-84EA-A07D-897E-A08643CDA3B9}"/>
              </a:ext>
            </a:extLst>
          </p:cNvPr>
          <p:cNvSpPr/>
          <p:nvPr/>
        </p:nvSpPr>
        <p:spPr>
          <a:xfrm>
            <a:off x="7502416" y="3383903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Front.html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33" name="처리 1032">
            <a:extLst>
              <a:ext uri="{FF2B5EF4-FFF2-40B4-BE49-F238E27FC236}">
                <a16:creationId xmlns:a16="http://schemas.microsoft.com/office/drawing/2014/main" id="{DF1F1EA4-DC94-586B-7021-4B6141519D59}"/>
              </a:ext>
            </a:extLst>
          </p:cNvPr>
          <p:cNvSpPr/>
          <p:nvPr/>
        </p:nvSpPr>
        <p:spPr>
          <a:xfrm>
            <a:off x="7502416" y="3646731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Front.css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36" name="제목 1">
            <a:extLst>
              <a:ext uri="{FF2B5EF4-FFF2-40B4-BE49-F238E27FC236}">
                <a16:creationId xmlns:a16="http://schemas.microsoft.com/office/drawing/2014/main" id="{DECEBB0D-FB32-ACAA-CBB4-F40844155831}"/>
              </a:ext>
            </a:extLst>
          </p:cNvPr>
          <p:cNvSpPr txBox="1">
            <a:spLocks/>
          </p:cNvSpPr>
          <p:nvPr/>
        </p:nvSpPr>
        <p:spPr>
          <a:xfrm>
            <a:off x="5451168" y="3869287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37" name="제목 1">
            <a:extLst>
              <a:ext uri="{FF2B5EF4-FFF2-40B4-BE49-F238E27FC236}">
                <a16:creationId xmlns:a16="http://schemas.microsoft.com/office/drawing/2014/main" id="{A24606E0-9599-9161-3A30-74861633520E}"/>
              </a:ext>
            </a:extLst>
          </p:cNvPr>
          <p:cNvSpPr txBox="1">
            <a:spLocks/>
          </p:cNvSpPr>
          <p:nvPr/>
        </p:nvSpPr>
        <p:spPr>
          <a:xfrm>
            <a:off x="4528538" y="3862660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Cloudwatch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131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4004D496-165C-A205-931C-6241828D9318}"/>
              </a:ext>
            </a:extLst>
          </p:cNvPr>
          <p:cNvSpPr/>
          <p:nvPr/>
        </p:nvSpPr>
        <p:spPr>
          <a:xfrm>
            <a:off x="5510807" y="2336799"/>
            <a:ext cx="5450364" cy="296549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A63EB88-6297-8C1E-239F-6C0B4E3A029D}"/>
              </a:ext>
            </a:extLst>
          </p:cNvPr>
          <p:cNvSpPr/>
          <p:nvPr/>
        </p:nvSpPr>
        <p:spPr>
          <a:xfrm>
            <a:off x="486534" y="2336801"/>
            <a:ext cx="5023559" cy="2965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026" name="Picture 2" descr="Amazon Bedrock Connector - Overview (O11) | OutSystems">
            <a:extLst>
              <a:ext uri="{FF2B5EF4-FFF2-40B4-BE49-F238E27FC236}">
                <a16:creationId xmlns:a16="http://schemas.microsoft.com/office/drawing/2014/main" id="{6DA16296-BD32-D7F0-01D5-6C09271FA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960" y="337906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6B3A304C-BFF1-2B0E-6D04-E3EBC01A9BD6}"/>
              </a:ext>
            </a:extLst>
          </p:cNvPr>
          <p:cNvSpPr txBox="1">
            <a:spLocks/>
          </p:cNvSpPr>
          <p:nvPr/>
        </p:nvSpPr>
        <p:spPr>
          <a:xfrm>
            <a:off x="1840074" y="3829937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3F375FA-A27A-6ED8-2450-14C70EA8598F}"/>
              </a:ext>
            </a:extLst>
          </p:cNvPr>
          <p:cNvCxnSpPr>
            <a:cxnSpLocks/>
            <a:endCxn id="1026" idx="3"/>
          </p:cNvCxnSpPr>
          <p:nvPr/>
        </p:nvCxnSpPr>
        <p:spPr>
          <a:xfrm flipH="1">
            <a:off x="2442390" y="3597587"/>
            <a:ext cx="647704" cy="141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E155C8E-EF80-A08C-48C3-C23C7C6EF776}"/>
              </a:ext>
            </a:extLst>
          </p:cNvPr>
          <p:cNvCxnSpPr>
            <a:cxnSpLocks/>
            <a:endCxn id="51" idx="3"/>
          </p:cNvCxnSpPr>
          <p:nvPr/>
        </p:nvCxnSpPr>
        <p:spPr>
          <a:xfrm flipH="1">
            <a:off x="4293203" y="3584145"/>
            <a:ext cx="3047776" cy="1344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7CB821EA-A35B-3E71-C9DD-00E24904DF39}"/>
              </a:ext>
            </a:extLst>
          </p:cNvPr>
          <p:cNvSpPr txBox="1">
            <a:spLocks/>
          </p:cNvSpPr>
          <p:nvPr/>
        </p:nvSpPr>
        <p:spPr>
          <a:xfrm>
            <a:off x="606663" y="3862660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4C6F30D-1D00-1EFC-D3FA-EA475CB610D4}"/>
              </a:ext>
            </a:extLst>
          </p:cNvPr>
          <p:cNvCxnSpPr>
            <a:cxnSpLocks/>
            <a:stCxn id="1026" idx="1"/>
          </p:cNvCxnSpPr>
          <p:nvPr/>
        </p:nvCxnSpPr>
        <p:spPr>
          <a:xfrm flipH="1">
            <a:off x="1463248" y="3611777"/>
            <a:ext cx="513712" cy="70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9106017E-A991-4292-85EB-1286A8B1B5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018257" y="339125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mazon Bedrock Connector - Overview (O11) | OutSystems">
            <a:extLst>
              <a:ext uri="{FF2B5EF4-FFF2-40B4-BE49-F238E27FC236}">
                <a16:creationId xmlns:a16="http://schemas.microsoft.com/office/drawing/2014/main" id="{0CC4E556-84F1-E509-8785-5CDBC5B57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530" y="427653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E3E7097A-D899-57F0-AA84-4CA445238B28}"/>
              </a:ext>
            </a:extLst>
          </p:cNvPr>
          <p:cNvSpPr txBox="1">
            <a:spLocks/>
          </p:cNvSpPr>
          <p:nvPr/>
        </p:nvSpPr>
        <p:spPr>
          <a:xfrm>
            <a:off x="1140940" y="4737333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7E95AC4-2D1B-C68E-4C2F-4CD0921C8E04}"/>
              </a:ext>
            </a:extLst>
          </p:cNvPr>
          <p:cNvCxnSpPr>
            <a:cxnSpLocks/>
          </p:cNvCxnSpPr>
          <p:nvPr/>
        </p:nvCxnSpPr>
        <p:spPr>
          <a:xfrm>
            <a:off x="1744244" y="3618833"/>
            <a:ext cx="0" cy="66122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74786BB-A21E-B076-892D-DEDDF143D687}"/>
              </a:ext>
            </a:extLst>
          </p:cNvPr>
          <p:cNvSpPr/>
          <p:nvPr/>
        </p:nvSpPr>
        <p:spPr>
          <a:xfrm>
            <a:off x="2950853" y="3223567"/>
            <a:ext cx="1503655" cy="734740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ABC9D3B-CFA7-E166-CF7C-86924353DA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0577" y="3751749"/>
            <a:ext cx="462142" cy="462142"/>
          </a:xfrm>
          <a:prstGeom prst="rect">
            <a:avLst/>
          </a:prstGeom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5BAB6A00-4CF3-7A79-987B-9DEFE62CB6F7}"/>
              </a:ext>
            </a:extLst>
          </p:cNvPr>
          <p:cNvSpPr txBox="1">
            <a:spLocks/>
          </p:cNvSpPr>
          <p:nvPr/>
        </p:nvSpPr>
        <p:spPr>
          <a:xfrm>
            <a:off x="3333079" y="4190088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4E2557D-5953-C1A9-118E-BEB9C692C0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9964" y="4520876"/>
            <a:ext cx="465429" cy="465429"/>
          </a:xfrm>
          <a:prstGeom prst="rect">
            <a:avLst/>
          </a:pr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43B19051-C4DB-2973-13E0-26D3E5B051C2}"/>
              </a:ext>
            </a:extLst>
          </p:cNvPr>
          <p:cNvSpPr txBox="1">
            <a:spLocks/>
          </p:cNvSpPr>
          <p:nvPr/>
        </p:nvSpPr>
        <p:spPr>
          <a:xfrm>
            <a:off x="3257073" y="5008219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F82408E-5CA9-1521-B279-8BBFE9210272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3702679" y="4383314"/>
            <a:ext cx="0" cy="13756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BA2B3B8-949E-8DED-AAA1-436BC209F8B2}"/>
              </a:ext>
            </a:extLst>
          </p:cNvPr>
          <p:cNvSpPr/>
          <p:nvPr/>
        </p:nvSpPr>
        <p:spPr>
          <a:xfrm>
            <a:off x="481290" y="2336800"/>
            <a:ext cx="10479881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5" name="Picture 4" descr="Amazon Web Services | Incentro Partner">
            <a:extLst>
              <a:ext uri="{FF2B5EF4-FFF2-40B4-BE49-F238E27FC236}">
                <a16:creationId xmlns:a16="http://schemas.microsoft.com/office/drawing/2014/main" id="{06395187-BBE3-4B5C-AD65-36D52954B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34" y="2328764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처리 50">
            <a:extLst>
              <a:ext uri="{FF2B5EF4-FFF2-40B4-BE49-F238E27FC236}">
                <a16:creationId xmlns:a16="http://schemas.microsoft.com/office/drawing/2014/main" id="{97D0287E-4499-9C85-9C1C-7FABF1B59F0A}"/>
              </a:ext>
            </a:extLst>
          </p:cNvPr>
          <p:cNvSpPr/>
          <p:nvPr/>
        </p:nvSpPr>
        <p:spPr>
          <a:xfrm>
            <a:off x="3090094" y="3475616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Back.py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30AA3DF9-0C34-53E0-3770-48ED28E218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6158" y="3348696"/>
            <a:ext cx="462142" cy="462142"/>
          </a:xfrm>
          <a:prstGeom prst="rect">
            <a:avLst/>
          </a:prstGeom>
        </p:spPr>
      </p:pic>
      <p:sp>
        <p:nvSpPr>
          <p:cNvPr id="17" name="제목 1">
            <a:extLst>
              <a:ext uri="{FF2B5EF4-FFF2-40B4-BE49-F238E27FC236}">
                <a16:creationId xmlns:a16="http://schemas.microsoft.com/office/drawing/2014/main" id="{188B6BF2-7FA7-D364-F9F5-99956C7E9413}"/>
              </a:ext>
            </a:extLst>
          </p:cNvPr>
          <p:cNvSpPr txBox="1">
            <a:spLocks/>
          </p:cNvSpPr>
          <p:nvPr/>
        </p:nvSpPr>
        <p:spPr>
          <a:xfrm>
            <a:off x="236783" y="266936"/>
            <a:ext cx="10515600" cy="4879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80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Phase 4: </a:t>
            </a:r>
            <a:r>
              <a:rPr kumimoji="1" lang="ko-KR" altLang="en-US" sz="280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솔루션 고도화</a:t>
            </a:r>
            <a:endParaRPr kumimoji="1" lang="ko-KR" altLang="en-US" sz="28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C74D5910-2A71-2340-A7CB-981B7989A09D}"/>
              </a:ext>
            </a:extLst>
          </p:cNvPr>
          <p:cNvSpPr txBox="1">
            <a:spLocks/>
          </p:cNvSpPr>
          <p:nvPr/>
        </p:nvSpPr>
        <p:spPr>
          <a:xfrm>
            <a:off x="368537" y="700863"/>
            <a:ext cx="11454925" cy="1518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CloudFront</a:t>
            </a:r>
            <a:r>
              <a:rPr kumimoji="1" lang="ko-KR" altLang="en-US" sz="140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캐싱하여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속도 향상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Cognito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로 로그인 기능 구현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+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프론트 상에도 로그인 페이지 구현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Lambda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및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DynamoDB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최적화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,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추가 보안 조치 검토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서벌</a:t>
            </a:r>
            <a:endParaRPr kumimoji="1" lang="en-US" altLang="ko-KR" sz="1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E5C7CE01-3AD3-869D-EAEB-D8D94DCA24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5248" y="3360274"/>
            <a:ext cx="461326" cy="461326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B74730AF-E164-6232-603B-2E81071DA6AA}"/>
              </a:ext>
            </a:extLst>
          </p:cNvPr>
          <p:cNvSpPr/>
          <p:nvPr/>
        </p:nvSpPr>
        <p:spPr>
          <a:xfrm>
            <a:off x="7340979" y="3037631"/>
            <a:ext cx="1503655" cy="109302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014D017-3F5D-E9D6-99EC-0EAB748C06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96163" y="3915611"/>
            <a:ext cx="462142" cy="462142"/>
          </a:xfrm>
          <a:prstGeom prst="rect">
            <a:avLst/>
          </a:prstGeom>
        </p:spPr>
      </p:pic>
      <p:sp>
        <p:nvSpPr>
          <p:cNvPr id="31" name="제목 1">
            <a:extLst>
              <a:ext uri="{FF2B5EF4-FFF2-40B4-BE49-F238E27FC236}">
                <a16:creationId xmlns:a16="http://schemas.microsoft.com/office/drawing/2014/main" id="{B68F8371-67DD-46F1-CFB7-A708C5740D02}"/>
              </a:ext>
            </a:extLst>
          </p:cNvPr>
          <p:cNvSpPr txBox="1">
            <a:spLocks/>
          </p:cNvSpPr>
          <p:nvPr/>
        </p:nvSpPr>
        <p:spPr>
          <a:xfrm>
            <a:off x="7669737" y="4387113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C4C48DA-AB9C-66CF-5BC3-E8C3AB5FEC45}"/>
              </a:ext>
            </a:extLst>
          </p:cNvPr>
          <p:cNvCxnSpPr>
            <a:cxnSpLocks/>
            <a:endCxn id="28" idx="3"/>
          </p:cNvCxnSpPr>
          <p:nvPr/>
        </p:nvCxnSpPr>
        <p:spPr>
          <a:xfrm flipH="1">
            <a:off x="8844634" y="3584145"/>
            <a:ext cx="254595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299B75B5-D8F0-18BC-D6BE-E676585A616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81429" y="3365838"/>
            <a:ext cx="435116" cy="435116"/>
          </a:xfrm>
          <a:prstGeom prst="rect">
            <a:avLst/>
          </a:prstGeom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4883C4EB-69F2-7707-5907-D402594B4B41}"/>
              </a:ext>
            </a:extLst>
          </p:cNvPr>
          <p:cNvSpPr txBox="1">
            <a:spLocks/>
          </p:cNvSpPr>
          <p:nvPr/>
        </p:nvSpPr>
        <p:spPr>
          <a:xfrm>
            <a:off x="6312345" y="3869287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CloudFront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8" name="그래픽 37" descr="사용자 단색으로 채워진">
            <a:extLst>
              <a:ext uri="{FF2B5EF4-FFF2-40B4-BE49-F238E27FC236}">
                <a16:creationId xmlns:a16="http://schemas.microsoft.com/office/drawing/2014/main" id="{3CCFFB7A-B116-AF77-980D-C90D7C5B0E0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069435" y="3141147"/>
            <a:ext cx="754027" cy="754027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ECCA4A3-4896-020A-6E1B-A5C0CABA7AB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061669" y="3348696"/>
            <a:ext cx="469400" cy="469400"/>
          </a:xfrm>
          <a:prstGeom prst="rect">
            <a:avLst/>
          </a:prstGeom>
        </p:spPr>
      </p:pic>
      <p:sp>
        <p:nvSpPr>
          <p:cNvPr id="40" name="제목 1">
            <a:extLst>
              <a:ext uri="{FF2B5EF4-FFF2-40B4-BE49-F238E27FC236}">
                <a16:creationId xmlns:a16="http://schemas.microsoft.com/office/drawing/2014/main" id="{D265A0A2-EE38-19E6-4AB8-846CED18BE20}"/>
              </a:ext>
            </a:extLst>
          </p:cNvPr>
          <p:cNvSpPr txBox="1">
            <a:spLocks/>
          </p:cNvSpPr>
          <p:nvPr/>
        </p:nvSpPr>
        <p:spPr>
          <a:xfrm>
            <a:off x="9808138" y="3818096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Route 53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1" name="처리 40">
            <a:extLst>
              <a:ext uri="{FF2B5EF4-FFF2-40B4-BE49-F238E27FC236}">
                <a16:creationId xmlns:a16="http://schemas.microsoft.com/office/drawing/2014/main" id="{3696A90F-8B52-3CF7-5BAE-40A3644A9762}"/>
              </a:ext>
            </a:extLst>
          </p:cNvPr>
          <p:cNvSpPr/>
          <p:nvPr/>
        </p:nvSpPr>
        <p:spPr>
          <a:xfrm>
            <a:off x="7502416" y="3123937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Front.js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2" name="처리 41">
            <a:extLst>
              <a:ext uri="{FF2B5EF4-FFF2-40B4-BE49-F238E27FC236}">
                <a16:creationId xmlns:a16="http://schemas.microsoft.com/office/drawing/2014/main" id="{CCF6BED8-D135-AFA2-9027-2049A89CFE2B}"/>
              </a:ext>
            </a:extLst>
          </p:cNvPr>
          <p:cNvSpPr/>
          <p:nvPr/>
        </p:nvSpPr>
        <p:spPr>
          <a:xfrm>
            <a:off x="7502416" y="3383903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Front.html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4" name="처리 43">
            <a:extLst>
              <a:ext uri="{FF2B5EF4-FFF2-40B4-BE49-F238E27FC236}">
                <a16:creationId xmlns:a16="http://schemas.microsoft.com/office/drawing/2014/main" id="{26C1842D-826B-A14B-203C-E628EB699989}"/>
              </a:ext>
            </a:extLst>
          </p:cNvPr>
          <p:cNvSpPr/>
          <p:nvPr/>
        </p:nvSpPr>
        <p:spPr>
          <a:xfrm>
            <a:off x="7502416" y="3646731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Front.css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371D1B9E-F9A5-B818-0A2D-56C3F74432F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214494" y="3352064"/>
            <a:ext cx="458939" cy="458939"/>
          </a:xfrm>
          <a:prstGeom prst="rect">
            <a:avLst/>
          </a:prstGeom>
        </p:spPr>
      </p:pic>
      <p:sp>
        <p:nvSpPr>
          <p:cNvPr id="47" name="제목 1">
            <a:extLst>
              <a:ext uri="{FF2B5EF4-FFF2-40B4-BE49-F238E27FC236}">
                <a16:creationId xmlns:a16="http://schemas.microsoft.com/office/drawing/2014/main" id="{366394CA-2055-4338-75FA-29FAE3468C72}"/>
              </a:ext>
            </a:extLst>
          </p:cNvPr>
          <p:cNvSpPr txBox="1">
            <a:spLocks/>
          </p:cNvSpPr>
          <p:nvPr/>
        </p:nvSpPr>
        <p:spPr>
          <a:xfrm>
            <a:off x="8954681" y="3818096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WAF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8" name="제목 1">
            <a:extLst>
              <a:ext uri="{FF2B5EF4-FFF2-40B4-BE49-F238E27FC236}">
                <a16:creationId xmlns:a16="http://schemas.microsoft.com/office/drawing/2014/main" id="{6666B4EF-DAA2-18A1-C3FB-6AA06B52EA62}"/>
              </a:ext>
            </a:extLst>
          </p:cNvPr>
          <p:cNvSpPr txBox="1">
            <a:spLocks/>
          </p:cNvSpPr>
          <p:nvPr/>
        </p:nvSpPr>
        <p:spPr>
          <a:xfrm>
            <a:off x="5451168" y="3869287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52" name="제목 1">
            <a:extLst>
              <a:ext uri="{FF2B5EF4-FFF2-40B4-BE49-F238E27FC236}">
                <a16:creationId xmlns:a16="http://schemas.microsoft.com/office/drawing/2014/main" id="{E9F17F88-4DCB-803E-4479-A1146811AEB5}"/>
              </a:ext>
            </a:extLst>
          </p:cNvPr>
          <p:cNvSpPr txBox="1">
            <a:spLocks/>
          </p:cNvSpPr>
          <p:nvPr/>
        </p:nvSpPr>
        <p:spPr>
          <a:xfrm>
            <a:off x="4528538" y="3862660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Cloudwatch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2553ADDA-AB0D-A775-5972-34D82429DC7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459639" y="2438413"/>
            <a:ext cx="462143" cy="462143"/>
          </a:xfrm>
          <a:prstGeom prst="rect">
            <a:avLst/>
          </a:prstGeom>
        </p:spPr>
      </p:pic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C200A8CC-7AD0-96A0-D14C-CCC93D69ED8B}"/>
              </a:ext>
            </a:extLst>
          </p:cNvPr>
          <p:cNvCxnSpPr>
            <a:cxnSpLocks/>
          </p:cNvCxnSpPr>
          <p:nvPr/>
        </p:nvCxnSpPr>
        <p:spPr>
          <a:xfrm>
            <a:off x="3690710" y="3113297"/>
            <a:ext cx="0" cy="11027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제목 1">
            <a:extLst>
              <a:ext uri="{FF2B5EF4-FFF2-40B4-BE49-F238E27FC236}">
                <a16:creationId xmlns:a16="http://schemas.microsoft.com/office/drawing/2014/main" id="{136BCF7D-BE45-1249-0A36-AE08D869C09D}"/>
              </a:ext>
            </a:extLst>
          </p:cNvPr>
          <p:cNvSpPr txBox="1">
            <a:spLocks/>
          </p:cNvSpPr>
          <p:nvPr/>
        </p:nvSpPr>
        <p:spPr>
          <a:xfrm>
            <a:off x="3333079" y="2864582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Cognito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2794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4004D496-165C-A205-931C-6241828D9318}"/>
              </a:ext>
            </a:extLst>
          </p:cNvPr>
          <p:cNvSpPr/>
          <p:nvPr/>
        </p:nvSpPr>
        <p:spPr>
          <a:xfrm>
            <a:off x="5510807" y="1662665"/>
            <a:ext cx="5450364" cy="363962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A63EB88-6297-8C1E-239F-6C0B4E3A029D}"/>
              </a:ext>
            </a:extLst>
          </p:cNvPr>
          <p:cNvSpPr/>
          <p:nvPr/>
        </p:nvSpPr>
        <p:spPr>
          <a:xfrm>
            <a:off x="863826" y="1662667"/>
            <a:ext cx="4646267" cy="36396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026" name="Picture 2" descr="Amazon Bedrock Connector - Overview (O11) | OutSystems">
            <a:extLst>
              <a:ext uri="{FF2B5EF4-FFF2-40B4-BE49-F238E27FC236}">
                <a16:creationId xmlns:a16="http://schemas.microsoft.com/office/drawing/2014/main" id="{6DA16296-BD32-D7F0-01D5-6C09271FA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775" y="2174458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6B3A304C-BFF1-2B0E-6D04-E3EBC01A9BD6}"/>
              </a:ext>
            </a:extLst>
          </p:cNvPr>
          <p:cNvSpPr txBox="1">
            <a:spLocks/>
          </p:cNvSpPr>
          <p:nvPr/>
        </p:nvSpPr>
        <p:spPr>
          <a:xfrm>
            <a:off x="2234889" y="2625333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3F375FA-A27A-6ED8-2450-14C70EA8598F}"/>
              </a:ext>
            </a:extLst>
          </p:cNvPr>
          <p:cNvCxnSpPr>
            <a:cxnSpLocks/>
            <a:endCxn id="1026" idx="3"/>
          </p:cNvCxnSpPr>
          <p:nvPr/>
        </p:nvCxnSpPr>
        <p:spPr>
          <a:xfrm flipH="1">
            <a:off x="2837205" y="2401056"/>
            <a:ext cx="647704" cy="611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E155C8E-EF80-A08C-48C3-C23C7C6EF776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4696908" y="2389899"/>
            <a:ext cx="998340" cy="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7CB821EA-A35B-3E71-C9DD-00E24904DF39}"/>
              </a:ext>
            </a:extLst>
          </p:cNvPr>
          <p:cNvSpPr txBox="1">
            <a:spLocks/>
          </p:cNvSpPr>
          <p:nvPr/>
        </p:nvSpPr>
        <p:spPr>
          <a:xfrm>
            <a:off x="1001478" y="2658056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4C6F30D-1D00-1EFC-D3FA-EA475CB610D4}"/>
              </a:ext>
            </a:extLst>
          </p:cNvPr>
          <p:cNvCxnSpPr>
            <a:cxnSpLocks/>
            <a:stCxn id="1026" idx="1"/>
          </p:cNvCxnSpPr>
          <p:nvPr/>
        </p:nvCxnSpPr>
        <p:spPr>
          <a:xfrm flipH="1">
            <a:off x="1858063" y="2407173"/>
            <a:ext cx="513712" cy="70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9106017E-A991-4292-85EB-1286A8B1B5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413072" y="218665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mazon Bedrock Connector - Overview (O11) | OutSystems">
            <a:extLst>
              <a:ext uri="{FF2B5EF4-FFF2-40B4-BE49-F238E27FC236}">
                <a16:creationId xmlns:a16="http://schemas.microsoft.com/office/drawing/2014/main" id="{0CC4E556-84F1-E509-8785-5CDBC5B57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345" y="3071928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E3E7097A-D899-57F0-AA84-4CA445238B28}"/>
              </a:ext>
            </a:extLst>
          </p:cNvPr>
          <p:cNvSpPr txBox="1">
            <a:spLocks/>
          </p:cNvSpPr>
          <p:nvPr/>
        </p:nvSpPr>
        <p:spPr>
          <a:xfrm>
            <a:off x="1535755" y="3532729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7E95AC4-2D1B-C68E-4C2F-4CD0921C8E04}"/>
              </a:ext>
            </a:extLst>
          </p:cNvPr>
          <p:cNvCxnSpPr>
            <a:cxnSpLocks/>
          </p:cNvCxnSpPr>
          <p:nvPr/>
        </p:nvCxnSpPr>
        <p:spPr>
          <a:xfrm>
            <a:off x="2139059" y="2414229"/>
            <a:ext cx="0" cy="66122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제목 1">
            <a:extLst>
              <a:ext uri="{FF2B5EF4-FFF2-40B4-BE49-F238E27FC236}">
                <a16:creationId xmlns:a16="http://schemas.microsoft.com/office/drawing/2014/main" id="{5BAB6A00-4CF3-7A79-987B-9DEFE62CB6F7}"/>
              </a:ext>
            </a:extLst>
          </p:cNvPr>
          <p:cNvSpPr txBox="1">
            <a:spLocks/>
          </p:cNvSpPr>
          <p:nvPr/>
        </p:nvSpPr>
        <p:spPr>
          <a:xfrm>
            <a:off x="3727894" y="3285600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4E2557D-5953-C1A9-118E-BEB9C692C0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7924" y="3402268"/>
            <a:ext cx="465429" cy="465429"/>
          </a:xfrm>
          <a:prstGeom prst="rect">
            <a:avLst/>
          </a:pr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43B19051-C4DB-2973-13E0-26D3E5B051C2}"/>
              </a:ext>
            </a:extLst>
          </p:cNvPr>
          <p:cNvSpPr txBox="1">
            <a:spLocks/>
          </p:cNvSpPr>
          <p:nvPr/>
        </p:nvSpPr>
        <p:spPr>
          <a:xfrm>
            <a:off x="4245033" y="3828819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BA2B3B8-949E-8DED-AAA1-436BC209F8B2}"/>
              </a:ext>
            </a:extLst>
          </p:cNvPr>
          <p:cNvSpPr/>
          <p:nvPr/>
        </p:nvSpPr>
        <p:spPr>
          <a:xfrm>
            <a:off x="863112" y="1654630"/>
            <a:ext cx="10098059" cy="3647664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5" name="Picture 4" descr="Amazon Web Services | Incentro Partner">
            <a:extLst>
              <a:ext uri="{FF2B5EF4-FFF2-40B4-BE49-F238E27FC236}">
                <a16:creationId xmlns:a16="http://schemas.microsoft.com/office/drawing/2014/main" id="{06395187-BBE3-4B5C-AD65-36D52954B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112" y="1654630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30AA3DF9-0C34-53E0-3770-48ED28E218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5392" y="4316138"/>
            <a:ext cx="462142" cy="46214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5C7CE01-3AD3-869D-EAEB-D8D94DCA24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5248" y="2159237"/>
            <a:ext cx="461326" cy="461326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B74730AF-E164-6232-603B-2E81071DA6AA}"/>
              </a:ext>
            </a:extLst>
          </p:cNvPr>
          <p:cNvSpPr/>
          <p:nvPr/>
        </p:nvSpPr>
        <p:spPr>
          <a:xfrm>
            <a:off x="7340979" y="1910634"/>
            <a:ext cx="1503655" cy="109302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014D017-3F5D-E9D6-99EC-0EAB748C06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96163" y="2788614"/>
            <a:ext cx="462142" cy="462142"/>
          </a:xfrm>
          <a:prstGeom prst="rect">
            <a:avLst/>
          </a:prstGeom>
        </p:spPr>
      </p:pic>
      <p:sp>
        <p:nvSpPr>
          <p:cNvPr id="31" name="제목 1">
            <a:extLst>
              <a:ext uri="{FF2B5EF4-FFF2-40B4-BE49-F238E27FC236}">
                <a16:creationId xmlns:a16="http://schemas.microsoft.com/office/drawing/2014/main" id="{B68F8371-67DD-46F1-CFB7-A708C5740D02}"/>
              </a:ext>
            </a:extLst>
          </p:cNvPr>
          <p:cNvSpPr txBox="1">
            <a:spLocks/>
          </p:cNvSpPr>
          <p:nvPr/>
        </p:nvSpPr>
        <p:spPr>
          <a:xfrm>
            <a:off x="7669737" y="3260116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C4C48DA-AB9C-66CF-5BC3-E8C3AB5FEC45}"/>
              </a:ext>
            </a:extLst>
          </p:cNvPr>
          <p:cNvCxnSpPr>
            <a:cxnSpLocks/>
            <a:endCxn id="39" idx="3"/>
          </p:cNvCxnSpPr>
          <p:nvPr/>
        </p:nvCxnSpPr>
        <p:spPr>
          <a:xfrm flipH="1" flipV="1">
            <a:off x="10531069" y="2365402"/>
            <a:ext cx="859521" cy="74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299B75B5-D8F0-18BC-D6BE-E676585A616C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35000"/>
          </a:blip>
          <a:stretch>
            <a:fillRect/>
          </a:stretch>
        </p:blipFill>
        <p:spPr>
          <a:xfrm>
            <a:off x="6581429" y="2164801"/>
            <a:ext cx="435116" cy="435116"/>
          </a:xfrm>
          <a:prstGeom prst="rect">
            <a:avLst/>
          </a:prstGeom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4883C4EB-69F2-7707-5907-D402594B4B41}"/>
              </a:ext>
            </a:extLst>
          </p:cNvPr>
          <p:cNvSpPr txBox="1">
            <a:spLocks/>
          </p:cNvSpPr>
          <p:nvPr/>
        </p:nvSpPr>
        <p:spPr>
          <a:xfrm>
            <a:off x="6312345" y="2668250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CloudFront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8" name="그래픽 37" descr="사용자 단색으로 채워진">
            <a:extLst>
              <a:ext uri="{FF2B5EF4-FFF2-40B4-BE49-F238E27FC236}">
                <a16:creationId xmlns:a16="http://schemas.microsoft.com/office/drawing/2014/main" id="{3CCFFB7A-B116-AF77-980D-C90D7C5B0E0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069435" y="1923153"/>
            <a:ext cx="754027" cy="754027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ECCA4A3-4896-020A-6E1B-A5C0CABA7AB0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</a:blip>
          <a:stretch>
            <a:fillRect/>
          </a:stretch>
        </p:blipFill>
        <p:spPr>
          <a:xfrm>
            <a:off x="10061669" y="2130702"/>
            <a:ext cx="469400" cy="469400"/>
          </a:xfrm>
          <a:prstGeom prst="rect">
            <a:avLst/>
          </a:prstGeom>
        </p:spPr>
      </p:pic>
      <p:sp>
        <p:nvSpPr>
          <p:cNvPr id="40" name="제목 1">
            <a:extLst>
              <a:ext uri="{FF2B5EF4-FFF2-40B4-BE49-F238E27FC236}">
                <a16:creationId xmlns:a16="http://schemas.microsoft.com/office/drawing/2014/main" id="{D265A0A2-EE38-19E6-4AB8-846CED18BE20}"/>
              </a:ext>
            </a:extLst>
          </p:cNvPr>
          <p:cNvSpPr txBox="1">
            <a:spLocks/>
          </p:cNvSpPr>
          <p:nvPr/>
        </p:nvSpPr>
        <p:spPr>
          <a:xfrm>
            <a:off x="9808138" y="2600102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Route 53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1" name="처리 40">
            <a:extLst>
              <a:ext uri="{FF2B5EF4-FFF2-40B4-BE49-F238E27FC236}">
                <a16:creationId xmlns:a16="http://schemas.microsoft.com/office/drawing/2014/main" id="{3696A90F-8B52-3CF7-5BAE-40A3644A9762}"/>
              </a:ext>
            </a:extLst>
          </p:cNvPr>
          <p:cNvSpPr/>
          <p:nvPr/>
        </p:nvSpPr>
        <p:spPr>
          <a:xfrm>
            <a:off x="7502416" y="199694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Front.js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2" name="처리 41">
            <a:extLst>
              <a:ext uri="{FF2B5EF4-FFF2-40B4-BE49-F238E27FC236}">
                <a16:creationId xmlns:a16="http://schemas.microsoft.com/office/drawing/2014/main" id="{CCF6BED8-D135-AFA2-9027-2049A89CFE2B}"/>
              </a:ext>
            </a:extLst>
          </p:cNvPr>
          <p:cNvSpPr/>
          <p:nvPr/>
        </p:nvSpPr>
        <p:spPr>
          <a:xfrm>
            <a:off x="7502416" y="2256906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Front.html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4" name="처리 43">
            <a:extLst>
              <a:ext uri="{FF2B5EF4-FFF2-40B4-BE49-F238E27FC236}">
                <a16:creationId xmlns:a16="http://schemas.microsoft.com/office/drawing/2014/main" id="{26C1842D-826B-A14B-203C-E628EB699989}"/>
              </a:ext>
            </a:extLst>
          </p:cNvPr>
          <p:cNvSpPr/>
          <p:nvPr/>
        </p:nvSpPr>
        <p:spPr>
          <a:xfrm>
            <a:off x="7502416" y="2519734"/>
            <a:ext cx="1203109" cy="243942"/>
          </a:xfrm>
          <a:prstGeom prst="flowChartProcess">
            <a:avLst/>
          </a:prstGeom>
          <a:solidFill>
            <a:srgbClr val="156082">
              <a:alpha val="3529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Front.css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371D1B9E-F9A5-B818-0A2D-56C3F74432FB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35000"/>
          </a:blip>
          <a:stretch>
            <a:fillRect/>
          </a:stretch>
        </p:blipFill>
        <p:spPr>
          <a:xfrm>
            <a:off x="9214494" y="2134070"/>
            <a:ext cx="458939" cy="458939"/>
          </a:xfrm>
          <a:prstGeom prst="rect">
            <a:avLst/>
          </a:prstGeom>
        </p:spPr>
      </p:pic>
      <p:sp>
        <p:nvSpPr>
          <p:cNvPr id="47" name="제목 1">
            <a:extLst>
              <a:ext uri="{FF2B5EF4-FFF2-40B4-BE49-F238E27FC236}">
                <a16:creationId xmlns:a16="http://schemas.microsoft.com/office/drawing/2014/main" id="{366394CA-2055-4338-75FA-29FAE3468C72}"/>
              </a:ext>
            </a:extLst>
          </p:cNvPr>
          <p:cNvSpPr txBox="1">
            <a:spLocks/>
          </p:cNvSpPr>
          <p:nvPr/>
        </p:nvSpPr>
        <p:spPr>
          <a:xfrm>
            <a:off x="8954681" y="2600102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WAF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8" name="제목 1">
            <a:extLst>
              <a:ext uri="{FF2B5EF4-FFF2-40B4-BE49-F238E27FC236}">
                <a16:creationId xmlns:a16="http://schemas.microsoft.com/office/drawing/2014/main" id="{6666B4EF-DAA2-18A1-C3FB-6AA06B52EA62}"/>
              </a:ext>
            </a:extLst>
          </p:cNvPr>
          <p:cNvSpPr txBox="1">
            <a:spLocks/>
          </p:cNvSpPr>
          <p:nvPr/>
        </p:nvSpPr>
        <p:spPr>
          <a:xfrm>
            <a:off x="5451168" y="2668250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52" name="제목 1">
            <a:extLst>
              <a:ext uri="{FF2B5EF4-FFF2-40B4-BE49-F238E27FC236}">
                <a16:creationId xmlns:a16="http://schemas.microsoft.com/office/drawing/2014/main" id="{E9F17F88-4DCB-803E-4479-A1146811AEB5}"/>
              </a:ext>
            </a:extLst>
          </p:cNvPr>
          <p:cNvSpPr txBox="1">
            <a:spLocks/>
          </p:cNvSpPr>
          <p:nvPr/>
        </p:nvSpPr>
        <p:spPr>
          <a:xfrm>
            <a:off x="3597858" y="4781030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Cloudwatch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2553ADDA-AB0D-A775-5972-34D82429DC78}"/>
              </a:ext>
            </a:extLst>
          </p:cNvPr>
          <p:cNvPicPr>
            <a:picLocks noChangeAspect="1"/>
          </p:cNvPicPr>
          <p:nvPr/>
        </p:nvPicPr>
        <p:blipFill>
          <a:blip r:embed="rId15">
            <a:alphaModFix amt="35000"/>
          </a:blip>
          <a:stretch>
            <a:fillRect/>
          </a:stretch>
        </p:blipFill>
        <p:spPr>
          <a:xfrm>
            <a:off x="3287021" y="3402268"/>
            <a:ext cx="462143" cy="462143"/>
          </a:xfrm>
          <a:prstGeom prst="rect">
            <a:avLst/>
          </a:prstGeom>
        </p:spPr>
      </p:pic>
      <p:sp>
        <p:nvSpPr>
          <p:cNvPr id="59" name="제목 1">
            <a:extLst>
              <a:ext uri="{FF2B5EF4-FFF2-40B4-BE49-F238E27FC236}">
                <a16:creationId xmlns:a16="http://schemas.microsoft.com/office/drawing/2014/main" id="{136BCF7D-BE45-1249-0A36-AE08D869C09D}"/>
              </a:ext>
            </a:extLst>
          </p:cNvPr>
          <p:cNvSpPr txBox="1">
            <a:spLocks/>
          </p:cNvSpPr>
          <p:nvPr/>
        </p:nvSpPr>
        <p:spPr>
          <a:xfrm>
            <a:off x="3160461" y="3828437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Cognito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98498933-D8AE-7764-4028-CB8700E0A259}"/>
              </a:ext>
            </a:extLst>
          </p:cNvPr>
          <p:cNvCxnSpPr>
            <a:cxnSpLocks/>
            <a:stCxn id="19" idx="2"/>
            <a:endCxn id="63" idx="0"/>
          </p:cNvCxnSpPr>
          <p:nvPr/>
        </p:nvCxnSpPr>
        <p:spPr>
          <a:xfrm rot="5400000">
            <a:off x="4273376" y="3909905"/>
            <a:ext cx="219321" cy="59314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[E] 45">
            <a:extLst>
              <a:ext uri="{FF2B5EF4-FFF2-40B4-BE49-F238E27FC236}">
                <a16:creationId xmlns:a16="http://schemas.microsoft.com/office/drawing/2014/main" id="{BD429807-1AD0-DB26-2768-B9EEEEA5DD42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4267094" y="3198616"/>
            <a:ext cx="423545" cy="20365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13381958-D0AB-6C14-6478-BED70ACF6C92}"/>
              </a:ext>
            </a:extLst>
          </p:cNvPr>
          <p:cNvCxnSpPr>
            <a:cxnSpLocks/>
            <a:endCxn id="53" idx="0"/>
          </p:cNvCxnSpPr>
          <p:nvPr/>
        </p:nvCxnSpPr>
        <p:spPr>
          <a:xfrm rot="10800000" flipV="1">
            <a:off x="3518094" y="3179052"/>
            <a:ext cx="353199" cy="22321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7" name="꺾인 연결선[E] 1026">
            <a:extLst>
              <a:ext uri="{FF2B5EF4-FFF2-40B4-BE49-F238E27FC236}">
                <a16:creationId xmlns:a16="http://schemas.microsoft.com/office/drawing/2014/main" id="{135047B6-E1E0-79F6-B613-9B590C528682}"/>
              </a:ext>
            </a:extLst>
          </p:cNvPr>
          <p:cNvCxnSpPr>
            <a:cxnSpLocks/>
            <a:stCxn id="59" idx="2"/>
            <a:endCxn id="63" idx="0"/>
          </p:cNvCxnSpPr>
          <p:nvPr/>
        </p:nvCxnSpPr>
        <p:spPr>
          <a:xfrm rot="16200000" flipH="1">
            <a:off x="3698411" y="3928085"/>
            <a:ext cx="219703" cy="55640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3" name="직사각형 1042">
            <a:extLst>
              <a:ext uri="{FF2B5EF4-FFF2-40B4-BE49-F238E27FC236}">
                <a16:creationId xmlns:a16="http://schemas.microsoft.com/office/drawing/2014/main" id="{11BEF97D-88AF-EEA9-C1B8-93C0D79DF3E2}"/>
              </a:ext>
            </a:extLst>
          </p:cNvPr>
          <p:cNvSpPr/>
          <p:nvPr/>
        </p:nvSpPr>
        <p:spPr>
          <a:xfrm>
            <a:off x="3310047" y="1925650"/>
            <a:ext cx="1503655" cy="109302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ABC9D3B-CFA7-E166-CF7C-86924353DAE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855392" y="2832447"/>
            <a:ext cx="462142" cy="462142"/>
          </a:xfrm>
          <a:prstGeom prst="rect">
            <a:avLst/>
          </a:prstGeom>
        </p:spPr>
      </p:pic>
      <p:sp>
        <p:nvSpPr>
          <p:cNvPr id="1052" name="처리 1051">
            <a:extLst>
              <a:ext uri="{FF2B5EF4-FFF2-40B4-BE49-F238E27FC236}">
                <a16:creationId xmlns:a16="http://schemas.microsoft.com/office/drawing/2014/main" id="{2B3FAD64-4705-E1C2-42FE-94B44868B7B4}"/>
              </a:ext>
            </a:extLst>
          </p:cNvPr>
          <p:cNvSpPr/>
          <p:nvPr/>
        </p:nvSpPr>
        <p:spPr>
          <a:xfrm>
            <a:off x="3489354" y="2012763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Connect.py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3" name="처리 1052">
            <a:extLst>
              <a:ext uri="{FF2B5EF4-FFF2-40B4-BE49-F238E27FC236}">
                <a16:creationId xmlns:a16="http://schemas.microsoft.com/office/drawing/2014/main" id="{A45DEA1D-9009-4C1F-77FF-51C1DCDF71ED}"/>
              </a:ext>
            </a:extLst>
          </p:cNvPr>
          <p:cNvSpPr/>
          <p:nvPr/>
        </p:nvSpPr>
        <p:spPr>
          <a:xfrm>
            <a:off x="3489354" y="2272729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SendMsg.py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4" name="처리 1053">
            <a:extLst>
              <a:ext uri="{FF2B5EF4-FFF2-40B4-BE49-F238E27FC236}">
                <a16:creationId xmlns:a16="http://schemas.microsoft.com/office/drawing/2014/main" id="{3D678DE6-EA83-F61A-84F9-F9C57880A466}"/>
              </a:ext>
            </a:extLst>
          </p:cNvPr>
          <p:cNvSpPr/>
          <p:nvPr/>
        </p:nvSpPr>
        <p:spPr>
          <a:xfrm>
            <a:off x="3489354" y="2535557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Disconnect.py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67" name="직선 화살표 연결선 1066">
            <a:extLst>
              <a:ext uri="{FF2B5EF4-FFF2-40B4-BE49-F238E27FC236}">
                <a16:creationId xmlns:a16="http://schemas.microsoft.com/office/drawing/2014/main" id="{149F7328-1BE8-17CB-C4C0-66F7647D7C50}"/>
              </a:ext>
            </a:extLst>
          </p:cNvPr>
          <p:cNvCxnSpPr>
            <a:cxnSpLocks/>
            <a:endCxn id="63" idx="0"/>
          </p:cNvCxnSpPr>
          <p:nvPr/>
        </p:nvCxnSpPr>
        <p:spPr>
          <a:xfrm flipH="1">
            <a:off x="4086463" y="3532729"/>
            <a:ext cx="714" cy="78340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6" name="꺾인 연결선[E] 1075">
            <a:extLst>
              <a:ext uri="{FF2B5EF4-FFF2-40B4-BE49-F238E27FC236}">
                <a16:creationId xmlns:a16="http://schemas.microsoft.com/office/drawing/2014/main" id="{73C17EBA-AA90-6B46-7F01-57ADBE1AA852}"/>
              </a:ext>
            </a:extLst>
          </p:cNvPr>
          <p:cNvCxnSpPr>
            <a:cxnSpLocks/>
            <a:stCxn id="48" idx="2"/>
            <a:endCxn id="63" idx="0"/>
          </p:cNvCxnSpPr>
          <p:nvPr/>
        </p:nvCxnSpPr>
        <p:spPr>
          <a:xfrm rot="5400000">
            <a:off x="4320841" y="2701871"/>
            <a:ext cx="1379890" cy="1848645"/>
          </a:xfrm>
          <a:prstGeom prst="bentConnector3">
            <a:avLst>
              <a:gd name="adj1" fmla="val 9225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5" name="직선 화살표 연결선 1084">
            <a:extLst>
              <a:ext uri="{FF2B5EF4-FFF2-40B4-BE49-F238E27FC236}">
                <a16:creationId xmlns:a16="http://schemas.microsoft.com/office/drawing/2014/main" id="{AF66F51D-224D-29B7-1BE4-83AB8BF67959}"/>
              </a:ext>
            </a:extLst>
          </p:cNvPr>
          <p:cNvCxnSpPr>
            <a:cxnSpLocks/>
            <a:stCxn id="42" idx="1"/>
            <a:endCxn id="33" idx="3"/>
          </p:cNvCxnSpPr>
          <p:nvPr/>
        </p:nvCxnSpPr>
        <p:spPr>
          <a:xfrm flipH="1">
            <a:off x="7016545" y="2378877"/>
            <a:ext cx="485871" cy="348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9" name="직선 화살표 연결선 1088">
            <a:extLst>
              <a:ext uri="{FF2B5EF4-FFF2-40B4-BE49-F238E27FC236}">
                <a16:creationId xmlns:a16="http://schemas.microsoft.com/office/drawing/2014/main" id="{E3317280-D50E-F500-87BA-9D60DB1CFD51}"/>
              </a:ext>
            </a:extLst>
          </p:cNvPr>
          <p:cNvCxnSpPr>
            <a:cxnSpLocks/>
            <a:stCxn id="39" idx="1"/>
          </p:cNvCxnSpPr>
          <p:nvPr/>
        </p:nvCxnSpPr>
        <p:spPr>
          <a:xfrm flipH="1" flipV="1">
            <a:off x="9678240" y="2365028"/>
            <a:ext cx="383429" cy="37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1" name="직선 화살표 연결선 1090">
            <a:extLst>
              <a:ext uri="{FF2B5EF4-FFF2-40B4-BE49-F238E27FC236}">
                <a16:creationId xmlns:a16="http://schemas.microsoft.com/office/drawing/2014/main" id="{787BA1B1-27B4-01FB-69F3-A82B5E29B66D}"/>
              </a:ext>
            </a:extLst>
          </p:cNvPr>
          <p:cNvCxnSpPr>
            <a:cxnSpLocks/>
          </p:cNvCxnSpPr>
          <p:nvPr/>
        </p:nvCxnSpPr>
        <p:spPr>
          <a:xfrm flipH="1">
            <a:off x="8705525" y="2365028"/>
            <a:ext cx="503315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4" name="꺾인 연결선[E] 1093">
            <a:extLst>
              <a:ext uri="{FF2B5EF4-FFF2-40B4-BE49-F238E27FC236}">
                <a16:creationId xmlns:a16="http://schemas.microsoft.com/office/drawing/2014/main" id="{0A5DBA0D-A5B1-C13C-EDAC-C43E544412B2}"/>
              </a:ext>
            </a:extLst>
          </p:cNvPr>
          <p:cNvCxnSpPr>
            <a:stCxn id="1052" idx="3"/>
            <a:endCxn id="24" idx="1"/>
          </p:cNvCxnSpPr>
          <p:nvPr/>
        </p:nvCxnSpPr>
        <p:spPr>
          <a:xfrm>
            <a:off x="4692463" y="2134734"/>
            <a:ext cx="1002785" cy="255166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5" name="꺾인 연결선[E] 1094">
            <a:extLst>
              <a:ext uri="{FF2B5EF4-FFF2-40B4-BE49-F238E27FC236}">
                <a16:creationId xmlns:a16="http://schemas.microsoft.com/office/drawing/2014/main" id="{0DB99011-CA49-1831-AFB3-195A8C27A847}"/>
              </a:ext>
            </a:extLst>
          </p:cNvPr>
          <p:cNvCxnSpPr>
            <a:cxnSpLocks/>
            <a:stCxn id="1054" idx="3"/>
            <a:endCxn id="24" idx="1"/>
          </p:cNvCxnSpPr>
          <p:nvPr/>
        </p:nvCxnSpPr>
        <p:spPr>
          <a:xfrm flipV="1">
            <a:off x="4692463" y="2389900"/>
            <a:ext cx="1002785" cy="267628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4" name="직선 화살표 연결선 1103">
            <a:extLst>
              <a:ext uri="{FF2B5EF4-FFF2-40B4-BE49-F238E27FC236}">
                <a16:creationId xmlns:a16="http://schemas.microsoft.com/office/drawing/2014/main" id="{AF93BA9D-DDEB-009B-EE22-DFB399A1209E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6156574" y="2382359"/>
            <a:ext cx="424855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1" name="TextBox 1110">
            <a:extLst>
              <a:ext uri="{FF2B5EF4-FFF2-40B4-BE49-F238E27FC236}">
                <a16:creationId xmlns:a16="http://schemas.microsoft.com/office/drawing/2014/main" id="{24E2424D-2674-8BB2-D718-1DE1A6F03764}"/>
              </a:ext>
            </a:extLst>
          </p:cNvPr>
          <p:cNvSpPr txBox="1"/>
          <p:nvPr/>
        </p:nvSpPr>
        <p:spPr>
          <a:xfrm>
            <a:off x="1683026" y="13053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59940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mazon Bedrock Connector - Overview (O11) | OutSystems">
            <a:extLst>
              <a:ext uri="{FF2B5EF4-FFF2-40B4-BE49-F238E27FC236}">
                <a16:creationId xmlns:a16="http://schemas.microsoft.com/office/drawing/2014/main" id="{6DA16296-BD32-D7F0-01D5-6C09271FA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0107" y="3020575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6B3A304C-BFF1-2B0E-6D04-E3EBC01A9BD6}"/>
              </a:ext>
            </a:extLst>
          </p:cNvPr>
          <p:cNvSpPr txBox="1">
            <a:spLocks/>
          </p:cNvSpPr>
          <p:nvPr/>
        </p:nvSpPr>
        <p:spPr>
          <a:xfrm>
            <a:off x="9302452" y="3500812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CB821EA-A35B-3E71-C9DD-00E24904DF39}"/>
              </a:ext>
            </a:extLst>
          </p:cNvPr>
          <p:cNvSpPr txBox="1">
            <a:spLocks/>
          </p:cNvSpPr>
          <p:nvPr/>
        </p:nvSpPr>
        <p:spPr>
          <a:xfrm>
            <a:off x="10844718" y="3964171"/>
            <a:ext cx="1304524" cy="262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3.5 Sonnet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3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9106017E-A991-4292-85EB-1286A8B1B5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1208375" y="3465927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E3E7097A-D899-57F0-AA84-4CA445238B28}"/>
              </a:ext>
            </a:extLst>
          </p:cNvPr>
          <p:cNvSpPr txBox="1">
            <a:spLocks/>
          </p:cNvSpPr>
          <p:nvPr/>
        </p:nvSpPr>
        <p:spPr>
          <a:xfrm>
            <a:off x="10265105" y="4865632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5BAB6A00-4CF3-7A79-987B-9DEFE62CB6F7}"/>
              </a:ext>
            </a:extLst>
          </p:cNvPr>
          <p:cNvSpPr txBox="1">
            <a:spLocks/>
          </p:cNvSpPr>
          <p:nvPr/>
        </p:nvSpPr>
        <p:spPr>
          <a:xfrm>
            <a:off x="7092963" y="5713253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4E2557D-5953-C1A9-118E-BEB9C692C0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4036" y="4212266"/>
            <a:ext cx="465429" cy="465429"/>
          </a:xfrm>
          <a:prstGeom prst="rect">
            <a:avLst/>
          </a:pr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43B19051-C4DB-2973-13E0-26D3E5B051C2}"/>
              </a:ext>
            </a:extLst>
          </p:cNvPr>
          <p:cNvSpPr txBox="1">
            <a:spLocks/>
          </p:cNvSpPr>
          <p:nvPr/>
        </p:nvSpPr>
        <p:spPr>
          <a:xfrm>
            <a:off x="9236531" y="4708204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30AA3DF9-0C34-53E0-3770-48ED28E218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0556" y="6094411"/>
            <a:ext cx="462142" cy="46214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5C7CE01-3AD3-869D-EAEB-D8D94DCA24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45224" y="3104055"/>
            <a:ext cx="461326" cy="461326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B74730AF-E164-6232-603B-2E81071DA6AA}"/>
              </a:ext>
            </a:extLst>
          </p:cNvPr>
          <p:cNvSpPr/>
          <p:nvPr/>
        </p:nvSpPr>
        <p:spPr>
          <a:xfrm>
            <a:off x="3016981" y="132863"/>
            <a:ext cx="1503655" cy="3216266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014D017-3F5D-E9D6-99EC-0EAB748C06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72165" y="3123109"/>
            <a:ext cx="462142" cy="462142"/>
          </a:xfrm>
          <a:prstGeom prst="rect">
            <a:avLst/>
          </a:prstGeom>
        </p:spPr>
      </p:pic>
      <p:sp>
        <p:nvSpPr>
          <p:cNvPr id="31" name="제목 1">
            <a:extLst>
              <a:ext uri="{FF2B5EF4-FFF2-40B4-BE49-F238E27FC236}">
                <a16:creationId xmlns:a16="http://schemas.microsoft.com/office/drawing/2014/main" id="{B68F8371-67DD-46F1-CFB7-A708C5740D02}"/>
              </a:ext>
            </a:extLst>
          </p:cNvPr>
          <p:cNvSpPr txBox="1">
            <a:spLocks/>
          </p:cNvSpPr>
          <p:nvPr/>
        </p:nvSpPr>
        <p:spPr>
          <a:xfrm>
            <a:off x="3315215" y="3595398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C4C48DA-AB9C-66CF-5BC3-E8C3AB5FEC45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853780" y="634244"/>
            <a:ext cx="37463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299B75B5-D8F0-18BC-D6BE-E676585A616C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35000"/>
          </a:blip>
          <a:stretch>
            <a:fillRect/>
          </a:stretch>
        </p:blipFill>
        <p:spPr>
          <a:xfrm>
            <a:off x="1266079" y="2023546"/>
            <a:ext cx="435116" cy="435116"/>
          </a:xfrm>
          <a:prstGeom prst="rect">
            <a:avLst/>
          </a:prstGeom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4883C4EB-69F2-7707-5907-D402594B4B41}"/>
              </a:ext>
            </a:extLst>
          </p:cNvPr>
          <p:cNvSpPr txBox="1">
            <a:spLocks/>
          </p:cNvSpPr>
          <p:nvPr/>
        </p:nvSpPr>
        <p:spPr>
          <a:xfrm>
            <a:off x="876421" y="2526995"/>
            <a:ext cx="126067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CloudFront - TBD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8" name="그래픽 37" descr="사용자 단색으로 채워진">
            <a:extLst>
              <a:ext uri="{FF2B5EF4-FFF2-40B4-BE49-F238E27FC236}">
                <a16:creationId xmlns:a16="http://schemas.microsoft.com/office/drawing/2014/main" id="{3CCFFB7A-B116-AF77-980D-C90D7C5B0E0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9647" y="257231"/>
            <a:ext cx="754027" cy="754027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ECCA4A3-4896-020A-6E1B-A5C0CABA7AB0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 amt="35000"/>
          </a:blip>
          <a:stretch>
            <a:fillRect/>
          </a:stretch>
        </p:blipFill>
        <p:spPr>
          <a:xfrm>
            <a:off x="1228416" y="399544"/>
            <a:ext cx="469400" cy="469400"/>
          </a:xfrm>
          <a:prstGeom prst="rect">
            <a:avLst/>
          </a:prstGeom>
        </p:spPr>
      </p:pic>
      <p:sp>
        <p:nvSpPr>
          <p:cNvPr id="40" name="제목 1">
            <a:extLst>
              <a:ext uri="{FF2B5EF4-FFF2-40B4-BE49-F238E27FC236}">
                <a16:creationId xmlns:a16="http://schemas.microsoft.com/office/drawing/2014/main" id="{D265A0A2-EE38-19E6-4AB8-846CED18BE20}"/>
              </a:ext>
            </a:extLst>
          </p:cNvPr>
          <p:cNvSpPr txBox="1">
            <a:spLocks/>
          </p:cNvSpPr>
          <p:nvPr/>
        </p:nvSpPr>
        <p:spPr>
          <a:xfrm>
            <a:off x="979444" y="874498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Route 53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1" name="처리 40">
            <a:extLst>
              <a:ext uri="{FF2B5EF4-FFF2-40B4-BE49-F238E27FC236}">
                <a16:creationId xmlns:a16="http://schemas.microsoft.com/office/drawing/2014/main" id="{3696A90F-8B52-3CF7-5BAE-40A3644A9762}"/>
              </a:ext>
            </a:extLst>
          </p:cNvPr>
          <p:cNvSpPr/>
          <p:nvPr/>
        </p:nvSpPr>
        <p:spPr>
          <a:xfrm>
            <a:off x="3140370" y="2060227"/>
            <a:ext cx="1241157" cy="763206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Service - TBD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371D1B9E-F9A5-B818-0A2D-56C3F74432FB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</a:blip>
          <a:stretch>
            <a:fillRect/>
          </a:stretch>
        </p:blipFill>
        <p:spPr>
          <a:xfrm>
            <a:off x="2251678" y="399544"/>
            <a:ext cx="469400" cy="469400"/>
          </a:xfrm>
          <a:prstGeom prst="rect">
            <a:avLst/>
          </a:prstGeom>
        </p:spPr>
      </p:pic>
      <p:sp>
        <p:nvSpPr>
          <p:cNvPr id="47" name="제목 1">
            <a:extLst>
              <a:ext uri="{FF2B5EF4-FFF2-40B4-BE49-F238E27FC236}">
                <a16:creationId xmlns:a16="http://schemas.microsoft.com/office/drawing/2014/main" id="{366394CA-2055-4338-75FA-29FAE3468C72}"/>
              </a:ext>
            </a:extLst>
          </p:cNvPr>
          <p:cNvSpPr txBox="1">
            <a:spLocks/>
          </p:cNvSpPr>
          <p:nvPr/>
        </p:nvSpPr>
        <p:spPr>
          <a:xfrm>
            <a:off x="6973894" y="1754663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WAF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8" name="제목 1">
            <a:extLst>
              <a:ext uri="{FF2B5EF4-FFF2-40B4-BE49-F238E27FC236}">
                <a16:creationId xmlns:a16="http://schemas.microsoft.com/office/drawing/2014/main" id="{6666B4EF-DAA2-18A1-C3FB-6AA06B52EA62}"/>
              </a:ext>
            </a:extLst>
          </p:cNvPr>
          <p:cNvSpPr txBox="1">
            <a:spLocks/>
          </p:cNvSpPr>
          <p:nvPr/>
        </p:nvSpPr>
        <p:spPr>
          <a:xfrm>
            <a:off x="5068556" y="3595225"/>
            <a:ext cx="967879" cy="387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</a:p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(WSS)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52" name="제목 1">
            <a:extLst>
              <a:ext uri="{FF2B5EF4-FFF2-40B4-BE49-F238E27FC236}">
                <a16:creationId xmlns:a16="http://schemas.microsoft.com/office/drawing/2014/main" id="{E9F17F88-4DCB-803E-4479-A1146811AEB5}"/>
              </a:ext>
            </a:extLst>
          </p:cNvPr>
          <p:cNvSpPr txBox="1">
            <a:spLocks/>
          </p:cNvSpPr>
          <p:nvPr/>
        </p:nvSpPr>
        <p:spPr>
          <a:xfrm>
            <a:off x="5073022" y="6559303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Cloudwatch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2553ADDA-AB0D-A775-5972-34D82429DC78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226763" y="388567"/>
            <a:ext cx="462143" cy="462143"/>
          </a:xfrm>
          <a:prstGeom prst="rect">
            <a:avLst/>
          </a:prstGeom>
        </p:spPr>
      </p:pic>
      <p:sp>
        <p:nvSpPr>
          <p:cNvPr id="59" name="제목 1">
            <a:extLst>
              <a:ext uri="{FF2B5EF4-FFF2-40B4-BE49-F238E27FC236}">
                <a16:creationId xmlns:a16="http://schemas.microsoft.com/office/drawing/2014/main" id="{136BCF7D-BE45-1249-0A36-AE08D869C09D}"/>
              </a:ext>
            </a:extLst>
          </p:cNvPr>
          <p:cNvSpPr txBox="1">
            <a:spLocks/>
          </p:cNvSpPr>
          <p:nvPr/>
        </p:nvSpPr>
        <p:spPr>
          <a:xfrm>
            <a:off x="7098815" y="890302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Cognito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43" name="직사각형 1042">
            <a:extLst>
              <a:ext uri="{FF2B5EF4-FFF2-40B4-BE49-F238E27FC236}">
                <a16:creationId xmlns:a16="http://schemas.microsoft.com/office/drawing/2014/main" id="{11BEF97D-88AF-EEA9-C1B8-93C0D79DF3E2}"/>
              </a:ext>
            </a:extLst>
          </p:cNvPr>
          <p:cNvSpPr/>
          <p:nvPr/>
        </p:nvSpPr>
        <p:spPr>
          <a:xfrm>
            <a:off x="6698433" y="2912280"/>
            <a:ext cx="1503655" cy="253656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ABC9D3B-CFA7-E166-CF7C-86924353DAE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220461" y="5217777"/>
            <a:ext cx="462142" cy="462142"/>
          </a:xfrm>
          <a:prstGeom prst="rect">
            <a:avLst/>
          </a:prstGeom>
        </p:spPr>
      </p:pic>
      <p:sp>
        <p:nvSpPr>
          <p:cNvPr id="1052" name="처리 1051">
            <a:extLst>
              <a:ext uri="{FF2B5EF4-FFF2-40B4-BE49-F238E27FC236}">
                <a16:creationId xmlns:a16="http://schemas.microsoft.com/office/drawing/2014/main" id="{2B3FAD64-4705-E1C2-42FE-94B44868B7B4}"/>
              </a:ext>
            </a:extLst>
          </p:cNvPr>
          <p:cNvSpPr/>
          <p:nvPr/>
        </p:nvSpPr>
        <p:spPr>
          <a:xfrm>
            <a:off x="6857688" y="3031575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Connect.py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3" name="처리 1052">
            <a:extLst>
              <a:ext uri="{FF2B5EF4-FFF2-40B4-BE49-F238E27FC236}">
                <a16:creationId xmlns:a16="http://schemas.microsoft.com/office/drawing/2014/main" id="{A45DEA1D-9009-4C1F-77FF-51C1DCDF71ED}"/>
              </a:ext>
            </a:extLst>
          </p:cNvPr>
          <p:cNvSpPr/>
          <p:nvPr/>
        </p:nvSpPr>
        <p:spPr>
          <a:xfrm>
            <a:off x="6857688" y="3291541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SendMsg.py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4" name="처리 1053">
            <a:extLst>
              <a:ext uri="{FF2B5EF4-FFF2-40B4-BE49-F238E27FC236}">
                <a16:creationId xmlns:a16="http://schemas.microsoft.com/office/drawing/2014/main" id="{3D678DE6-EA83-F61A-84F9-F9C57880A466}"/>
              </a:ext>
            </a:extLst>
          </p:cNvPr>
          <p:cNvSpPr/>
          <p:nvPr/>
        </p:nvSpPr>
        <p:spPr>
          <a:xfrm>
            <a:off x="6857688" y="3554369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Disconnect.py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89" name="직선 화살표 연결선 1088">
            <a:extLst>
              <a:ext uri="{FF2B5EF4-FFF2-40B4-BE49-F238E27FC236}">
                <a16:creationId xmlns:a16="http://schemas.microsoft.com/office/drawing/2014/main" id="{E3317280-D50E-F500-87BA-9D60DB1CFD51}"/>
              </a:ext>
            </a:extLst>
          </p:cNvPr>
          <p:cNvCxnSpPr>
            <a:cxnSpLocks/>
            <a:stCxn id="45" idx="1"/>
            <a:endCxn id="39" idx="3"/>
          </p:cNvCxnSpPr>
          <p:nvPr/>
        </p:nvCxnSpPr>
        <p:spPr>
          <a:xfrm flipH="1">
            <a:off x="1697816" y="634244"/>
            <a:ext cx="553862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처리 26">
            <a:extLst>
              <a:ext uri="{FF2B5EF4-FFF2-40B4-BE49-F238E27FC236}">
                <a16:creationId xmlns:a16="http://schemas.microsoft.com/office/drawing/2014/main" id="{41D280D9-B8CD-0FB8-80CF-5B2A085A4A8E}"/>
              </a:ext>
            </a:extLst>
          </p:cNvPr>
          <p:cNvSpPr/>
          <p:nvPr/>
        </p:nvSpPr>
        <p:spPr>
          <a:xfrm>
            <a:off x="3140370" y="305921"/>
            <a:ext cx="1203109" cy="656646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Login - TBD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35E89B8B-EE29-D4D2-630A-2DA6FAC45D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11399" y="401126"/>
            <a:ext cx="461326" cy="461326"/>
          </a:xfrm>
          <a:prstGeom prst="rect">
            <a:avLst/>
          </a:prstGeom>
        </p:spPr>
      </p:pic>
      <p:sp>
        <p:nvSpPr>
          <p:cNvPr id="56" name="제목 1">
            <a:extLst>
              <a:ext uri="{FF2B5EF4-FFF2-40B4-BE49-F238E27FC236}">
                <a16:creationId xmlns:a16="http://schemas.microsoft.com/office/drawing/2014/main" id="{930CA60A-48EA-5A43-AC7B-5435E9FED87B}"/>
              </a:ext>
            </a:extLst>
          </p:cNvPr>
          <p:cNvSpPr txBox="1">
            <a:spLocks/>
          </p:cNvSpPr>
          <p:nvPr/>
        </p:nvSpPr>
        <p:spPr>
          <a:xfrm>
            <a:off x="5067319" y="839028"/>
            <a:ext cx="967879" cy="461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</a:p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(http)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00CE3C54-93F1-5BBE-9276-476AB4993B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45224" y="4143799"/>
            <a:ext cx="461326" cy="461326"/>
          </a:xfrm>
          <a:prstGeom prst="rect">
            <a:avLst/>
          </a:prstGeom>
        </p:spPr>
      </p:pic>
      <p:sp>
        <p:nvSpPr>
          <p:cNvPr id="58" name="제목 1">
            <a:extLst>
              <a:ext uri="{FF2B5EF4-FFF2-40B4-BE49-F238E27FC236}">
                <a16:creationId xmlns:a16="http://schemas.microsoft.com/office/drawing/2014/main" id="{454AAD7C-6AE8-FD86-81B3-FB5018671B41}"/>
              </a:ext>
            </a:extLst>
          </p:cNvPr>
          <p:cNvSpPr txBox="1">
            <a:spLocks/>
          </p:cNvSpPr>
          <p:nvPr/>
        </p:nvSpPr>
        <p:spPr>
          <a:xfrm>
            <a:off x="5068556" y="4634969"/>
            <a:ext cx="967879" cy="387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</a:p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(REST)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028" name="Picture 2" descr="JavaScript | Kakao Developers 문서">
            <a:extLst>
              <a:ext uri="{FF2B5EF4-FFF2-40B4-BE49-F238E27FC236}">
                <a16:creationId xmlns:a16="http://schemas.microsoft.com/office/drawing/2014/main" id="{61689886-B4CA-0B2E-7E58-76390717B1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01" t="35938" r="20859" b="37167"/>
          <a:stretch/>
        </p:blipFill>
        <p:spPr bwMode="auto">
          <a:xfrm>
            <a:off x="8977656" y="463551"/>
            <a:ext cx="649591" cy="33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9" name="직선 화살표 연결선 1028">
            <a:extLst>
              <a:ext uri="{FF2B5EF4-FFF2-40B4-BE49-F238E27FC236}">
                <a16:creationId xmlns:a16="http://schemas.microsoft.com/office/drawing/2014/main" id="{2289ADC0-8153-C4A0-F4DC-BB74F791A427}"/>
              </a:ext>
            </a:extLst>
          </p:cNvPr>
          <p:cNvCxnSpPr>
            <a:cxnSpLocks/>
            <a:stCxn id="27" idx="1"/>
            <a:endCxn id="45" idx="3"/>
          </p:cNvCxnSpPr>
          <p:nvPr/>
        </p:nvCxnSpPr>
        <p:spPr>
          <a:xfrm flipH="1">
            <a:off x="2721078" y="634244"/>
            <a:ext cx="419292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3" name="직선 화살표 연결선 1032">
            <a:extLst>
              <a:ext uri="{FF2B5EF4-FFF2-40B4-BE49-F238E27FC236}">
                <a16:creationId xmlns:a16="http://schemas.microsoft.com/office/drawing/2014/main" id="{76AD7131-7A4A-7DE2-AB41-93F8B25691CA}"/>
              </a:ext>
            </a:extLst>
          </p:cNvPr>
          <p:cNvCxnSpPr>
            <a:cxnSpLocks/>
            <a:stCxn id="54" idx="1"/>
            <a:endCxn id="27" idx="3"/>
          </p:cNvCxnSpPr>
          <p:nvPr/>
        </p:nvCxnSpPr>
        <p:spPr>
          <a:xfrm flipH="1">
            <a:off x="4343479" y="631789"/>
            <a:ext cx="967920" cy="245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7" name="직선 화살표 연결선 1036">
            <a:extLst>
              <a:ext uri="{FF2B5EF4-FFF2-40B4-BE49-F238E27FC236}">
                <a16:creationId xmlns:a16="http://schemas.microsoft.com/office/drawing/2014/main" id="{377287A8-2E6B-8C5B-3969-5AFE81FF55D6}"/>
              </a:ext>
            </a:extLst>
          </p:cNvPr>
          <p:cNvCxnSpPr>
            <a:cxnSpLocks/>
            <a:stCxn id="53" idx="1"/>
            <a:endCxn id="54" idx="3"/>
          </p:cNvCxnSpPr>
          <p:nvPr/>
        </p:nvCxnSpPr>
        <p:spPr>
          <a:xfrm flipH="1">
            <a:off x="5772725" y="619639"/>
            <a:ext cx="1454038" cy="1215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5" name="제목 1">
            <a:extLst>
              <a:ext uri="{FF2B5EF4-FFF2-40B4-BE49-F238E27FC236}">
                <a16:creationId xmlns:a16="http://schemas.microsoft.com/office/drawing/2014/main" id="{A54290A2-14FB-559C-439E-46C4EE54F821}"/>
              </a:ext>
            </a:extLst>
          </p:cNvPr>
          <p:cNvSpPr txBox="1">
            <a:spLocks/>
          </p:cNvSpPr>
          <p:nvPr/>
        </p:nvSpPr>
        <p:spPr>
          <a:xfrm>
            <a:off x="7089641" y="2537992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6" name="직사각형 1055">
            <a:extLst>
              <a:ext uri="{FF2B5EF4-FFF2-40B4-BE49-F238E27FC236}">
                <a16:creationId xmlns:a16="http://schemas.microsoft.com/office/drawing/2014/main" id="{1A5822A4-6559-B569-6F51-128ADF0FE4A6}"/>
              </a:ext>
            </a:extLst>
          </p:cNvPr>
          <p:cNvSpPr/>
          <p:nvPr/>
        </p:nvSpPr>
        <p:spPr>
          <a:xfrm>
            <a:off x="6708804" y="1483726"/>
            <a:ext cx="1503655" cy="75402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pic>
        <p:nvPicPr>
          <p:cNvPr id="1057" name="그림 1056">
            <a:extLst>
              <a:ext uri="{FF2B5EF4-FFF2-40B4-BE49-F238E27FC236}">
                <a16:creationId xmlns:a16="http://schemas.microsoft.com/office/drawing/2014/main" id="{A3E2BDC1-59D6-FFDB-8B32-92061EC8B91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220461" y="2015366"/>
            <a:ext cx="462142" cy="462142"/>
          </a:xfrm>
          <a:prstGeom prst="rect">
            <a:avLst/>
          </a:prstGeom>
        </p:spPr>
      </p:pic>
      <p:sp>
        <p:nvSpPr>
          <p:cNvPr id="1058" name="처리 1057">
            <a:extLst>
              <a:ext uri="{FF2B5EF4-FFF2-40B4-BE49-F238E27FC236}">
                <a16:creationId xmlns:a16="http://schemas.microsoft.com/office/drawing/2014/main" id="{8E4E0422-7642-B895-B2F2-84BE478639D5}"/>
              </a:ext>
            </a:extLst>
          </p:cNvPr>
          <p:cNvSpPr/>
          <p:nvPr/>
        </p:nvSpPr>
        <p:spPr>
          <a:xfrm>
            <a:off x="6868059" y="169265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authinfo.js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84" name="꺾인 연결선[E] 1083">
            <a:extLst>
              <a:ext uri="{FF2B5EF4-FFF2-40B4-BE49-F238E27FC236}">
                <a16:creationId xmlns:a16="http://schemas.microsoft.com/office/drawing/2014/main" id="{31BA6834-A13B-B90C-A5E9-F950F67D21B3}"/>
              </a:ext>
            </a:extLst>
          </p:cNvPr>
          <p:cNvCxnSpPr>
            <a:cxnSpLocks/>
            <a:stCxn id="1052" idx="1"/>
            <a:endCxn id="24" idx="3"/>
          </p:cNvCxnSpPr>
          <p:nvPr/>
        </p:nvCxnSpPr>
        <p:spPr>
          <a:xfrm rot="10800000" flipV="1">
            <a:off x="5806550" y="3153546"/>
            <a:ext cx="1051138" cy="18117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1" name="꺾인 연결선[E] 1100">
            <a:extLst>
              <a:ext uri="{FF2B5EF4-FFF2-40B4-BE49-F238E27FC236}">
                <a16:creationId xmlns:a16="http://schemas.microsoft.com/office/drawing/2014/main" id="{8D32C0CD-B118-B505-B44D-0C407FEAF52E}"/>
              </a:ext>
            </a:extLst>
          </p:cNvPr>
          <p:cNvCxnSpPr>
            <a:cxnSpLocks/>
            <a:stCxn id="41" idx="3"/>
            <a:endCxn id="24" idx="1"/>
          </p:cNvCxnSpPr>
          <p:nvPr/>
        </p:nvCxnSpPr>
        <p:spPr>
          <a:xfrm>
            <a:off x="4381527" y="2441830"/>
            <a:ext cx="963697" cy="89288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7" name="제목 1">
            <a:extLst>
              <a:ext uri="{FF2B5EF4-FFF2-40B4-BE49-F238E27FC236}">
                <a16:creationId xmlns:a16="http://schemas.microsoft.com/office/drawing/2014/main" id="{21FCD9F5-EAB2-00A3-7567-FD4506672900}"/>
              </a:ext>
            </a:extLst>
          </p:cNvPr>
          <p:cNvSpPr txBox="1">
            <a:spLocks/>
          </p:cNvSpPr>
          <p:nvPr/>
        </p:nvSpPr>
        <p:spPr>
          <a:xfrm>
            <a:off x="8521124" y="901587"/>
            <a:ext cx="165192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Kakao Login OIDC</a:t>
            </a:r>
          </a:p>
        </p:txBody>
      </p:sp>
      <p:cxnSp>
        <p:nvCxnSpPr>
          <p:cNvPr id="1140" name="직선 화살표 연결선 1139">
            <a:extLst>
              <a:ext uri="{FF2B5EF4-FFF2-40B4-BE49-F238E27FC236}">
                <a16:creationId xmlns:a16="http://schemas.microsoft.com/office/drawing/2014/main" id="{8F43D639-ABD4-4922-F4C1-D031D44F31D3}"/>
              </a:ext>
            </a:extLst>
          </p:cNvPr>
          <p:cNvCxnSpPr>
            <a:cxnSpLocks/>
            <a:stCxn id="53" idx="3"/>
            <a:endCxn id="1028" idx="1"/>
          </p:cNvCxnSpPr>
          <p:nvPr/>
        </p:nvCxnSpPr>
        <p:spPr>
          <a:xfrm>
            <a:off x="7688906" y="619639"/>
            <a:ext cx="1288750" cy="1056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mazon Bedrock Connector - Overview (O11) | OutSystems">
            <a:extLst>
              <a:ext uri="{FF2B5EF4-FFF2-40B4-BE49-F238E27FC236}">
                <a16:creationId xmlns:a16="http://schemas.microsoft.com/office/drawing/2014/main" id="{0CC4E556-84F1-E509-8785-5CDBC5B57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5695" y="437446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C7837A5-3724-9825-FD95-0F4C3E3563F6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10868409" y="5133630"/>
            <a:ext cx="1" cy="31521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제목 1">
            <a:extLst>
              <a:ext uri="{FF2B5EF4-FFF2-40B4-BE49-F238E27FC236}">
                <a16:creationId xmlns:a16="http://schemas.microsoft.com/office/drawing/2014/main" id="{43508820-7D00-3296-E58D-51165381425D}"/>
              </a:ext>
            </a:extLst>
          </p:cNvPr>
          <p:cNvSpPr txBox="1">
            <a:spLocks/>
          </p:cNvSpPr>
          <p:nvPr/>
        </p:nvSpPr>
        <p:spPr>
          <a:xfrm>
            <a:off x="10134221" y="5901178"/>
            <a:ext cx="1462517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Aurora Serverless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2" name="처리 1">
            <a:extLst>
              <a:ext uri="{FF2B5EF4-FFF2-40B4-BE49-F238E27FC236}">
                <a16:creationId xmlns:a16="http://schemas.microsoft.com/office/drawing/2014/main" id="{24D94196-81AC-D425-7880-C5EC9596E02E}"/>
              </a:ext>
            </a:extLst>
          </p:cNvPr>
          <p:cNvSpPr/>
          <p:nvPr/>
        </p:nvSpPr>
        <p:spPr>
          <a:xfrm>
            <a:off x="6867764" y="395230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NewSession.py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7" name="처리 6">
            <a:extLst>
              <a:ext uri="{FF2B5EF4-FFF2-40B4-BE49-F238E27FC236}">
                <a16:creationId xmlns:a16="http://schemas.microsoft.com/office/drawing/2014/main" id="{2F58B189-C692-A414-8EA3-4589E9AFC6A9}"/>
              </a:ext>
            </a:extLst>
          </p:cNvPr>
          <p:cNvSpPr/>
          <p:nvPr/>
        </p:nvSpPr>
        <p:spPr>
          <a:xfrm>
            <a:off x="6867764" y="4212266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GetMsg.py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9" name="처리 8">
            <a:extLst>
              <a:ext uri="{FF2B5EF4-FFF2-40B4-BE49-F238E27FC236}">
                <a16:creationId xmlns:a16="http://schemas.microsoft.com/office/drawing/2014/main" id="{D8114163-093C-360E-6931-8D0B6081B6F4}"/>
              </a:ext>
            </a:extLst>
          </p:cNvPr>
          <p:cNvSpPr/>
          <p:nvPr/>
        </p:nvSpPr>
        <p:spPr>
          <a:xfrm>
            <a:off x="6867764" y="4475094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GetSession.py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1" name="꺾인 연결선[E] 10">
            <a:extLst>
              <a:ext uri="{FF2B5EF4-FFF2-40B4-BE49-F238E27FC236}">
                <a16:creationId xmlns:a16="http://schemas.microsoft.com/office/drawing/2014/main" id="{06559759-C710-7689-0DB9-E2CCCCA14EE4}"/>
              </a:ext>
            </a:extLst>
          </p:cNvPr>
          <p:cNvCxnSpPr>
            <a:cxnSpLocks/>
            <a:stCxn id="2" idx="1"/>
            <a:endCxn id="57" idx="3"/>
          </p:cNvCxnSpPr>
          <p:nvPr/>
        </p:nvCxnSpPr>
        <p:spPr>
          <a:xfrm rot="10800000" flipV="1">
            <a:off x="5806550" y="4074270"/>
            <a:ext cx="1061214" cy="30019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3FB965EF-BC8D-556E-1DFC-FF7F67D12475}"/>
              </a:ext>
            </a:extLst>
          </p:cNvPr>
          <p:cNvCxnSpPr>
            <a:cxnSpLocks/>
            <a:stCxn id="1053" idx="1"/>
            <a:endCxn id="24" idx="3"/>
          </p:cNvCxnSpPr>
          <p:nvPr/>
        </p:nvCxnSpPr>
        <p:spPr>
          <a:xfrm rot="10800000">
            <a:off x="5806550" y="3334718"/>
            <a:ext cx="1051138" cy="7879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[E] 42">
            <a:extLst>
              <a:ext uri="{FF2B5EF4-FFF2-40B4-BE49-F238E27FC236}">
                <a16:creationId xmlns:a16="http://schemas.microsoft.com/office/drawing/2014/main" id="{89070E6F-D7BA-2052-C553-FABC01E13052}"/>
              </a:ext>
            </a:extLst>
          </p:cNvPr>
          <p:cNvCxnSpPr>
            <a:cxnSpLocks/>
            <a:stCxn id="1054" idx="1"/>
            <a:endCxn id="24" idx="3"/>
          </p:cNvCxnSpPr>
          <p:nvPr/>
        </p:nvCxnSpPr>
        <p:spPr>
          <a:xfrm rot="10800000">
            <a:off x="5806550" y="3334718"/>
            <a:ext cx="1051138" cy="34162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[E] 49">
            <a:extLst>
              <a:ext uri="{FF2B5EF4-FFF2-40B4-BE49-F238E27FC236}">
                <a16:creationId xmlns:a16="http://schemas.microsoft.com/office/drawing/2014/main" id="{415530AB-EB1E-A5D9-FC17-723E8967B421}"/>
              </a:ext>
            </a:extLst>
          </p:cNvPr>
          <p:cNvCxnSpPr>
            <a:cxnSpLocks/>
            <a:stCxn id="7" idx="1"/>
            <a:endCxn id="57" idx="3"/>
          </p:cNvCxnSpPr>
          <p:nvPr/>
        </p:nvCxnSpPr>
        <p:spPr>
          <a:xfrm rot="10800000" flipV="1">
            <a:off x="5806550" y="4334236"/>
            <a:ext cx="1061214" cy="4022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[E] 59">
            <a:extLst>
              <a:ext uri="{FF2B5EF4-FFF2-40B4-BE49-F238E27FC236}">
                <a16:creationId xmlns:a16="http://schemas.microsoft.com/office/drawing/2014/main" id="{D5E55D13-2559-110A-0099-F075FDD42166}"/>
              </a:ext>
            </a:extLst>
          </p:cNvPr>
          <p:cNvCxnSpPr>
            <a:cxnSpLocks/>
            <a:stCxn id="9" idx="1"/>
            <a:endCxn id="57" idx="3"/>
          </p:cNvCxnSpPr>
          <p:nvPr/>
        </p:nvCxnSpPr>
        <p:spPr>
          <a:xfrm rot="10800000">
            <a:off x="5806550" y="4374463"/>
            <a:ext cx="1061214" cy="22260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1" name="꺾인 연결선[E] 1030">
            <a:extLst>
              <a:ext uri="{FF2B5EF4-FFF2-40B4-BE49-F238E27FC236}">
                <a16:creationId xmlns:a16="http://schemas.microsoft.com/office/drawing/2014/main" id="{F11D9286-5235-FE79-4E16-F4507254E9A8}"/>
              </a:ext>
            </a:extLst>
          </p:cNvPr>
          <p:cNvCxnSpPr>
            <a:cxnSpLocks/>
            <a:stCxn id="41" idx="3"/>
            <a:endCxn id="57" idx="1"/>
          </p:cNvCxnSpPr>
          <p:nvPr/>
        </p:nvCxnSpPr>
        <p:spPr>
          <a:xfrm>
            <a:off x="4381527" y="2441830"/>
            <a:ext cx="963697" cy="193263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7" name="꺾인 연결선[E] 1066">
            <a:extLst>
              <a:ext uri="{FF2B5EF4-FFF2-40B4-BE49-F238E27FC236}">
                <a16:creationId xmlns:a16="http://schemas.microsoft.com/office/drawing/2014/main" id="{ADB27A0D-2290-9799-7878-C12367C7B254}"/>
              </a:ext>
            </a:extLst>
          </p:cNvPr>
          <p:cNvCxnSpPr>
            <a:cxnSpLocks/>
            <a:stCxn id="1026" idx="1"/>
            <a:endCxn id="1043" idx="3"/>
          </p:cNvCxnSpPr>
          <p:nvPr/>
        </p:nvCxnSpPr>
        <p:spPr>
          <a:xfrm rot="10800000" flipV="1">
            <a:off x="8202089" y="3253290"/>
            <a:ext cx="1228019" cy="927274"/>
          </a:xfrm>
          <a:prstGeom prst="bentConnector3">
            <a:avLst>
              <a:gd name="adj1" fmla="val 4864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9F6F868C-6836-77BA-CEFE-0F9BCB4F0CC0}"/>
              </a:ext>
            </a:extLst>
          </p:cNvPr>
          <p:cNvCxnSpPr>
            <a:cxnSpLocks/>
            <a:stCxn id="59" idx="2"/>
            <a:endCxn id="1058" idx="0"/>
          </p:cNvCxnSpPr>
          <p:nvPr/>
        </p:nvCxnSpPr>
        <p:spPr>
          <a:xfrm>
            <a:off x="7468416" y="1158300"/>
            <a:ext cx="1198" cy="53435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0" name="꺾인 연결선[E] 1079">
            <a:extLst>
              <a:ext uri="{FF2B5EF4-FFF2-40B4-BE49-F238E27FC236}">
                <a16:creationId xmlns:a16="http://schemas.microsoft.com/office/drawing/2014/main" id="{6B8542FC-CD1F-84F6-EE51-9C55489D2618}"/>
              </a:ext>
            </a:extLst>
          </p:cNvPr>
          <p:cNvCxnSpPr>
            <a:cxnSpLocks/>
            <a:stCxn id="41" idx="0"/>
            <a:endCxn id="1058" idx="1"/>
          </p:cNvCxnSpPr>
          <p:nvPr/>
        </p:nvCxnSpPr>
        <p:spPr>
          <a:xfrm rot="5400000" flipH="1" flipV="1">
            <a:off x="5191701" y="383869"/>
            <a:ext cx="245606" cy="310711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제목 1">
            <a:extLst>
              <a:ext uri="{FF2B5EF4-FFF2-40B4-BE49-F238E27FC236}">
                <a16:creationId xmlns:a16="http://schemas.microsoft.com/office/drawing/2014/main" id="{65D95CA5-D44B-2EB7-BC26-A8F4140EBB0D}"/>
              </a:ext>
            </a:extLst>
          </p:cNvPr>
          <p:cNvSpPr txBox="1">
            <a:spLocks/>
          </p:cNvSpPr>
          <p:nvPr/>
        </p:nvSpPr>
        <p:spPr>
          <a:xfrm>
            <a:off x="2002438" y="874498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WAF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019784CC-420B-09FC-7FA6-32A6A24C9C7C}"/>
              </a:ext>
            </a:extLst>
          </p:cNvPr>
          <p:cNvCxnSpPr>
            <a:cxnSpLocks/>
            <a:stCxn id="63" idx="3"/>
            <a:endCxn id="16" idx="2"/>
          </p:cNvCxnSpPr>
          <p:nvPr/>
        </p:nvCxnSpPr>
        <p:spPr>
          <a:xfrm flipV="1">
            <a:off x="5792698" y="5981251"/>
            <a:ext cx="1669866" cy="34423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65B494CF-56A5-41CD-A0CB-E3236E1C62F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635044" y="5440309"/>
            <a:ext cx="460869" cy="460869"/>
          </a:xfrm>
          <a:prstGeom prst="rect">
            <a:avLst/>
          </a:prstGeom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FA4EB3BE-1A7B-21BC-2153-F4E39E61BC46}"/>
              </a:ext>
            </a:extLst>
          </p:cNvPr>
          <p:cNvSpPr txBox="1">
            <a:spLocks/>
          </p:cNvSpPr>
          <p:nvPr/>
        </p:nvSpPr>
        <p:spPr>
          <a:xfrm>
            <a:off x="10844718" y="3061881"/>
            <a:ext cx="1304524" cy="262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Haiku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7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46FC2761-7E9A-6124-5215-BA20F763E7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1208375" y="2563637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꺾인 연결선[E] 19">
            <a:extLst>
              <a:ext uri="{FF2B5EF4-FFF2-40B4-BE49-F238E27FC236}">
                <a16:creationId xmlns:a16="http://schemas.microsoft.com/office/drawing/2014/main" id="{840BDB77-BCB7-7958-D61D-6C83D1218510}"/>
              </a:ext>
            </a:extLst>
          </p:cNvPr>
          <p:cNvCxnSpPr>
            <a:cxnSpLocks/>
            <a:stCxn id="17" idx="1"/>
            <a:endCxn id="1026" idx="3"/>
          </p:cNvCxnSpPr>
          <p:nvPr/>
        </p:nvCxnSpPr>
        <p:spPr>
          <a:xfrm rot="10800000" flipV="1">
            <a:off x="9895537" y="2796352"/>
            <a:ext cx="1312838" cy="45693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[E] 45">
            <a:extLst>
              <a:ext uri="{FF2B5EF4-FFF2-40B4-BE49-F238E27FC236}">
                <a16:creationId xmlns:a16="http://schemas.microsoft.com/office/drawing/2014/main" id="{9EDC3DC1-D47C-A99B-B734-BDC68BAFF980}"/>
              </a:ext>
            </a:extLst>
          </p:cNvPr>
          <p:cNvCxnSpPr>
            <a:cxnSpLocks/>
            <a:stCxn id="13" idx="1"/>
            <a:endCxn id="1026" idx="3"/>
          </p:cNvCxnSpPr>
          <p:nvPr/>
        </p:nvCxnSpPr>
        <p:spPr>
          <a:xfrm rot="10800000">
            <a:off x="9895537" y="3253290"/>
            <a:ext cx="1312838" cy="44535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5" name="꺾인 연결선[E] 1024">
            <a:extLst>
              <a:ext uri="{FF2B5EF4-FFF2-40B4-BE49-F238E27FC236}">
                <a16:creationId xmlns:a16="http://schemas.microsoft.com/office/drawing/2014/main" id="{775E5D73-4837-8715-689A-C56F25A0C95A}"/>
              </a:ext>
            </a:extLst>
          </p:cNvPr>
          <p:cNvCxnSpPr>
            <a:cxnSpLocks/>
            <a:stCxn id="13" idx="1"/>
            <a:endCxn id="3" idx="0"/>
          </p:cNvCxnSpPr>
          <p:nvPr/>
        </p:nvCxnSpPr>
        <p:spPr>
          <a:xfrm rot="10800000" flipV="1">
            <a:off x="10868411" y="3698642"/>
            <a:ext cx="339965" cy="67582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1" name="꺾인 연결선[E] 1040">
            <a:extLst>
              <a:ext uri="{FF2B5EF4-FFF2-40B4-BE49-F238E27FC236}">
                <a16:creationId xmlns:a16="http://schemas.microsoft.com/office/drawing/2014/main" id="{057F2AAA-880E-C167-FE14-1A5AE3AC603C}"/>
              </a:ext>
            </a:extLst>
          </p:cNvPr>
          <p:cNvCxnSpPr>
            <a:cxnSpLocks/>
            <a:stCxn id="18" idx="1"/>
            <a:endCxn id="1043" idx="3"/>
          </p:cNvCxnSpPr>
          <p:nvPr/>
        </p:nvCxnSpPr>
        <p:spPr>
          <a:xfrm rot="10800000">
            <a:off x="8202088" y="4180565"/>
            <a:ext cx="1261948" cy="26441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처리 25">
            <a:extLst>
              <a:ext uri="{FF2B5EF4-FFF2-40B4-BE49-F238E27FC236}">
                <a16:creationId xmlns:a16="http://schemas.microsoft.com/office/drawing/2014/main" id="{EB7ADC3C-C91C-23BF-988B-06D1300A67FA}"/>
              </a:ext>
            </a:extLst>
          </p:cNvPr>
          <p:cNvSpPr/>
          <p:nvPr/>
        </p:nvSpPr>
        <p:spPr>
          <a:xfrm>
            <a:off x="6861666" y="4741336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DelteSession.py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0" name="꺾인 연결선[E] 29">
            <a:extLst>
              <a:ext uri="{FF2B5EF4-FFF2-40B4-BE49-F238E27FC236}">
                <a16:creationId xmlns:a16="http://schemas.microsoft.com/office/drawing/2014/main" id="{452EF380-476F-711F-E59B-E9C084446D0B}"/>
              </a:ext>
            </a:extLst>
          </p:cNvPr>
          <p:cNvCxnSpPr>
            <a:cxnSpLocks/>
            <a:stCxn id="26" idx="1"/>
            <a:endCxn id="57" idx="3"/>
          </p:cNvCxnSpPr>
          <p:nvPr/>
        </p:nvCxnSpPr>
        <p:spPr>
          <a:xfrm rot="10800000">
            <a:off x="5806550" y="4374463"/>
            <a:ext cx="1055116" cy="488845"/>
          </a:xfrm>
          <a:prstGeom prst="bentConnector3">
            <a:avLst>
              <a:gd name="adj1" fmla="val 4944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72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9917</TotalTime>
  <Words>516</Words>
  <Application>Microsoft Macintosh PowerPoint</Application>
  <PresentationFormat>와이드스크린</PresentationFormat>
  <Paragraphs>166</Paragraphs>
  <Slides>10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KoPubWorldDotum Bold</vt:lpstr>
      <vt:lpstr>KoPubWorldDotum Medium</vt:lpstr>
      <vt:lpstr>Arial</vt:lpstr>
      <vt:lpstr>Office 테마</vt:lpstr>
      <vt:lpstr>PowerPoint 프레젠테이션</vt:lpstr>
      <vt:lpstr>Foundation Model 선정의 문제</vt:lpstr>
      <vt:lpstr>Phase 0: 개발 가능성 검토</vt:lpstr>
      <vt:lpstr>Phase 1: 백엔드 필수 요소 구축</vt:lpstr>
      <vt:lpstr>Phase 2: 프론트엔드 필수 요소 구축</vt:lpstr>
      <vt:lpstr>Phase 3: 솔루션 완성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전이현</dc:creator>
  <cp:lastModifiedBy>전이현</cp:lastModifiedBy>
  <cp:revision>27</cp:revision>
  <dcterms:created xsi:type="dcterms:W3CDTF">2024-07-09T15:08:39Z</dcterms:created>
  <dcterms:modified xsi:type="dcterms:W3CDTF">2024-12-07T15:26:57Z</dcterms:modified>
</cp:coreProperties>
</file>