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7" r:id="rId2"/>
    <p:sldId id="258" r:id="rId3"/>
    <p:sldId id="273" r:id="rId4"/>
    <p:sldId id="272" r:id="rId5"/>
    <p:sldId id="271" r:id="rId6"/>
    <p:sldId id="270" r:id="rId7"/>
    <p:sldId id="269" r:id="rId8"/>
    <p:sldId id="274" r:id="rId9"/>
    <p:sldId id="275" r:id="rId10"/>
    <p:sldId id="276" r:id="rId11"/>
    <p:sldId id="277" r:id="rId12"/>
    <p:sldId id="278" r:id="rId13"/>
  </p:sldIdLst>
  <p:sldSz cx="21677313" cy="12193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D82C6C"/>
    <a:srgbClr val="EB7D0B"/>
    <a:srgbClr val="60A4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0"/>
    <p:restoredTop sz="94746"/>
  </p:normalViewPr>
  <p:slideViewPr>
    <p:cSldViewPr snapToGrid="0">
      <p:cViewPr varScale="1">
        <p:scale>
          <a:sx n="82" d="100"/>
          <a:sy n="82" d="100"/>
        </p:scale>
        <p:origin x="3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8FFD9-5838-1449-9919-C8A4367C6D0D}" type="datetimeFigureOut">
              <a:rPr kumimoji="1" lang="ko-KR" altLang="en-US" smtClean="0"/>
              <a:t>2025. 4. 14.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1C44E-14C5-4047-905B-19D9AA2441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81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320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68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00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5369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3138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664" y="1995572"/>
            <a:ext cx="16257985" cy="4245175"/>
          </a:xfrm>
        </p:spPr>
        <p:txBody>
          <a:bodyPr anchor="b"/>
          <a:lstStyle>
            <a:lvl1pPr algn="ctr">
              <a:defRPr sz="106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664" y="6404457"/>
            <a:ext cx="16257985" cy="2943960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902" indent="0" algn="ctr">
              <a:buNone/>
              <a:defRPr sz="3556"/>
            </a:lvl2pPr>
            <a:lvl3pPr marL="1625803" indent="0" algn="ctr">
              <a:buNone/>
              <a:defRPr sz="3200"/>
            </a:lvl3pPr>
            <a:lvl4pPr marL="2438705" indent="0" algn="ctr">
              <a:buNone/>
              <a:defRPr sz="2845"/>
            </a:lvl4pPr>
            <a:lvl5pPr marL="3251606" indent="0" algn="ctr">
              <a:buNone/>
              <a:defRPr sz="2845"/>
            </a:lvl5pPr>
            <a:lvl6pPr marL="4064508" indent="0" algn="ctr">
              <a:buNone/>
              <a:defRPr sz="2845"/>
            </a:lvl6pPr>
            <a:lvl7pPr marL="4877410" indent="0" algn="ctr">
              <a:buNone/>
              <a:defRPr sz="2845"/>
            </a:lvl7pPr>
            <a:lvl8pPr marL="5690311" indent="0" algn="ctr">
              <a:buNone/>
              <a:defRPr sz="2845"/>
            </a:lvl8pPr>
            <a:lvl9pPr marL="6503213" indent="0" algn="ctr">
              <a:buNone/>
              <a:defRPr sz="284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2025. 4. 14.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35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2025. 4. 14.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489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2827" y="649196"/>
            <a:ext cx="4674171" cy="103335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315" y="649196"/>
            <a:ext cx="13751545" cy="103335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2025. 4. 14.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955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2025. 4. 14.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206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025" y="3039931"/>
            <a:ext cx="18696682" cy="5072193"/>
          </a:xfrm>
        </p:spPr>
        <p:txBody>
          <a:bodyPr anchor="b"/>
          <a:lstStyle>
            <a:lvl1pPr>
              <a:defRPr sz="106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9025" y="8160109"/>
            <a:ext cx="18696682" cy="2667346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1pPr>
            <a:lvl2pPr marL="812902" indent="0">
              <a:buNone/>
              <a:defRPr sz="3556">
                <a:solidFill>
                  <a:schemeClr val="tx1">
                    <a:tint val="82000"/>
                  </a:schemeClr>
                </a:solidFill>
              </a:defRPr>
            </a:lvl2pPr>
            <a:lvl3pPr marL="1625803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3pPr>
            <a:lvl4pPr marL="2438705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4pPr>
            <a:lvl5pPr marL="3251606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5pPr>
            <a:lvl6pPr marL="4064508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6pPr>
            <a:lvl7pPr marL="4877410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7pPr>
            <a:lvl8pPr marL="5690311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8pPr>
            <a:lvl9pPr marL="6503213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2025. 4. 14.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291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315" y="3245978"/>
            <a:ext cx="9212858" cy="7736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4140" y="3245978"/>
            <a:ext cx="9212858" cy="7736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2025. 4. 14.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443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39" y="649197"/>
            <a:ext cx="18696682" cy="23568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3139" y="2989124"/>
            <a:ext cx="9170519" cy="1464923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902" indent="0">
              <a:buNone/>
              <a:defRPr sz="3556" b="1"/>
            </a:lvl2pPr>
            <a:lvl3pPr marL="1625803" indent="0">
              <a:buNone/>
              <a:defRPr sz="3200" b="1"/>
            </a:lvl3pPr>
            <a:lvl4pPr marL="2438705" indent="0">
              <a:buNone/>
              <a:defRPr sz="2845" b="1"/>
            </a:lvl4pPr>
            <a:lvl5pPr marL="3251606" indent="0">
              <a:buNone/>
              <a:defRPr sz="2845" b="1"/>
            </a:lvl5pPr>
            <a:lvl6pPr marL="4064508" indent="0">
              <a:buNone/>
              <a:defRPr sz="2845" b="1"/>
            </a:lvl6pPr>
            <a:lvl7pPr marL="4877410" indent="0">
              <a:buNone/>
              <a:defRPr sz="2845" b="1"/>
            </a:lvl7pPr>
            <a:lvl8pPr marL="5690311" indent="0">
              <a:buNone/>
              <a:defRPr sz="2845" b="1"/>
            </a:lvl8pPr>
            <a:lvl9pPr marL="6503213" indent="0">
              <a:buNone/>
              <a:defRPr sz="284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3139" y="4454047"/>
            <a:ext cx="9170519" cy="65512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4140" y="2989124"/>
            <a:ext cx="9215681" cy="1464923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902" indent="0">
              <a:buNone/>
              <a:defRPr sz="3556" b="1"/>
            </a:lvl2pPr>
            <a:lvl3pPr marL="1625803" indent="0">
              <a:buNone/>
              <a:defRPr sz="3200" b="1"/>
            </a:lvl3pPr>
            <a:lvl4pPr marL="2438705" indent="0">
              <a:buNone/>
              <a:defRPr sz="2845" b="1"/>
            </a:lvl4pPr>
            <a:lvl5pPr marL="3251606" indent="0">
              <a:buNone/>
              <a:defRPr sz="2845" b="1"/>
            </a:lvl5pPr>
            <a:lvl6pPr marL="4064508" indent="0">
              <a:buNone/>
              <a:defRPr sz="2845" b="1"/>
            </a:lvl6pPr>
            <a:lvl7pPr marL="4877410" indent="0">
              <a:buNone/>
              <a:defRPr sz="2845" b="1"/>
            </a:lvl7pPr>
            <a:lvl8pPr marL="5690311" indent="0">
              <a:buNone/>
              <a:defRPr sz="2845" b="1"/>
            </a:lvl8pPr>
            <a:lvl9pPr marL="6503213" indent="0">
              <a:buNone/>
              <a:defRPr sz="284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4140" y="4454047"/>
            <a:ext cx="9215681" cy="65512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2025. 4. 14.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816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2025. 4. 14.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917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2025. 4. 14.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810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40" y="812906"/>
            <a:ext cx="6991497" cy="2845171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5681" y="1755652"/>
            <a:ext cx="10974140" cy="8665351"/>
          </a:xfrm>
        </p:spPr>
        <p:txBody>
          <a:bodyPr/>
          <a:lstStyle>
            <a:lvl1pPr>
              <a:defRPr sz="5690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3140" y="3658076"/>
            <a:ext cx="6991497" cy="6777039"/>
          </a:xfrm>
        </p:spPr>
        <p:txBody>
          <a:bodyPr/>
          <a:lstStyle>
            <a:lvl1pPr marL="0" indent="0">
              <a:buNone/>
              <a:defRPr sz="2845"/>
            </a:lvl1pPr>
            <a:lvl2pPr marL="812902" indent="0">
              <a:buNone/>
              <a:defRPr sz="2489"/>
            </a:lvl2pPr>
            <a:lvl3pPr marL="1625803" indent="0">
              <a:buNone/>
              <a:defRPr sz="2134"/>
            </a:lvl3pPr>
            <a:lvl4pPr marL="2438705" indent="0">
              <a:buNone/>
              <a:defRPr sz="1778"/>
            </a:lvl4pPr>
            <a:lvl5pPr marL="3251606" indent="0">
              <a:buNone/>
              <a:defRPr sz="1778"/>
            </a:lvl5pPr>
            <a:lvl6pPr marL="4064508" indent="0">
              <a:buNone/>
              <a:defRPr sz="1778"/>
            </a:lvl6pPr>
            <a:lvl7pPr marL="4877410" indent="0">
              <a:buNone/>
              <a:defRPr sz="1778"/>
            </a:lvl7pPr>
            <a:lvl8pPr marL="5690311" indent="0">
              <a:buNone/>
              <a:defRPr sz="1778"/>
            </a:lvl8pPr>
            <a:lvl9pPr marL="6503213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2025. 4. 14.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545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40" y="812906"/>
            <a:ext cx="6991497" cy="2845171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5681" y="1755652"/>
            <a:ext cx="10974140" cy="8665351"/>
          </a:xfrm>
        </p:spPr>
        <p:txBody>
          <a:bodyPr anchor="t"/>
          <a:lstStyle>
            <a:lvl1pPr marL="0" indent="0">
              <a:buNone/>
              <a:defRPr sz="5690"/>
            </a:lvl1pPr>
            <a:lvl2pPr marL="812902" indent="0">
              <a:buNone/>
              <a:defRPr sz="4978"/>
            </a:lvl2pPr>
            <a:lvl3pPr marL="1625803" indent="0">
              <a:buNone/>
              <a:defRPr sz="4267"/>
            </a:lvl3pPr>
            <a:lvl4pPr marL="2438705" indent="0">
              <a:buNone/>
              <a:defRPr sz="3556"/>
            </a:lvl4pPr>
            <a:lvl5pPr marL="3251606" indent="0">
              <a:buNone/>
              <a:defRPr sz="3556"/>
            </a:lvl5pPr>
            <a:lvl6pPr marL="4064508" indent="0">
              <a:buNone/>
              <a:defRPr sz="3556"/>
            </a:lvl6pPr>
            <a:lvl7pPr marL="4877410" indent="0">
              <a:buNone/>
              <a:defRPr sz="3556"/>
            </a:lvl7pPr>
            <a:lvl8pPr marL="5690311" indent="0">
              <a:buNone/>
              <a:defRPr sz="3556"/>
            </a:lvl8pPr>
            <a:lvl9pPr marL="6503213" indent="0">
              <a:buNone/>
              <a:defRPr sz="355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3140" y="3658076"/>
            <a:ext cx="6991497" cy="6777039"/>
          </a:xfrm>
        </p:spPr>
        <p:txBody>
          <a:bodyPr/>
          <a:lstStyle>
            <a:lvl1pPr marL="0" indent="0">
              <a:buNone/>
              <a:defRPr sz="2845"/>
            </a:lvl1pPr>
            <a:lvl2pPr marL="812902" indent="0">
              <a:buNone/>
              <a:defRPr sz="2489"/>
            </a:lvl2pPr>
            <a:lvl3pPr marL="1625803" indent="0">
              <a:buNone/>
              <a:defRPr sz="2134"/>
            </a:lvl3pPr>
            <a:lvl4pPr marL="2438705" indent="0">
              <a:buNone/>
              <a:defRPr sz="1778"/>
            </a:lvl4pPr>
            <a:lvl5pPr marL="3251606" indent="0">
              <a:buNone/>
              <a:defRPr sz="1778"/>
            </a:lvl5pPr>
            <a:lvl6pPr marL="4064508" indent="0">
              <a:buNone/>
              <a:defRPr sz="1778"/>
            </a:lvl6pPr>
            <a:lvl7pPr marL="4877410" indent="0">
              <a:buNone/>
              <a:defRPr sz="1778"/>
            </a:lvl7pPr>
            <a:lvl8pPr marL="5690311" indent="0">
              <a:buNone/>
              <a:defRPr sz="1778"/>
            </a:lvl8pPr>
            <a:lvl9pPr marL="6503213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2025. 4. 14.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8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316" y="649197"/>
            <a:ext cx="18696682" cy="2356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316" y="3245978"/>
            <a:ext cx="18696682" cy="77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315" y="11301650"/>
            <a:ext cx="4877395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10862-A932-4A4D-BE7A-7832C8DBE490}" type="datetimeFigureOut">
              <a:rPr kumimoji="1" lang="ko-KR" altLang="en-US" smtClean="0"/>
              <a:t>2025. 4. 14.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80610" y="11301650"/>
            <a:ext cx="7316093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9603" y="11301650"/>
            <a:ext cx="4877395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549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803" rtl="0" eaLnBrk="1" latinLnBrk="1" hangingPunct="1">
        <a:lnSpc>
          <a:spcPct val="90000"/>
        </a:lnSpc>
        <a:spcBef>
          <a:spcPct val="0"/>
        </a:spcBef>
        <a:buNone/>
        <a:defRPr sz="78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51" indent="-406451" algn="l" defTabSz="1625803" rtl="0" eaLnBrk="1" latinLnBrk="1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2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254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5156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8057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959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860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762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9664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902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803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705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606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508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7410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90311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3213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10" Type="http://schemas.openxmlformats.org/officeDocument/2006/relationships/image" Target="../media/image6.svg"/><Relationship Id="rId4" Type="http://schemas.openxmlformats.org/officeDocument/2006/relationships/image" Target="../media/image3.jpeg"/><Relationship Id="rId9" Type="http://schemas.openxmlformats.org/officeDocument/2006/relationships/image" Target="../media/image5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3.png"/><Relationship Id="rId18" Type="http://schemas.openxmlformats.org/officeDocument/2006/relationships/image" Target="../media/image2.png"/><Relationship Id="rId3" Type="http://schemas.openxmlformats.org/officeDocument/2006/relationships/image" Target="../media/image10.png"/><Relationship Id="rId21" Type="http://schemas.openxmlformats.org/officeDocument/2006/relationships/image" Target="../media/image25.png"/><Relationship Id="rId7" Type="http://schemas.openxmlformats.org/officeDocument/2006/relationships/image" Target="../media/image6.svg"/><Relationship Id="rId12" Type="http://schemas.openxmlformats.org/officeDocument/2006/relationships/image" Target="../media/image22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24" Type="http://schemas.openxmlformats.org/officeDocument/2006/relationships/image" Target="../media/image28.png"/><Relationship Id="rId5" Type="http://schemas.openxmlformats.org/officeDocument/2006/relationships/image" Target="../media/image15.png"/><Relationship Id="rId15" Type="http://schemas.openxmlformats.org/officeDocument/2006/relationships/image" Target="../media/image9.png"/><Relationship Id="rId23" Type="http://schemas.openxmlformats.org/officeDocument/2006/relationships/image" Target="../media/image27.png"/><Relationship Id="rId10" Type="http://schemas.openxmlformats.org/officeDocument/2006/relationships/image" Target="../media/image11.png"/><Relationship Id="rId19" Type="http://schemas.openxmlformats.org/officeDocument/2006/relationships/image" Target="../media/image3.jpeg"/><Relationship Id="rId4" Type="http://schemas.openxmlformats.org/officeDocument/2006/relationships/image" Target="../media/image13.png"/><Relationship Id="rId9" Type="http://schemas.openxmlformats.org/officeDocument/2006/relationships/image" Target="../media/image12.png"/><Relationship Id="rId14" Type="http://schemas.openxmlformats.org/officeDocument/2006/relationships/image" Target="../media/image24.png"/><Relationship Id="rId22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4.png"/><Relationship Id="rId18" Type="http://schemas.openxmlformats.org/officeDocument/2006/relationships/image" Target="../media/image3.jpeg"/><Relationship Id="rId3" Type="http://schemas.openxmlformats.org/officeDocument/2006/relationships/image" Target="../media/image10.png"/><Relationship Id="rId21" Type="http://schemas.openxmlformats.org/officeDocument/2006/relationships/image" Target="../media/image26.png"/><Relationship Id="rId7" Type="http://schemas.openxmlformats.org/officeDocument/2006/relationships/image" Target="../media/image6.svg"/><Relationship Id="rId12" Type="http://schemas.openxmlformats.org/officeDocument/2006/relationships/image" Target="../media/image23.pn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2.png"/><Relationship Id="rId24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7.png"/><Relationship Id="rId23" Type="http://schemas.openxmlformats.org/officeDocument/2006/relationships/image" Target="../media/image28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12.png"/><Relationship Id="rId14" Type="http://schemas.openxmlformats.org/officeDocument/2006/relationships/image" Target="../media/image9.png"/><Relationship Id="rId2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3.jpeg"/><Relationship Id="rId9" Type="http://schemas.openxmlformats.org/officeDocument/2006/relationships/image" Target="../media/image15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EB433D-B1D4-F14B-C9A3-20019F40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456" y="2903588"/>
            <a:ext cx="7772400" cy="63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5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69455D03-AF5D-A6C2-EA8F-84E7F7B5B8B5}"/>
              </a:ext>
            </a:extLst>
          </p:cNvPr>
          <p:cNvSpPr/>
          <p:nvPr/>
        </p:nvSpPr>
        <p:spPr>
          <a:xfrm>
            <a:off x="12089869" y="3731665"/>
            <a:ext cx="2211868" cy="1998578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b="1" dirty="0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46" y="693830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6667493" y="741853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8288011" y="8399999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8720716" y="789728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8350852" y="7429471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5144" y="9097633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0767637" y="957533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3072" y="10377578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4132" y="2888808"/>
            <a:ext cx="461326" cy="461326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5604044" y="1238619"/>
            <a:ext cx="36702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9215" y="1009244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739558" y="1505197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42305" y="855809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35000"/>
          </a:blip>
          <a:stretch>
            <a:fillRect/>
          </a:stretch>
        </p:blipFill>
        <p:spPr>
          <a:xfrm>
            <a:off x="5971073" y="1007548"/>
            <a:ext cx="462143" cy="462143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5722102" y="149541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14179152" y="10334988"/>
            <a:ext cx="469400" cy="469400"/>
          </a:xfrm>
          <a:prstGeom prst="rect">
            <a:avLst/>
          </a:prstGeom>
        </p:spPr>
      </p:pic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227904" y="2911354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15215540" y="1084247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019571" y="2883407"/>
            <a:ext cx="461327" cy="461327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13564302" y="3368609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6739557" y="3731666"/>
            <a:ext cx="4360903" cy="198731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9679823" y="391936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9679823" y="424239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9679823" y="454462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 flipV="1">
            <a:off x="6433216" y="1238619"/>
            <a:ext cx="695999" cy="16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8241" y="2884346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6638472" y="2922264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5298285" y="2942857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5" idx="1"/>
            <a:endCxn id="33" idx="3"/>
          </p:cNvCxnSpPr>
          <p:nvPr/>
        </p:nvCxnSpPr>
        <p:spPr>
          <a:xfrm flipH="1" flipV="1">
            <a:off x="7591357" y="1240316"/>
            <a:ext cx="779000" cy="13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1024" idx="1"/>
            <a:endCxn id="25" idx="3"/>
          </p:cNvCxnSpPr>
          <p:nvPr/>
        </p:nvCxnSpPr>
        <p:spPr>
          <a:xfrm flipH="1">
            <a:off x="8850135" y="1241590"/>
            <a:ext cx="855605" cy="4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3" idx="1"/>
            <a:endCxn id="24" idx="2"/>
          </p:cNvCxnSpPr>
          <p:nvPr/>
        </p:nvCxnSpPr>
        <p:spPr>
          <a:xfrm rot="10800000" flipH="1">
            <a:off x="9679822" y="3350136"/>
            <a:ext cx="644973" cy="1014235"/>
          </a:xfrm>
          <a:prstGeom prst="bentConnector4">
            <a:avLst>
              <a:gd name="adj1" fmla="val -35443"/>
              <a:gd name="adj2" fmla="val 751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14852581" y="3368609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1044" idx="3"/>
            <a:endCxn id="14" idx="1"/>
          </p:cNvCxnSpPr>
          <p:nvPr/>
        </p:nvCxnSpPr>
        <p:spPr>
          <a:xfrm flipV="1">
            <a:off x="14301737" y="4730584"/>
            <a:ext cx="1065654" cy="37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440" y="693830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7208310" y="454797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7222813" y="391805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2"/>
          </p:cNvCxnSpPr>
          <p:nvPr/>
        </p:nvCxnSpPr>
        <p:spPr>
          <a:xfrm rot="10800000" flipH="1">
            <a:off x="7208309" y="3345672"/>
            <a:ext cx="610595" cy="1324270"/>
          </a:xfrm>
          <a:prstGeom prst="bentConnector4">
            <a:avLst>
              <a:gd name="adj1" fmla="val -37439"/>
              <a:gd name="adj2" fmla="val 810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4" idx="1"/>
            <a:endCxn id="24" idx="2"/>
          </p:cNvCxnSpPr>
          <p:nvPr/>
        </p:nvCxnSpPr>
        <p:spPr>
          <a:xfrm rot="10800000" flipH="1">
            <a:off x="9679822" y="3350136"/>
            <a:ext cx="644973" cy="1316457"/>
          </a:xfrm>
          <a:prstGeom prst="bentConnector4">
            <a:avLst>
              <a:gd name="adj1" fmla="val -35443"/>
              <a:gd name="adj2" fmla="val 810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2" idx="1"/>
            <a:endCxn id="24" idx="2"/>
          </p:cNvCxnSpPr>
          <p:nvPr/>
        </p:nvCxnSpPr>
        <p:spPr>
          <a:xfrm rot="10800000" flipH="1">
            <a:off x="9679822" y="3350136"/>
            <a:ext cx="644973" cy="691201"/>
          </a:xfrm>
          <a:prstGeom prst="bentConnector4">
            <a:avLst>
              <a:gd name="adj1" fmla="val -35443"/>
              <a:gd name="adj2" fmla="val 6387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2"/>
          </p:cNvCxnSpPr>
          <p:nvPr/>
        </p:nvCxnSpPr>
        <p:spPr>
          <a:xfrm rot="10800000" flipH="1">
            <a:off x="7210190" y="3345674"/>
            <a:ext cx="608714" cy="1018697"/>
          </a:xfrm>
          <a:prstGeom prst="bentConnector4">
            <a:avLst>
              <a:gd name="adj1" fmla="val -37555"/>
              <a:gd name="adj2" fmla="val 7563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2"/>
          </p:cNvCxnSpPr>
          <p:nvPr/>
        </p:nvCxnSpPr>
        <p:spPr>
          <a:xfrm rot="10800000" flipH="1">
            <a:off x="7222812" y="3345674"/>
            <a:ext cx="596092" cy="694355"/>
          </a:xfrm>
          <a:prstGeom prst="bentConnector4">
            <a:avLst>
              <a:gd name="adj1" fmla="val -40480"/>
              <a:gd name="adj2" fmla="val 6357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0"/>
            <a:endCxn id="1281" idx="2"/>
          </p:cNvCxnSpPr>
          <p:nvPr/>
        </p:nvCxnSpPr>
        <p:spPr>
          <a:xfrm rot="5400000" flipH="1" flipV="1">
            <a:off x="7637022" y="5623109"/>
            <a:ext cx="706033" cy="1924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13929914" y="1080994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6365219" y="8408698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6802290" y="792178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3" idx="0"/>
            <a:endCxn id="1281" idx="2"/>
          </p:cNvCxnSpPr>
          <p:nvPr/>
        </p:nvCxnSpPr>
        <p:spPr>
          <a:xfrm rot="16200000" flipV="1">
            <a:off x="8600169" y="6584314"/>
            <a:ext cx="706033" cy="19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0"/>
            <a:endCxn id="1281" idx="2"/>
          </p:cNvCxnSpPr>
          <p:nvPr/>
        </p:nvCxnSpPr>
        <p:spPr>
          <a:xfrm rot="16200000" flipV="1">
            <a:off x="8657354" y="6527128"/>
            <a:ext cx="2865364" cy="2275645"/>
          </a:xfrm>
          <a:prstGeom prst="bentConnector3">
            <a:avLst>
              <a:gd name="adj1" fmla="val 8778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7208310" y="485529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2"/>
          </p:cNvCxnSpPr>
          <p:nvPr/>
        </p:nvCxnSpPr>
        <p:spPr>
          <a:xfrm rot="10800000" flipH="1">
            <a:off x="7208309" y="3345674"/>
            <a:ext cx="610595" cy="1631595"/>
          </a:xfrm>
          <a:prstGeom prst="bentConnector4">
            <a:avLst>
              <a:gd name="adj1" fmla="val -37439"/>
              <a:gd name="adj2" fmla="val 8464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09E9DA29-BD6C-C571-3BA6-73F68C3D371C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370358" y="1001750"/>
            <a:ext cx="479777" cy="479777"/>
          </a:xfrm>
          <a:prstGeom prst="rect">
            <a:avLst/>
          </a:prstGeom>
        </p:spPr>
      </p:pic>
      <p:sp>
        <p:nvSpPr>
          <p:cNvPr id="35" name="제목 1">
            <a:extLst>
              <a:ext uri="{FF2B5EF4-FFF2-40B4-BE49-F238E27FC236}">
                <a16:creationId xmlns:a16="http://schemas.microsoft.com/office/drawing/2014/main" id="{68F41F23-2DB1-1E4C-910A-8CF23B8333BC}"/>
              </a:ext>
            </a:extLst>
          </p:cNvPr>
          <p:cNvSpPr txBox="1">
            <a:spLocks/>
          </p:cNvSpPr>
          <p:nvPr/>
        </p:nvSpPr>
        <p:spPr>
          <a:xfrm>
            <a:off x="7862119" y="1508532"/>
            <a:ext cx="1418039" cy="269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 Hosted UI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4" name="처리 1023">
            <a:extLst>
              <a:ext uri="{FF2B5EF4-FFF2-40B4-BE49-F238E27FC236}">
                <a16:creationId xmlns:a16="http://schemas.microsoft.com/office/drawing/2014/main" id="{C171848F-012A-258C-CC6E-42196AD92626}"/>
              </a:ext>
            </a:extLst>
          </p:cNvPr>
          <p:cNvSpPr/>
          <p:nvPr/>
        </p:nvSpPr>
        <p:spPr>
          <a:xfrm>
            <a:off x="9705740" y="1120375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JAVASCRIPT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8" name="처리 1037">
            <a:extLst>
              <a:ext uri="{FF2B5EF4-FFF2-40B4-BE49-F238E27FC236}">
                <a16:creationId xmlns:a16="http://schemas.microsoft.com/office/drawing/2014/main" id="{2DB953C1-A657-64C5-01DE-8F19E20C8C57}"/>
              </a:ext>
            </a:extLst>
          </p:cNvPr>
          <p:cNvSpPr/>
          <p:nvPr/>
        </p:nvSpPr>
        <p:spPr>
          <a:xfrm>
            <a:off x="9705739" y="434353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13E7F9-51B9-8F73-7862-8A20497AA0F5}"/>
              </a:ext>
            </a:extLst>
          </p:cNvPr>
          <p:cNvSpPr/>
          <p:nvPr/>
        </p:nvSpPr>
        <p:spPr>
          <a:xfrm>
            <a:off x="9574488" y="308181"/>
            <a:ext cx="3002314" cy="139657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CC23FB97-2446-B0EA-050A-B105D2CBAE4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58285" y="1499838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CBEBDBD3-3C67-6B6F-AE99-2105963B4185}"/>
              </a:ext>
            </a:extLst>
          </p:cNvPr>
          <p:cNvSpPr txBox="1">
            <a:spLocks/>
          </p:cNvSpPr>
          <p:nvPr/>
        </p:nvSpPr>
        <p:spPr>
          <a:xfrm>
            <a:off x="10500914" y="19995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76" name="제목 1">
            <a:extLst>
              <a:ext uri="{FF2B5EF4-FFF2-40B4-BE49-F238E27FC236}">
                <a16:creationId xmlns:a16="http://schemas.microsoft.com/office/drawing/2014/main" id="{8F98096F-CBC8-C490-20C3-EF35BB9C8BA2}"/>
              </a:ext>
            </a:extLst>
          </p:cNvPr>
          <p:cNvSpPr txBox="1">
            <a:spLocks/>
          </p:cNvSpPr>
          <p:nvPr/>
        </p:nvSpPr>
        <p:spPr>
          <a:xfrm>
            <a:off x="12865535" y="596427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77" name="그림 1076">
            <a:extLst>
              <a:ext uri="{FF2B5EF4-FFF2-40B4-BE49-F238E27FC236}">
                <a16:creationId xmlns:a16="http://schemas.microsoft.com/office/drawing/2014/main" id="{8FC5D015-0610-EF8E-8D86-8B8AEA279D0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993031" y="5468794"/>
            <a:ext cx="462142" cy="462142"/>
          </a:xfrm>
          <a:prstGeom prst="rect">
            <a:avLst/>
          </a:prstGeom>
        </p:spPr>
      </p:pic>
      <p:sp>
        <p:nvSpPr>
          <p:cNvPr id="10" name="처리 9">
            <a:extLst>
              <a:ext uri="{FF2B5EF4-FFF2-40B4-BE49-F238E27FC236}">
                <a16:creationId xmlns:a16="http://schemas.microsoft.com/office/drawing/2014/main" id="{55ABE4A4-6F25-F3DA-547D-51A6BD91D2DB}"/>
              </a:ext>
            </a:extLst>
          </p:cNvPr>
          <p:cNvSpPr/>
          <p:nvPr/>
        </p:nvSpPr>
        <p:spPr>
          <a:xfrm>
            <a:off x="11135118" y="1118786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1" name="처리 20">
            <a:extLst>
              <a:ext uri="{FF2B5EF4-FFF2-40B4-BE49-F238E27FC236}">
                <a16:creationId xmlns:a16="http://schemas.microsoft.com/office/drawing/2014/main" id="{6E69BE1B-A4A8-D40A-92F7-294E8C1EB0C6}"/>
              </a:ext>
            </a:extLst>
          </p:cNvPr>
          <p:cNvSpPr/>
          <p:nvPr/>
        </p:nvSpPr>
        <p:spPr>
          <a:xfrm>
            <a:off x="12640617" y="3927630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E9B27B5-6CBC-394E-6287-D2B0D931E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01546" y="2884346"/>
            <a:ext cx="461326" cy="461326"/>
          </a:xfrm>
          <a:prstGeom prst="rect">
            <a:avLst/>
          </a:prstGeom>
        </p:spPr>
      </p:pic>
      <p:sp>
        <p:nvSpPr>
          <p:cNvPr id="28" name="제목 1">
            <a:extLst>
              <a:ext uri="{FF2B5EF4-FFF2-40B4-BE49-F238E27FC236}">
                <a16:creationId xmlns:a16="http://schemas.microsoft.com/office/drawing/2014/main" id="{D296726A-F03D-3D43-3444-11996D685CB9}"/>
              </a:ext>
            </a:extLst>
          </p:cNvPr>
          <p:cNvSpPr txBox="1">
            <a:spLocks/>
          </p:cNvSpPr>
          <p:nvPr/>
        </p:nvSpPr>
        <p:spPr>
          <a:xfrm>
            <a:off x="11644209" y="2931911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9" name="처리 28">
            <a:extLst>
              <a:ext uri="{FF2B5EF4-FFF2-40B4-BE49-F238E27FC236}">
                <a16:creationId xmlns:a16="http://schemas.microsoft.com/office/drawing/2014/main" id="{1A193837-2E82-CEB0-6757-77060553FF11}"/>
              </a:ext>
            </a:extLst>
          </p:cNvPr>
          <p:cNvSpPr/>
          <p:nvPr/>
        </p:nvSpPr>
        <p:spPr>
          <a:xfrm>
            <a:off x="12640614" y="5162221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Logout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6" name="처리 35">
            <a:extLst>
              <a:ext uri="{FF2B5EF4-FFF2-40B4-BE49-F238E27FC236}">
                <a16:creationId xmlns:a16="http://schemas.microsoft.com/office/drawing/2014/main" id="{EFA01255-DEE4-B5ED-040D-8D4F294B1BB1}"/>
              </a:ext>
            </a:extLst>
          </p:cNvPr>
          <p:cNvSpPr/>
          <p:nvPr/>
        </p:nvSpPr>
        <p:spPr>
          <a:xfrm>
            <a:off x="12640616" y="4242398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TokenExchange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9" name="처리 48">
            <a:extLst>
              <a:ext uri="{FF2B5EF4-FFF2-40B4-BE49-F238E27FC236}">
                <a16:creationId xmlns:a16="http://schemas.microsoft.com/office/drawing/2014/main" id="{5F79AB7F-0D4E-235B-6DD3-22FECBC28875}"/>
              </a:ext>
            </a:extLst>
          </p:cNvPr>
          <p:cNvSpPr/>
          <p:nvPr/>
        </p:nvSpPr>
        <p:spPr>
          <a:xfrm>
            <a:off x="12640615" y="4545726"/>
            <a:ext cx="1241158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TokenRefresh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1" name="처리 50">
            <a:extLst>
              <a:ext uri="{FF2B5EF4-FFF2-40B4-BE49-F238E27FC236}">
                <a16:creationId xmlns:a16="http://schemas.microsoft.com/office/drawing/2014/main" id="{D5CCB231-067F-48EF-1DA6-844DE8F5BCC5}"/>
              </a:ext>
            </a:extLst>
          </p:cNvPr>
          <p:cNvSpPr/>
          <p:nvPr/>
        </p:nvSpPr>
        <p:spPr>
          <a:xfrm>
            <a:off x="12640615" y="4861570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51" name="꺾인 연결선[E] 1050">
            <a:extLst>
              <a:ext uri="{FF2B5EF4-FFF2-40B4-BE49-F238E27FC236}">
                <a16:creationId xmlns:a16="http://schemas.microsoft.com/office/drawing/2014/main" id="{EE4C1F8E-28A7-6EB0-4D78-4CF29404DD93}"/>
              </a:ext>
            </a:extLst>
          </p:cNvPr>
          <p:cNvCxnSpPr>
            <a:cxnSpLocks/>
            <a:stCxn id="24" idx="0"/>
            <a:endCxn id="1024" idx="2"/>
          </p:cNvCxnSpPr>
          <p:nvPr/>
        </p:nvCxnSpPr>
        <p:spPr>
          <a:xfrm rot="5400000" flipH="1" flipV="1">
            <a:off x="9562556" y="2125047"/>
            <a:ext cx="1526003" cy="15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꺾인 연결선[E] 1059">
            <a:extLst>
              <a:ext uri="{FF2B5EF4-FFF2-40B4-BE49-F238E27FC236}">
                <a16:creationId xmlns:a16="http://schemas.microsoft.com/office/drawing/2014/main" id="{C2FF751F-B4C6-9279-7E43-8F16622ACDD7}"/>
              </a:ext>
            </a:extLst>
          </p:cNvPr>
          <p:cNvCxnSpPr>
            <a:cxnSpLocks/>
            <a:stCxn id="57" idx="0"/>
            <a:endCxn id="1024" idx="2"/>
          </p:cNvCxnSpPr>
          <p:nvPr/>
        </p:nvCxnSpPr>
        <p:spPr>
          <a:xfrm rot="5400000" flipH="1" flipV="1">
            <a:off x="8311842" y="869869"/>
            <a:ext cx="1521541" cy="2507414"/>
          </a:xfrm>
          <a:prstGeom prst="bentConnector3">
            <a:avLst>
              <a:gd name="adj1" fmla="val 152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3" name="직선 화살표 연결선 1072">
            <a:extLst>
              <a:ext uri="{FF2B5EF4-FFF2-40B4-BE49-F238E27FC236}">
                <a16:creationId xmlns:a16="http://schemas.microsoft.com/office/drawing/2014/main" id="{08F86CFB-B030-835B-A253-81E7AE61C4F9}"/>
              </a:ext>
            </a:extLst>
          </p:cNvPr>
          <p:cNvCxnSpPr>
            <a:cxnSpLocks/>
            <a:stCxn id="1024" idx="0"/>
            <a:endCxn id="1038" idx="2"/>
          </p:cNvCxnSpPr>
          <p:nvPr/>
        </p:nvCxnSpPr>
        <p:spPr>
          <a:xfrm flipH="1" flipV="1">
            <a:off x="10326318" y="676784"/>
            <a:ext cx="1" cy="4435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9705739" y="766165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HTML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7210191" y="424239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41" name="꺾인 연결선[E] 1240">
            <a:extLst>
              <a:ext uri="{FF2B5EF4-FFF2-40B4-BE49-F238E27FC236}">
                <a16:creationId xmlns:a16="http://schemas.microsoft.com/office/drawing/2014/main" id="{D2154CFE-A159-563B-555A-EFE3D7DFF0E8}"/>
              </a:ext>
            </a:extLst>
          </p:cNvPr>
          <p:cNvCxnSpPr>
            <a:cxnSpLocks/>
            <a:stCxn id="27" idx="0"/>
            <a:endCxn id="1024" idx="2"/>
          </p:cNvCxnSpPr>
          <p:nvPr/>
        </p:nvCxnSpPr>
        <p:spPr>
          <a:xfrm rot="16200000" flipV="1">
            <a:off x="10818495" y="870631"/>
            <a:ext cx="1521541" cy="2505891"/>
          </a:xfrm>
          <a:prstGeom prst="bentConnector3">
            <a:avLst>
              <a:gd name="adj1" fmla="val 152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0" name="직선 화살표 연결선 1259">
            <a:extLst>
              <a:ext uri="{FF2B5EF4-FFF2-40B4-BE49-F238E27FC236}">
                <a16:creationId xmlns:a16="http://schemas.microsoft.com/office/drawing/2014/main" id="{59290E9E-8215-3A80-64ED-0F427B495EC1}"/>
              </a:ext>
            </a:extLst>
          </p:cNvPr>
          <p:cNvCxnSpPr>
            <a:cxnSpLocks/>
            <a:stCxn id="1024" idx="3"/>
            <a:endCxn id="10" idx="1"/>
          </p:cNvCxnSpPr>
          <p:nvPr/>
        </p:nvCxnSpPr>
        <p:spPr>
          <a:xfrm flipV="1">
            <a:off x="10946897" y="1241454"/>
            <a:ext cx="188221" cy="1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6" name="직선 화살표 연결선 1265">
            <a:extLst>
              <a:ext uri="{FF2B5EF4-FFF2-40B4-BE49-F238E27FC236}">
                <a16:creationId xmlns:a16="http://schemas.microsoft.com/office/drawing/2014/main" id="{35C7AA75-6D3C-158F-D9A2-28D83FC3B848}"/>
              </a:ext>
            </a:extLst>
          </p:cNvPr>
          <p:cNvCxnSpPr>
            <a:cxnSpLocks/>
            <a:stCxn id="53" idx="1"/>
            <a:endCxn id="27" idx="3"/>
          </p:cNvCxnSpPr>
          <p:nvPr/>
        </p:nvCxnSpPr>
        <p:spPr>
          <a:xfrm flipH="1">
            <a:off x="13062872" y="3114071"/>
            <a:ext cx="956698" cy="9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1" name="제목 1">
            <a:extLst>
              <a:ext uri="{FF2B5EF4-FFF2-40B4-BE49-F238E27FC236}">
                <a16:creationId xmlns:a16="http://schemas.microsoft.com/office/drawing/2014/main" id="{FF0CFD82-8918-EA6B-8C9A-567BD293F0F1}"/>
              </a:ext>
            </a:extLst>
          </p:cNvPr>
          <p:cNvSpPr txBox="1">
            <a:spLocks/>
          </p:cNvSpPr>
          <p:nvPr/>
        </p:nvSpPr>
        <p:spPr>
          <a:xfrm>
            <a:off x="8582613" y="596427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282" name="그림 1281">
            <a:extLst>
              <a:ext uri="{FF2B5EF4-FFF2-40B4-BE49-F238E27FC236}">
                <a16:creationId xmlns:a16="http://schemas.microsoft.com/office/drawing/2014/main" id="{BBAFE351-B01F-24A6-C4B5-4A2B5D666E9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10109" y="5468794"/>
            <a:ext cx="462142" cy="462142"/>
          </a:xfrm>
          <a:prstGeom prst="rect">
            <a:avLst/>
          </a:prstGeom>
        </p:spPr>
      </p:pic>
      <p:cxnSp>
        <p:nvCxnSpPr>
          <p:cNvPr id="1283" name="꺾인 연결선[E] 1282">
            <a:extLst>
              <a:ext uri="{FF2B5EF4-FFF2-40B4-BE49-F238E27FC236}">
                <a16:creationId xmlns:a16="http://schemas.microsoft.com/office/drawing/2014/main" id="{0F2AAECE-5665-AD65-5046-626B661DE760}"/>
              </a:ext>
            </a:extLst>
          </p:cNvPr>
          <p:cNvCxnSpPr>
            <a:cxnSpLocks/>
            <a:stCxn id="29" idx="1"/>
            <a:endCxn id="27" idx="2"/>
          </p:cNvCxnSpPr>
          <p:nvPr/>
        </p:nvCxnSpPr>
        <p:spPr>
          <a:xfrm rot="10800000" flipH="1">
            <a:off x="12640613" y="3345672"/>
            <a:ext cx="191596" cy="1939216"/>
          </a:xfrm>
          <a:prstGeom prst="bentConnector4">
            <a:avLst>
              <a:gd name="adj1" fmla="val -119314"/>
              <a:gd name="adj2" fmla="val 848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9" name="꺾인 연결선[E] 1308">
            <a:extLst>
              <a:ext uri="{FF2B5EF4-FFF2-40B4-BE49-F238E27FC236}">
                <a16:creationId xmlns:a16="http://schemas.microsoft.com/office/drawing/2014/main" id="{687C4D7D-A794-02AD-B474-FE2357E60152}"/>
              </a:ext>
            </a:extLst>
          </p:cNvPr>
          <p:cNvCxnSpPr>
            <a:cxnSpLocks/>
            <a:stCxn id="51" idx="1"/>
            <a:endCxn id="27" idx="2"/>
          </p:cNvCxnSpPr>
          <p:nvPr/>
        </p:nvCxnSpPr>
        <p:spPr>
          <a:xfrm rot="10800000" flipH="1">
            <a:off x="12640614" y="3345674"/>
            <a:ext cx="191595" cy="1638565"/>
          </a:xfrm>
          <a:prstGeom prst="bentConnector4">
            <a:avLst>
              <a:gd name="adj1" fmla="val -119314"/>
              <a:gd name="adj2" fmla="val 8227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3" name="꺾인 연결선[E] 1312">
            <a:extLst>
              <a:ext uri="{FF2B5EF4-FFF2-40B4-BE49-F238E27FC236}">
                <a16:creationId xmlns:a16="http://schemas.microsoft.com/office/drawing/2014/main" id="{1762EA29-BD57-2039-B918-C815B029BBA7}"/>
              </a:ext>
            </a:extLst>
          </p:cNvPr>
          <p:cNvCxnSpPr>
            <a:cxnSpLocks/>
            <a:stCxn id="49" idx="1"/>
            <a:endCxn id="27" idx="2"/>
          </p:cNvCxnSpPr>
          <p:nvPr/>
        </p:nvCxnSpPr>
        <p:spPr>
          <a:xfrm rot="10800000" flipH="1">
            <a:off x="12640615" y="3345674"/>
            <a:ext cx="191594" cy="1322721"/>
          </a:xfrm>
          <a:prstGeom prst="bentConnector4">
            <a:avLst>
              <a:gd name="adj1" fmla="val -119315"/>
              <a:gd name="adj2" fmla="val 778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4" name="꺾인 연결선[E] 1313">
            <a:extLst>
              <a:ext uri="{FF2B5EF4-FFF2-40B4-BE49-F238E27FC236}">
                <a16:creationId xmlns:a16="http://schemas.microsoft.com/office/drawing/2014/main" id="{A71AE571-E403-2012-1B48-223A003BAF08}"/>
              </a:ext>
            </a:extLst>
          </p:cNvPr>
          <p:cNvCxnSpPr>
            <a:cxnSpLocks/>
            <a:stCxn id="36" idx="1"/>
            <a:endCxn id="27" idx="2"/>
          </p:cNvCxnSpPr>
          <p:nvPr/>
        </p:nvCxnSpPr>
        <p:spPr>
          <a:xfrm rot="10800000" flipH="1">
            <a:off x="12640615" y="3345674"/>
            <a:ext cx="191594" cy="1019393"/>
          </a:xfrm>
          <a:prstGeom prst="bentConnector4">
            <a:avLst>
              <a:gd name="adj1" fmla="val -119315"/>
              <a:gd name="adj2" fmla="val 7130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3" name="꺾인 연결선[E] 1322">
            <a:extLst>
              <a:ext uri="{FF2B5EF4-FFF2-40B4-BE49-F238E27FC236}">
                <a16:creationId xmlns:a16="http://schemas.microsoft.com/office/drawing/2014/main" id="{58AFC1B8-AFF8-0AF8-6819-E7CE160A3528}"/>
              </a:ext>
            </a:extLst>
          </p:cNvPr>
          <p:cNvCxnSpPr>
            <a:cxnSpLocks/>
            <a:stCxn id="21" idx="1"/>
            <a:endCxn id="27" idx="2"/>
          </p:cNvCxnSpPr>
          <p:nvPr/>
        </p:nvCxnSpPr>
        <p:spPr>
          <a:xfrm rot="10800000" flipH="1">
            <a:off x="12640616" y="3345674"/>
            <a:ext cx="191593" cy="704625"/>
          </a:xfrm>
          <a:prstGeom prst="bentConnector4">
            <a:avLst>
              <a:gd name="adj1" fmla="val -119315"/>
              <a:gd name="adj2" fmla="val 587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0" name="직선 화살표 연결선 1329">
            <a:extLst>
              <a:ext uri="{FF2B5EF4-FFF2-40B4-BE49-F238E27FC236}">
                <a16:creationId xmlns:a16="http://schemas.microsoft.com/office/drawing/2014/main" id="{0A4AD28A-ABAF-7706-8237-ECA08EB7CE5B}"/>
              </a:ext>
            </a:extLst>
          </p:cNvPr>
          <p:cNvCxnSpPr>
            <a:cxnSpLocks/>
          </p:cNvCxnSpPr>
          <p:nvPr/>
        </p:nvCxnSpPr>
        <p:spPr>
          <a:xfrm flipH="1">
            <a:off x="5283582" y="10072377"/>
            <a:ext cx="1119869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E23C581-ED7F-37CE-6107-1D581983A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0244" y="9110242"/>
            <a:ext cx="465429" cy="465429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1F804A88-1016-06BA-EEE7-945EE4E1EC67}"/>
              </a:ext>
            </a:extLst>
          </p:cNvPr>
          <p:cNvSpPr txBox="1">
            <a:spLocks/>
          </p:cNvSpPr>
          <p:nvPr/>
        </p:nvSpPr>
        <p:spPr>
          <a:xfrm>
            <a:off x="12802737" y="9587942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C4A61BD-7967-6BC8-24DA-796154C8C30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06634" y="9109903"/>
            <a:ext cx="465430" cy="4654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DBA4B4-25A0-5D0D-19A2-D02C50ACB8D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367391" y="4499920"/>
            <a:ext cx="461326" cy="461326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BA6437DA-1E87-2A60-6AEA-1DCAC8B6D3C7}"/>
              </a:ext>
            </a:extLst>
          </p:cNvPr>
          <p:cNvSpPr txBox="1">
            <a:spLocks/>
          </p:cNvSpPr>
          <p:nvPr/>
        </p:nvSpPr>
        <p:spPr>
          <a:xfrm>
            <a:off x="14936985" y="4961246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cxnSp>
        <p:nvCxnSpPr>
          <p:cNvPr id="1079" name="직선 화살표 연결선 1078">
            <a:extLst>
              <a:ext uri="{FF2B5EF4-FFF2-40B4-BE49-F238E27FC236}">
                <a16:creationId xmlns:a16="http://schemas.microsoft.com/office/drawing/2014/main" id="{9CF04B74-8B16-40A4-2199-CE6A131D7B71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V="1">
            <a:off x="7035005" y="7686536"/>
            <a:ext cx="2088" cy="23524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1" name="직선 화살표 연결선 1080">
            <a:extLst>
              <a:ext uri="{FF2B5EF4-FFF2-40B4-BE49-F238E27FC236}">
                <a16:creationId xmlns:a16="http://schemas.microsoft.com/office/drawing/2014/main" id="{499FAE31-E5A4-C799-5C85-5B36664045FB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8953432" y="7697469"/>
            <a:ext cx="725" cy="199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7" name="제목 1">
            <a:extLst>
              <a:ext uri="{FF2B5EF4-FFF2-40B4-BE49-F238E27FC236}">
                <a16:creationId xmlns:a16="http://schemas.microsoft.com/office/drawing/2014/main" id="{9DFD3D5D-CDEB-B859-0DFB-9E92EE6AA8C9}"/>
              </a:ext>
            </a:extLst>
          </p:cNvPr>
          <p:cNvSpPr txBox="1">
            <a:spLocks/>
          </p:cNvSpPr>
          <p:nvPr/>
        </p:nvSpPr>
        <p:spPr>
          <a:xfrm>
            <a:off x="8495303" y="9581818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31" name="직선 화살표 연결선 1230">
            <a:extLst>
              <a:ext uri="{FF2B5EF4-FFF2-40B4-BE49-F238E27FC236}">
                <a16:creationId xmlns:a16="http://schemas.microsoft.com/office/drawing/2014/main" id="{EE53A184-6A56-E74F-B47E-0367D50E1AFF}"/>
              </a:ext>
            </a:extLst>
          </p:cNvPr>
          <p:cNvCxnSpPr>
            <a:cxnSpLocks/>
            <a:stCxn id="1076" idx="2"/>
            <a:endCxn id="15" idx="0"/>
          </p:cNvCxnSpPr>
          <p:nvPr/>
        </p:nvCxnSpPr>
        <p:spPr>
          <a:xfrm>
            <a:off x="13235136" y="6232269"/>
            <a:ext cx="27823" cy="28779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0" name="직선 화살표 연결선 1239">
            <a:extLst>
              <a:ext uri="{FF2B5EF4-FFF2-40B4-BE49-F238E27FC236}">
                <a16:creationId xmlns:a16="http://schemas.microsoft.com/office/drawing/2014/main" id="{E1B90D06-F049-546C-298B-12F35937991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8939349" y="8662031"/>
            <a:ext cx="924" cy="44787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6" name="직선 화살표 연결선 1245">
            <a:extLst>
              <a:ext uri="{FF2B5EF4-FFF2-40B4-BE49-F238E27FC236}">
                <a16:creationId xmlns:a16="http://schemas.microsoft.com/office/drawing/2014/main" id="{BFD640ED-6644-24DE-0876-E93E5BAACCB5}"/>
              </a:ext>
            </a:extLst>
          </p:cNvPr>
          <p:cNvCxnSpPr>
            <a:cxnSpLocks/>
            <a:stCxn id="1028" idx="1"/>
            <a:endCxn id="53" idx="3"/>
          </p:cNvCxnSpPr>
          <p:nvPr/>
        </p:nvCxnSpPr>
        <p:spPr>
          <a:xfrm flipH="1">
            <a:off x="14480898" y="3109514"/>
            <a:ext cx="817387" cy="455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2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1A289DC-1A35-D34B-1B1E-309667CD0220}"/>
              </a:ext>
            </a:extLst>
          </p:cNvPr>
          <p:cNvSpPr/>
          <p:nvPr/>
        </p:nvSpPr>
        <p:spPr>
          <a:xfrm>
            <a:off x="14586452" y="4719065"/>
            <a:ext cx="1275193" cy="703246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22" name="직사각형 1321">
            <a:extLst>
              <a:ext uri="{FF2B5EF4-FFF2-40B4-BE49-F238E27FC236}">
                <a16:creationId xmlns:a16="http://schemas.microsoft.com/office/drawing/2014/main" id="{31038B88-F7AE-43D2-3A38-0859B8072AF2}"/>
              </a:ext>
            </a:extLst>
          </p:cNvPr>
          <p:cNvSpPr/>
          <p:nvPr/>
        </p:nvSpPr>
        <p:spPr>
          <a:xfrm>
            <a:off x="8810325" y="3831024"/>
            <a:ext cx="1345941" cy="3915741"/>
          </a:xfrm>
          <a:prstGeom prst="rect">
            <a:avLst/>
          </a:prstGeom>
          <a:solidFill>
            <a:srgbClr val="D82C6C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C6426C93-F7E6-94F0-C6F7-9E3EB42582BD}"/>
              </a:ext>
            </a:extLst>
          </p:cNvPr>
          <p:cNvSpPr/>
          <p:nvPr/>
        </p:nvSpPr>
        <p:spPr>
          <a:xfrm>
            <a:off x="10980342" y="3831024"/>
            <a:ext cx="1789747" cy="3918368"/>
          </a:xfrm>
          <a:prstGeom prst="rect">
            <a:avLst/>
          </a:prstGeom>
          <a:solidFill>
            <a:srgbClr val="EB7D0B">
              <a:alpha val="11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3649" y="5802659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6362031" y="6245750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3918" y="5985025"/>
            <a:ext cx="462142" cy="462142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3353565" y="5729476"/>
            <a:ext cx="353623" cy="23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8047" y="5498166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4469992" y="5955184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5556" y="5383806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5000"/>
          </a:blip>
          <a:stretch>
            <a:fillRect/>
          </a:stretch>
        </p:blipFill>
        <p:spPr>
          <a:xfrm>
            <a:off x="3707188" y="5503401"/>
            <a:ext cx="452150" cy="45215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3450497" y="59495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008210" y="6778164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WS API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11297835" y="655667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11297835" y="684815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11297835" y="7136932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>
            <a:off x="4159338" y="5729238"/>
            <a:ext cx="698709" cy="23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9026531" y="5540586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(Session)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1387" idx="1"/>
            <a:endCxn id="33" idx="3"/>
          </p:cNvCxnSpPr>
          <p:nvPr/>
        </p:nvCxnSpPr>
        <p:spPr>
          <a:xfrm flipH="1">
            <a:off x="5320190" y="5729137"/>
            <a:ext cx="452896" cy="1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11295954" y="578680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11290273" y="515688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11295954" y="60941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13E7F9-51B9-8F73-7862-8A20497AA0F5}"/>
              </a:ext>
            </a:extLst>
          </p:cNvPr>
          <p:cNvSpPr/>
          <p:nvPr/>
        </p:nvSpPr>
        <p:spPr>
          <a:xfrm>
            <a:off x="5601128" y="4619510"/>
            <a:ext cx="2398096" cy="1782016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CC23FB97-2446-B0EA-050A-B105D2CBAE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7270" y="6253035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CBEBDBD3-3C67-6B6F-AE99-2105963B4185}"/>
              </a:ext>
            </a:extLst>
          </p:cNvPr>
          <p:cNvSpPr txBox="1">
            <a:spLocks/>
          </p:cNvSpPr>
          <p:nvPr/>
        </p:nvSpPr>
        <p:spPr>
          <a:xfrm>
            <a:off x="6269899" y="672926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E9B27B5-6CBC-394E-6287-D2B0D931E5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52633" y="7497814"/>
            <a:ext cx="461326" cy="461326"/>
          </a:xfrm>
          <a:prstGeom prst="rect">
            <a:avLst/>
          </a:prstGeom>
        </p:spPr>
      </p:pic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11297835" y="548122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81" name="제목 1">
            <a:extLst>
              <a:ext uri="{FF2B5EF4-FFF2-40B4-BE49-F238E27FC236}">
                <a16:creationId xmlns:a16="http://schemas.microsoft.com/office/drawing/2014/main" id="{FF0CFD82-8918-EA6B-8C9A-567BD293F0F1}"/>
              </a:ext>
            </a:extLst>
          </p:cNvPr>
          <p:cNvSpPr txBox="1">
            <a:spLocks/>
          </p:cNvSpPr>
          <p:nvPr/>
        </p:nvSpPr>
        <p:spPr>
          <a:xfrm>
            <a:off x="11505614" y="796625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30" name="직선 화살표 연결선 1329">
            <a:extLst>
              <a:ext uri="{FF2B5EF4-FFF2-40B4-BE49-F238E27FC236}">
                <a16:creationId xmlns:a16="http://schemas.microsoft.com/office/drawing/2014/main" id="{0A4AD28A-ABAF-7706-8237-ECA08EB7CE5B}"/>
              </a:ext>
            </a:extLst>
          </p:cNvPr>
          <p:cNvCxnSpPr>
            <a:cxnSpLocks/>
          </p:cNvCxnSpPr>
          <p:nvPr/>
        </p:nvCxnSpPr>
        <p:spPr>
          <a:xfrm flipH="1">
            <a:off x="1139846" y="11601513"/>
            <a:ext cx="1119869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71DBA4B4-25A0-5D0D-19A2-D02C50ACB8D0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35000"/>
          </a:blip>
          <a:stretch>
            <a:fillRect/>
          </a:stretch>
        </p:blipFill>
        <p:spPr>
          <a:xfrm>
            <a:off x="7153040" y="7574078"/>
            <a:ext cx="435553" cy="435553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BA6437DA-1E87-2A60-6AEA-1DCAC8B6D3C7}"/>
              </a:ext>
            </a:extLst>
          </p:cNvPr>
          <p:cNvSpPr txBox="1">
            <a:spLocks/>
          </p:cNvSpPr>
          <p:nvPr/>
        </p:nvSpPr>
        <p:spPr>
          <a:xfrm>
            <a:off x="6738599" y="8028201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6D309DDB-C7E9-A597-6773-2D20B90C08A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555" t="8281" r="15408" b="21898"/>
          <a:stretch/>
        </p:blipFill>
        <p:spPr>
          <a:xfrm>
            <a:off x="5823377" y="5531806"/>
            <a:ext cx="471321" cy="476674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F33E5A4C-52F1-1E6B-FF9B-30F3F9910BE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128" t="7976" r="15361" b="21421"/>
          <a:stretch/>
        </p:blipFill>
        <p:spPr>
          <a:xfrm>
            <a:off x="6494379" y="5527604"/>
            <a:ext cx="472963" cy="48039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25DE08C-E4D0-F0DF-3CDF-CB415D79D4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507" r="6483" b="14266"/>
          <a:stretch/>
        </p:blipFill>
        <p:spPr>
          <a:xfrm>
            <a:off x="7147125" y="5516096"/>
            <a:ext cx="444739" cy="438219"/>
          </a:xfrm>
          <a:prstGeom prst="rect">
            <a:avLst/>
          </a:prstGeom>
        </p:spPr>
      </p:pic>
      <p:pic>
        <p:nvPicPr>
          <p:cNvPr id="1282" name="그림 1281">
            <a:extLst>
              <a:ext uri="{FF2B5EF4-FFF2-40B4-BE49-F238E27FC236}">
                <a16:creationId xmlns:a16="http://schemas.microsoft.com/office/drawing/2014/main" id="{BBAFE351-B01F-24A6-C4B5-4A2B5D666E9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613889" y="7497477"/>
            <a:ext cx="462142" cy="462142"/>
          </a:xfrm>
          <a:prstGeom prst="rect">
            <a:avLst/>
          </a:prstGeom>
        </p:spPr>
      </p:pic>
      <p:cxnSp>
        <p:nvCxnSpPr>
          <p:cNvPr id="1304" name="꺾인 연결선[E] 1303">
            <a:extLst>
              <a:ext uri="{FF2B5EF4-FFF2-40B4-BE49-F238E27FC236}">
                <a16:creationId xmlns:a16="http://schemas.microsoft.com/office/drawing/2014/main" id="{C72891EE-A97E-9D6E-47CA-21EE82787F87}"/>
              </a:ext>
            </a:extLst>
          </p:cNvPr>
          <p:cNvCxnSpPr>
            <a:cxnSpLocks/>
            <a:stCxn id="1405" idx="1"/>
            <a:endCxn id="1053" idx="3"/>
          </p:cNvCxnSpPr>
          <p:nvPr/>
        </p:nvCxnSpPr>
        <p:spPr>
          <a:xfrm rot="10800000" flipV="1">
            <a:off x="12500944" y="6496947"/>
            <a:ext cx="875984" cy="473182"/>
          </a:xfrm>
          <a:prstGeom prst="bentConnector3">
            <a:avLst>
              <a:gd name="adj1" fmla="val 845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7" name="꺾인 연결선[E] 1306">
            <a:extLst>
              <a:ext uri="{FF2B5EF4-FFF2-40B4-BE49-F238E27FC236}">
                <a16:creationId xmlns:a16="http://schemas.microsoft.com/office/drawing/2014/main" id="{85D0B392-BB4C-2A48-775D-6061FCA7F40C}"/>
              </a:ext>
            </a:extLst>
          </p:cNvPr>
          <p:cNvCxnSpPr>
            <a:cxnSpLocks/>
            <a:stCxn id="1394" idx="1"/>
            <a:endCxn id="1053" idx="3"/>
          </p:cNvCxnSpPr>
          <p:nvPr/>
        </p:nvCxnSpPr>
        <p:spPr>
          <a:xfrm rot="10800000">
            <a:off x="12500945" y="6970129"/>
            <a:ext cx="877613" cy="327100"/>
          </a:xfrm>
          <a:prstGeom prst="bentConnector3">
            <a:avLst>
              <a:gd name="adj1" fmla="val 8449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1" name="제목 1">
            <a:extLst>
              <a:ext uri="{FF2B5EF4-FFF2-40B4-BE49-F238E27FC236}">
                <a16:creationId xmlns:a16="http://schemas.microsoft.com/office/drawing/2014/main" id="{8B82FBC2-A70B-5056-EB88-E560B8E8DC46}"/>
              </a:ext>
            </a:extLst>
          </p:cNvPr>
          <p:cNvSpPr txBox="1">
            <a:spLocks/>
          </p:cNvSpPr>
          <p:nvPr/>
        </p:nvSpPr>
        <p:spPr>
          <a:xfrm>
            <a:off x="9020155" y="7994051"/>
            <a:ext cx="9262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7" name="직사각형 1386">
            <a:extLst>
              <a:ext uri="{FF2B5EF4-FFF2-40B4-BE49-F238E27FC236}">
                <a16:creationId xmlns:a16="http://schemas.microsoft.com/office/drawing/2014/main" id="{92016821-DF80-2676-AC28-D1920624FCBF}"/>
              </a:ext>
            </a:extLst>
          </p:cNvPr>
          <p:cNvSpPr/>
          <p:nvPr/>
        </p:nvSpPr>
        <p:spPr>
          <a:xfrm>
            <a:off x="5773086" y="5378789"/>
            <a:ext cx="1997897" cy="700696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2D29D2D6-87F4-C7B4-E26C-5D92C501ECF4}"/>
              </a:ext>
            </a:extLst>
          </p:cNvPr>
          <p:cNvCxnSpPr>
            <a:cxnSpLocks/>
            <a:stCxn id="58" idx="1"/>
            <a:endCxn id="1387" idx="3"/>
          </p:cNvCxnSpPr>
          <p:nvPr/>
        </p:nvCxnSpPr>
        <p:spPr>
          <a:xfrm rot="10800000">
            <a:off x="7770983" y="5729138"/>
            <a:ext cx="1255548" cy="533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9F0380B2-BCFC-D739-F160-C58614F63999}"/>
              </a:ext>
            </a:extLst>
          </p:cNvPr>
          <p:cNvCxnSpPr>
            <a:cxnSpLocks/>
            <a:stCxn id="48" idx="1"/>
            <a:endCxn id="1387" idx="3"/>
          </p:cNvCxnSpPr>
          <p:nvPr/>
        </p:nvCxnSpPr>
        <p:spPr>
          <a:xfrm rot="10800000">
            <a:off x="7770984" y="5729138"/>
            <a:ext cx="1237227" cy="12429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785E2163-03A4-C769-BACC-C8EFA654FFDD}"/>
              </a:ext>
            </a:extLst>
          </p:cNvPr>
          <p:cNvCxnSpPr>
            <a:cxnSpLocks/>
            <a:stCxn id="1368" idx="1"/>
            <a:endCxn id="1387" idx="3"/>
          </p:cNvCxnSpPr>
          <p:nvPr/>
        </p:nvCxnSpPr>
        <p:spPr>
          <a:xfrm rot="10800000" flipV="1">
            <a:off x="7770983" y="4174651"/>
            <a:ext cx="1237226" cy="155448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4" name="그림 1363">
            <a:extLst>
              <a:ext uri="{FF2B5EF4-FFF2-40B4-BE49-F238E27FC236}">
                <a16:creationId xmlns:a16="http://schemas.microsoft.com/office/drawing/2014/main" id="{341488FF-93C0-A601-6CE8-363A04D1A25A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3445787" y="3944887"/>
            <a:ext cx="461327" cy="461327"/>
          </a:xfrm>
          <a:prstGeom prst="rect">
            <a:avLst/>
          </a:prstGeom>
        </p:spPr>
      </p:pic>
      <p:sp>
        <p:nvSpPr>
          <p:cNvPr id="1365" name="제목 1">
            <a:extLst>
              <a:ext uri="{FF2B5EF4-FFF2-40B4-BE49-F238E27FC236}">
                <a16:creationId xmlns:a16="http://schemas.microsoft.com/office/drawing/2014/main" id="{EF62E46B-C322-4C4A-78D7-78862F5A2CC2}"/>
              </a:ext>
            </a:extLst>
          </p:cNvPr>
          <p:cNvSpPr txBox="1">
            <a:spLocks/>
          </p:cNvSpPr>
          <p:nvPr/>
        </p:nvSpPr>
        <p:spPr>
          <a:xfrm>
            <a:off x="12972014" y="4399216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pic>
        <p:nvPicPr>
          <p:cNvPr id="1366" name="Picture 2" descr="JavaScript | Kakao Developers 문서">
            <a:extLst>
              <a:ext uri="{FF2B5EF4-FFF2-40B4-BE49-F238E27FC236}">
                <a16:creationId xmlns:a16="http://schemas.microsoft.com/office/drawing/2014/main" id="{D9183634-D7D8-68FC-36F7-82A39535D4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4935295" y="4008895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7" name="제목 1">
            <a:extLst>
              <a:ext uri="{FF2B5EF4-FFF2-40B4-BE49-F238E27FC236}">
                <a16:creationId xmlns:a16="http://schemas.microsoft.com/office/drawing/2014/main" id="{BFC37B5B-63E9-32E3-3DC1-B5B458412B4A}"/>
              </a:ext>
            </a:extLst>
          </p:cNvPr>
          <p:cNvSpPr txBox="1">
            <a:spLocks/>
          </p:cNvSpPr>
          <p:nvPr/>
        </p:nvSpPr>
        <p:spPr>
          <a:xfrm>
            <a:off x="14434129" y="4399216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sp>
        <p:nvSpPr>
          <p:cNvPr id="1368" name="제목 1">
            <a:extLst>
              <a:ext uri="{FF2B5EF4-FFF2-40B4-BE49-F238E27FC236}">
                <a16:creationId xmlns:a16="http://schemas.microsoft.com/office/drawing/2014/main" id="{43D26DBF-2F2B-E865-3E43-F086A2A9C884}"/>
              </a:ext>
            </a:extLst>
          </p:cNvPr>
          <p:cNvSpPr txBox="1">
            <a:spLocks/>
          </p:cNvSpPr>
          <p:nvPr/>
        </p:nvSpPr>
        <p:spPr>
          <a:xfrm>
            <a:off x="9008209" y="3980766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(Auth)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69" name="처리 1368">
            <a:extLst>
              <a:ext uri="{FF2B5EF4-FFF2-40B4-BE49-F238E27FC236}">
                <a16:creationId xmlns:a16="http://schemas.microsoft.com/office/drawing/2014/main" id="{D2CA8690-2076-F6A0-6184-53D4C3004910}"/>
              </a:ext>
            </a:extLst>
          </p:cNvPr>
          <p:cNvSpPr/>
          <p:nvPr/>
        </p:nvSpPr>
        <p:spPr>
          <a:xfrm>
            <a:off x="11297835" y="4050072"/>
            <a:ext cx="1200406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70" name="직선 화살표 연결선 1369">
            <a:extLst>
              <a:ext uri="{FF2B5EF4-FFF2-40B4-BE49-F238E27FC236}">
                <a16:creationId xmlns:a16="http://schemas.microsoft.com/office/drawing/2014/main" id="{424A4335-B74B-DFB4-7C91-A338C96B432C}"/>
              </a:ext>
            </a:extLst>
          </p:cNvPr>
          <p:cNvCxnSpPr>
            <a:cxnSpLocks/>
            <a:stCxn id="1364" idx="1"/>
            <a:endCxn id="1369" idx="3"/>
          </p:cNvCxnSpPr>
          <p:nvPr/>
        </p:nvCxnSpPr>
        <p:spPr>
          <a:xfrm flipH="1" flipV="1">
            <a:off x="12498241" y="4172739"/>
            <a:ext cx="947546" cy="2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2" name="직선 화살표 연결선 1371">
            <a:extLst>
              <a:ext uri="{FF2B5EF4-FFF2-40B4-BE49-F238E27FC236}">
                <a16:creationId xmlns:a16="http://schemas.microsoft.com/office/drawing/2014/main" id="{64D72915-3790-A5E4-0455-CC25D85AC716}"/>
              </a:ext>
            </a:extLst>
          </p:cNvPr>
          <p:cNvCxnSpPr>
            <a:cxnSpLocks/>
            <a:stCxn id="1366" idx="1"/>
            <a:endCxn id="1364" idx="3"/>
          </p:cNvCxnSpPr>
          <p:nvPr/>
        </p:nvCxnSpPr>
        <p:spPr>
          <a:xfrm flipH="1">
            <a:off x="13907114" y="4175551"/>
            <a:ext cx="102818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3" name="직선 화살표 연결선 1372">
            <a:extLst>
              <a:ext uri="{FF2B5EF4-FFF2-40B4-BE49-F238E27FC236}">
                <a16:creationId xmlns:a16="http://schemas.microsoft.com/office/drawing/2014/main" id="{6328338D-1EDA-576B-2BCD-525954597436}"/>
              </a:ext>
            </a:extLst>
          </p:cNvPr>
          <p:cNvCxnSpPr>
            <a:cxnSpLocks/>
            <a:stCxn id="1368" idx="3"/>
            <a:endCxn id="1369" idx="1"/>
          </p:cNvCxnSpPr>
          <p:nvPr/>
        </p:nvCxnSpPr>
        <p:spPr>
          <a:xfrm flipV="1">
            <a:off x="9976088" y="4172739"/>
            <a:ext cx="1321747" cy="19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4" name="꺾인 연결선[E] 1373">
            <a:extLst>
              <a:ext uri="{FF2B5EF4-FFF2-40B4-BE49-F238E27FC236}">
                <a16:creationId xmlns:a16="http://schemas.microsoft.com/office/drawing/2014/main" id="{48F427D6-82E8-7274-B240-318AE0B781D8}"/>
              </a:ext>
            </a:extLst>
          </p:cNvPr>
          <p:cNvCxnSpPr>
            <a:cxnSpLocks/>
            <a:stCxn id="9" idx="1"/>
            <a:endCxn id="58" idx="3"/>
          </p:cNvCxnSpPr>
          <p:nvPr/>
        </p:nvCxnSpPr>
        <p:spPr>
          <a:xfrm rot="10800000" flipV="1">
            <a:off x="9994411" y="5278856"/>
            <a:ext cx="1295863" cy="455616"/>
          </a:xfrm>
          <a:prstGeom prst="bentConnector3">
            <a:avLst>
              <a:gd name="adj1" fmla="val 67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7" name="꺾인 연결선[E] 1376">
            <a:extLst>
              <a:ext uri="{FF2B5EF4-FFF2-40B4-BE49-F238E27FC236}">
                <a16:creationId xmlns:a16="http://schemas.microsoft.com/office/drawing/2014/main" id="{71280AAB-918E-C4B7-3B8D-6FEEE7DA371F}"/>
              </a:ext>
            </a:extLst>
          </p:cNvPr>
          <p:cNvCxnSpPr>
            <a:cxnSpLocks/>
            <a:endCxn id="58" idx="3"/>
          </p:cNvCxnSpPr>
          <p:nvPr/>
        </p:nvCxnSpPr>
        <p:spPr>
          <a:xfrm rot="10800000" flipV="1">
            <a:off x="9994410" y="5627410"/>
            <a:ext cx="1302356" cy="107061"/>
          </a:xfrm>
          <a:prstGeom prst="bentConnector3">
            <a:avLst>
              <a:gd name="adj1" fmla="val 70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4" name="꺾인 연결선[E] 1383">
            <a:extLst>
              <a:ext uri="{FF2B5EF4-FFF2-40B4-BE49-F238E27FC236}">
                <a16:creationId xmlns:a16="http://schemas.microsoft.com/office/drawing/2014/main" id="{7C2D0A5F-676B-C64B-7D77-A6401874DD87}"/>
              </a:ext>
            </a:extLst>
          </p:cNvPr>
          <p:cNvCxnSpPr>
            <a:cxnSpLocks/>
            <a:stCxn id="2" idx="1"/>
            <a:endCxn id="58" idx="3"/>
          </p:cNvCxnSpPr>
          <p:nvPr/>
        </p:nvCxnSpPr>
        <p:spPr>
          <a:xfrm rot="10800000">
            <a:off x="9994410" y="5734473"/>
            <a:ext cx="1301544" cy="174299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8" name="꺾인 연결선[E] 1387">
            <a:extLst>
              <a:ext uri="{FF2B5EF4-FFF2-40B4-BE49-F238E27FC236}">
                <a16:creationId xmlns:a16="http://schemas.microsoft.com/office/drawing/2014/main" id="{8278EAA9-22C5-8686-FDCA-9375183D0D58}"/>
              </a:ext>
            </a:extLst>
          </p:cNvPr>
          <p:cNvCxnSpPr>
            <a:cxnSpLocks/>
            <a:stCxn id="26" idx="1"/>
            <a:endCxn id="58" idx="3"/>
          </p:cNvCxnSpPr>
          <p:nvPr/>
        </p:nvCxnSpPr>
        <p:spPr>
          <a:xfrm rot="10800000">
            <a:off x="9994410" y="5734472"/>
            <a:ext cx="1301544" cy="481624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1" name="꺾인 연결선[E] 1390">
            <a:extLst>
              <a:ext uri="{FF2B5EF4-FFF2-40B4-BE49-F238E27FC236}">
                <a16:creationId xmlns:a16="http://schemas.microsoft.com/office/drawing/2014/main" id="{EA783922-7968-CE26-A980-D6E00B57C17A}"/>
              </a:ext>
            </a:extLst>
          </p:cNvPr>
          <p:cNvCxnSpPr>
            <a:cxnSpLocks/>
            <a:stCxn id="1052" idx="1"/>
            <a:endCxn id="48" idx="3"/>
          </p:cNvCxnSpPr>
          <p:nvPr/>
        </p:nvCxnSpPr>
        <p:spPr>
          <a:xfrm rot="10800000" flipV="1">
            <a:off x="9976089" y="6678648"/>
            <a:ext cx="1321746" cy="293401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5" name="꺾인 연결선[E] 1394">
            <a:extLst>
              <a:ext uri="{FF2B5EF4-FFF2-40B4-BE49-F238E27FC236}">
                <a16:creationId xmlns:a16="http://schemas.microsoft.com/office/drawing/2014/main" id="{5627ABDC-B092-3C1D-D5E6-B13773A09DA9}"/>
              </a:ext>
            </a:extLst>
          </p:cNvPr>
          <p:cNvCxnSpPr>
            <a:cxnSpLocks/>
            <a:stCxn id="1053" idx="1"/>
            <a:endCxn id="48" idx="3"/>
          </p:cNvCxnSpPr>
          <p:nvPr/>
        </p:nvCxnSpPr>
        <p:spPr>
          <a:xfrm rot="10800000" flipV="1">
            <a:off x="9976089" y="6970128"/>
            <a:ext cx="1321746" cy="19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8" name="꺾인 연결선[E] 1397">
            <a:extLst>
              <a:ext uri="{FF2B5EF4-FFF2-40B4-BE49-F238E27FC236}">
                <a16:creationId xmlns:a16="http://schemas.microsoft.com/office/drawing/2014/main" id="{E6CB37D0-D5AA-DD89-6C4A-81BA1F09DC2C}"/>
              </a:ext>
            </a:extLst>
          </p:cNvPr>
          <p:cNvCxnSpPr>
            <a:cxnSpLocks/>
            <a:stCxn id="1054" idx="1"/>
            <a:endCxn id="48" idx="3"/>
          </p:cNvCxnSpPr>
          <p:nvPr/>
        </p:nvCxnSpPr>
        <p:spPr>
          <a:xfrm rot="10800000">
            <a:off x="9976089" y="6972051"/>
            <a:ext cx="1321746" cy="286853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4" name="꺾인 연결선[E] 1403">
            <a:extLst>
              <a:ext uri="{FF2B5EF4-FFF2-40B4-BE49-F238E27FC236}">
                <a16:creationId xmlns:a16="http://schemas.microsoft.com/office/drawing/2014/main" id="{A6CB1323-9FDC-0599-FB8D-1C4E800DDA81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12493382" y="5278856"/>
            <a:ext cx="4070267" cy="756518"/>
          </a:xfrm>
          <a:prstGeom prst="bentConnector3">
            <a:avLst>
              <a:gd name="adj1" fmla="val 39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7" name="꺾인 연결선[E] 1406">
            <a:extLst>
              <a:ext uri="{FF2B5EF4-FFF2-40B4-BE49-F238E27FC236}">
                <a16:creationId xmlns:a16="http://schemas.microsoft.com/office/drawing/2014/main" id="{13FF1740-66AD-2F9D-E312-C9387508257C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12500944" y="5603198"/>
            <a:ext cx="4062705" cy="432176"/>
          </a:xfrm>
          <a:prstGeom prst="bentConnector3">
            <a:avLst>
              <a:gd name="adj1" fmla="val 379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0" name="꺾인 연결선[E] 1409">
            <a:extLst>
              <a:ext uri="{FF2B5EF4-FFF2-40B4-BE49-F238E27FC236}">
                <a16:creationId xmlns:a16="http://schemas.microsoft.com/office/drawing/2014/main" id="{2AD31820-4914-7960-6614-D830081E061D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12499063" y="5908771"/>
            <a:ext cx="4064586" cy="126603"/>
          </a:xfrm>
          <a:prstGeom prst="bentConnector3">
            <a:avLst>
              <a:gd name="adj1" fmla="val 38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6" name="꺾인 연결선[E] 1465">
            <a:extLst>
              <a:ext uri="{FF2B5EF4-FFF2-40B4-BE49-F238E27FC236}">
                <a16:creationId xmlns:a16="http://schemas.microsoft.com/office/drawing/2014/main" id="{0CD098E9-0D26-937D-DB35-D974992EB817}"/>
              </a:ext>
            </a:extLst>
          </p:cNvPr>
          <p:cNvCxnSpPr>
            <a:cxnSpLocks/>
            <a:stCxn id="63" idx="1"/>
            <a:endCxn id="1321" idx="2"/>
          </p:cNvCxnSpPr>
          <p:nvPr/>
        </p:nvCxnSpPr>
        <p:spPr>
          <a:xfrm rot="10800000" flipV="1">
            <a:off x="9483296" y="6216095"/>
            <a:ext cx="8470623" cy="2045953"/>
          </a:xfrm>
          <a:prstGeom prst="bentConnector4">
            <a:avLst>
              <a:gd name="adj1" fmla="val 5377"/>
              <a:gd name="adj2" fmla="val 11117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9" name="꺾인 연결선[E] 1468">
            <a:extLst>
              <a:ext uri="{FF2B5EF4-FFF2-40B4-BE49-F238E27FC236}">
                <a16:creationId xmlns:a16="http://schemas.microsoft.com/office/drawing/2014/main" id="{B7283620-4C7C-7419-6B05-ED96FACE55B0}"/>
              </a:ext>
            </a:extLst>
          </p:cNvPr>
          <p:cNvCxnSpPr>
            <a:cxnSpLocks/>
            <a:stCxn id="1281" idx="2"/>
            <a:endCxn id="63" idx="1"/>
          </p:cNvCxnSpPr>
          <p:nvPr/>
        </p:nvCxnSpPr>
        <p:spPr>
          <a:xfrm rot="5400000" flipH="1" flipV="1">
            <a:off x="13905489" y="4185821"/>
            <a:ext cx="2018153" cy="6078703"/>
          </a:xfrm>
          <a:prstGeom prst="bentConnector4">
            <a:avLst>
              <a:gd name="adj1" fmla="val -12648"/>
              <a:gd name="adj2" fmla="val 9243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84D7F42F-4A79-1658-4C36-6CEDAEEFC88C}"/>
              </a:ext>
            </a:extLst>
          </p:cNvPr>
          <p:cNvCxnSpPr>
            <a:cxnSpLocks/>
            <a:stCxn id="18" idx="3"/>
            <a:endCxn id="63" idx="1"/>
          </p:cNvCxnSpPr>
          <p:nvPr/>
        </p:nvCxnSpPr>
        <p:spPr>
          <a:xfrm>
            <a:off x="17029078" y="6035374"/>
            <a:ext cx="924840" cy="18072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제목 1">
            <a:extLst>
              <a:ext uri="{FF2B5EF4-FFF2-40B4-BE49-F238E27FC236}">
                <a16:creationId xmlns:a16="http://schemas.microsoft.com/office/drawing/2014/main" id="{71FF8702-FED6-127F-52F1-3D46423D98B5}"/>
              </a:ext>
            </a:extLst>
          </p:cNvPr>
          <p:cNvSpPr txBox="1">
            <a:spLocks/>
          </p:cNvSpPr>
          <p:nvPr/>
        </p:nvSpPr>
        <p:spPr>
          <a:xfrm>
            <a:off x="17562659" y="6428839"/>
            <a:ext cx="1257659" cy="23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3DAC308B-8DEB-DB98-BB79-DD4CC91C5F68}"/>
              </a:ext>
            </a:extLst>
          </p:cNvPr>
          <p:cNvCxnSpPr>
            <a:cxnSpLocks/>
            <a:stCxn id="26" idx="3"/>
            <a:endCxn id="18" idx="1"/>
          </p:cNvCxnSpPr>
          <p:nvPr/>
        </p:nvCxnSpPr>
        <p:spPr>
          <a:xfrm flipV="1">
            <a:off x="12499063" y="6035374"/>
            <a:ext cx="4064586" cy="180722"/>
          </a:xfrm>
          <a:prstGeom prst="bentConnector3">
            <a:avLst>
              <a:gd name="adj1" fmla="val 38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5" name="직선 화살표 연결선 1344">
            <a:extLst>
              <a:ext uri="{FF2B5EF4-FFF2-40B4-BE49-F238E27FC236}">
                <a16:creationId xmlns:a16="http://schemas.microsoft.com/office/drawing/2014/main" id="{6FE09CF8-E4D9-FD95-582E-CD8BA2E71A4C}"/>
              </a:ext>
            </a:extLst>
          </p:cNvPr>
          <p:cNvCxnSpPr>
            <a:cxnSpLocks/>
            <a:stCxn id="55" idx="2"/>
            <a:endCxn id="14" idx="0"/>
          </p:cNvCxnSpPr>
          <p:nvPr/>
        </p:nvCxnSpPr>
        <p:spPr>
          <a:xfrm>
            <a:off x="7369495" y="5954315"/>
            <a:ext cx="1322" cy="161976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9" name="꺾인 연결선[E] 1388">
            <a:extLst>
              <a:ext uri="{FF2B5EF4-FFF2-40B4-BE49-F238E27FC236}">
                <a16:creationId xmlns:a16="http://schemas.microsoft.com/office/drawing/2014/main" id="{72BE46B1-8A40-A66C-2FC6-12215484F9D9}"/>
              </a:ext>
            </a:extLst>
          </p:cNvPr>
          <p:cNvCxnSpPr>
            <a:cxnSpLocks/>
            <a:stCxn id="18" idx="1"/>
            <a:endCxn id="1402" idx="3"/>
          </p:cNvCxnSpPr>
          <p:nvPr/>
        </p:nvCxnSpPr>
        <p:spPr>
          <a:xfrm rot="10800000" flipV="1">
            <a:off x="15427165" y="6035373"/>
            <a:ext cx="1136484" cy="457883"/>
          </a:xfrm>
          <a:prstGeom prst="bentConnector3">
            <a:avLst>
              <a:gd name="adj1" fmla="val 503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4" name="Picture 2" descr="Amazon Bedrock Connector - Overview (O11) | OutSystems">
            <a:extLst>
              <a:ext uri="{FF2B5EF4-FFF2-40B4-BE49-F238E27FC236}">
                <a16:creationId xmlns:a16="http://schemas.microsoft.com/office/drawing/2014/main" id="{D76A8403-AB59-5F56-F93D-3436F3ECA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557" y="7064514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6" name="제목 1">
            <a:extLst>
              <a:ext uri="{FF2B5EF4-FFF2-40B4-BE49-F238E27FC236}">
                <a16:creationId xmlns:a16="http://schemas.microsoft.com/office/drawing/2014/main" id="{10EE7717-755C-1773-74F1-D8482F0EA898}"/>
              </a:ext>
            </a:extLst>
          </p:cNvPr>
          <p:cNvSpPr txBox="1">
            <a:spLocks/>
          </p:cNvSpPr>
          <p:nvPr/>
        </p:nvSpPr>
        <p:spPr>
          <a:xfrm>
            <a:off x="13250904" y="7537509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97" name="제목 1">
            <a:extLst>
              <a:ext uri="{FF2B5EF4-FFF2-40B4-BE49-F238E27FC236}">
                <a16:creationId xmlns:a16="http://schemas.microsoft.com/office/drawing/2014/main" id="{5F0DBADA-6E28-A6A2-8134-D353F321B803}"/>
              </a:ext>
            </a:extLst>
          </p:cNvPr>
          <p:cNvSpPr txBox="1">
            <a:spLocks/>
          </p:cNvSpPr>
          <p:nvPr/>
        </p:nvSpPr>
        <p:spPr>
          <a:xfrm>
            <a:off x="14524664" y="7544099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99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53463989-5D77-4C43-13E9-6CCFC135E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961735" y="7064423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0" name="직선 화살표 연결선 1399">
            <a:extLst>
              <a:ext uri="{FF2B5EF4-FFF2-40B4-BE49-F238E27FC236}">
                <a16:creationId xmlns:a16="http://schemas.microsoft.com/office/drawing/2014/main" id="{994F1499-F788-38F8-F254-DEF95FBBC516}"/>
              </a:ext>
            </a:extLst>
          </p:cNvPr>
          <p:cNvCxnSpPr>
            <a:cxnSpLocks/>
            <a:stCxn id="1399" idx="1"/>
            <a:endCxn id="1394" idx="3"/>
          </p:cNvCxnSpPr>
          <p:nvPr/>
        </p:nvCxnSpPr>
        <p:spPr>
          <a:xfrm flipH="1">
            <a:off x="13843987" y="7297138"/>
            <a:ext cx="1117748" cy="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1" name="제목 1">
            <a:extLst>
              <a:ext uri="{FF2B5EF4-FFF2-40B4-BE49-F238E27FC236}">
                <a16:creationId xmlns:a16="http://schemas.microsoft.com/office/drawing/2014/main" id="{7AFCC29E-F4C4-7F16-F51E-1940D08D258F}"/>
              </a:ext>
            </a:extLst>
          </p:cNvPr>
          <p:cNvSpPr txBox="1">
            <a:spLocks/>
          </p:cNvSpPr>
          <p:nvPr/>
        </p:nvSpPr>
        <p:spPr>
          <a:xfrm>
            <a:off x="14529030" y="6744894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E106FA1-FAB0-CC7A-1C9C-57E0F2AB6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961735" y="626054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3" name="제목 1">
            <a:extLst>
              <a:ext uri="{FF2B5EF4-FFF2-40B4-BE49-F238E27FC236}">
                <a16:creationId xmlns:a16="http://schemas.microsoft.com/office/drawing/2014/main" id="{F9B01412-5E48-FB8A-F9B0-A305FEF0562A}"/>
              </a:ext>
            </a:extLst>
          </p:cNvPr>
          <p:cNvSpPr txBox="1">
            <a:spLocks/>
          </p:cNvSpPr>
          <p:nvPr/>
        </p:nvSpPr>
        <p:spPr>
          <a:xfrm>
            <a:off x="13016726" y="6728802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5" name="Picture 2" descr="Amazon Bedrock Connector - Overview (O11) | OutSystems">
            <a:extLst>
              <a:ext uri="{FF2B5EF4-FFF2-40B4-BE49-F238E27FC236}">
                <a16:creationId xmlns:a16="http://schemas.microsoft.com/office/drawing/2014/main" id="{7D41D965-1736-CB1F-7BA5-C6980DF18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6928" y="62642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6" name="그림 1405">
            <a:extLst>
              <a:ext uri="{FF2B5EF4-FFF2-40B4-BE49-F238E27FC236}">
                <a16:creationId xmlns:a16="http://schemas.microsoft.com/office/drawing/2014/main" id="{75F89F16-1286-353A-1893-C46DDE077E3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573362" y="6604414"/>
            <a:ext cx="465430" cy="465430"/>
          </a:xfrm>
          <a:prstGeom prst="rect">
            <a:avLst/>
          </a:prstGeom>
        </p:spPr>
      </p:pic>
      <p:cxnSp>
        <p:nvCxnSpPr>
          <p:cNvPr id="1408" name="직선 화살표 연결선 1407">
            <a:extLst>
              <a:ext uri="{FF2B5EF4-FFF2-40B4-BE49-F238E27FC236}">
                <a16:creationId xmlns:a16="http://schemas.microsoft.com/office/drawing/2014/main" id="{AADDBA02-411F-8211-B753-362151A949E9}"/>
              </a:ext>
            </a:extLst>
          </p:cNvPr>
          <p:cNvCxnSpPr>
            <a:cxnSpLocks/>
            <a:stCxn id="1402" idx="1"/>
            <a:endCxn id="1405" idx="3"/>
          </p:cNvCxnSpPr>
          <p:nvPr/>
        </p:nvCxnSpPr>
        <p:spPr>
          <a:xfrm flipH="1">
            <a:off x="13842358" y="6493257"/>
            <a:ext cx="1119377" cy="36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9" name="제목 1">
            <a:extLst>
              <a:ext uri="{FF2B5EF4-FFF2-40B4-BE49-F238E27FC236}">
                <a16:creationId xmlns:a16="http://schemas.microsoft.com/office/drawing/2014/main" id="{CBECEA5A-C026-1315-DECB-AE5C377042C2}"/>
              </a:ext>
            </a:extLst>
          </p:cNvPr>
          <p:cNvSpPr txBox="1">
            <a:spLocks/>
          </p:cNvSpPr>
          <p:nvPr/>
        </p:nvSpPr>
        <p:spPr>
          <a:xfrm>
            <a:off x="16467697" y="7052312"/>
            <a:ext cx="67676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1" name="꺾인 연결선[E] 1420">
            <a:extLst>
              <a:ext uri="{FF2B5EF4-FFF2-40B4-BE49-F238E27FC236}">
                <a16:creationId xmlns:a16="http://schemas.microsoft.com/office/drawing/2014/main" id="{92C239DB-852A-A318-0FE2-4697CECED05F}"/>
              </a:ext>
            </a:extLst>
          </p:cNvPr>
          <p:cNvCxnSpPr>
            <a:cxnSpLocks/>
            <a:stCxn id="1406" idx="1"/>
            <a:endCxn id="1402" idx="3"/>
          </p:cNvCxnSpPr>
          <p:nvPr/>
        </p:nvCxnSpPr>
        <p:spPr>
          <a:xfrm rot="10800000">
            <a:off x="15427166" y="6493257"/>
            <a:ext cx="1146197" cy="343872"/>
          </a:xfrm>
          <a:prstGeom prst="bentConnector3">
            <a:avLst>
              <a:gd name="adj1" fmla="val 508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afana - Wikipedia">
            <a:extLst>
              <a:ext uri="{FF2B5EF4-FFF2-40B4-BE49-F238E27FC236}">
                <a16:creationId xmlns:a16="http://schemas.microsoft.com/office/drawing/2014/main" id="{7CC70EF4-EE44-C73A-5B09-20833F58D9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3" r="11797" b="21604"/>
          <a:stretch/>
        </p:blipFill>
        <p:spPr bwMode="auto">
          <a:xfrm>
            <a:off x="19557674" y="5922570"/>
            <a:ext cx="557498" cy="5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C3610C31-5632-65E2-5388-3024BE2A3423}"/>
              </a:ext>
            </a:extLst>
          </p:cNvPr>
          <p:cNvSpPr txBox="1">
            <a:spLocks/>
          </p:cNvSpPr>
          <p:nvPr/>
        </p:nvSpPr>
        <p:spPr>
          <a:xfrm>
            <a:off x="19285159" y="6447107"/>
            <a:ext cx="1260673" cy="25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Grafana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88257A03-EE39-DE14-B934-789F9A8B7E8D}"/>
              </a:ext>
            </a:extLst>
          </p:cNvPr>
          <p:cNvCxnSpPr>
            <a:cxnSpLocks/>
            <a:stCxn id="1026" idx="1"/>
            <a:endCxn id="63" idx="3"/>
          </p:cNvCxnSpPr>
          <p:nvPr/>
        </p:nvCxnSpPr>
        <p:spPr>
          <a:xfrm flipH="1">
            <a:off x="18416060" y="6216036"/>
            <a:ext cx="1141614" cy="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처리 3">
            <a:extLst>
              <a:ext uri="{FF2B5EF4-FFF2-40B4-BE49-F238E27FC236}">
                <a16:creationId xmlns:a16="http://schemas.microsoft.com/office/drawing/2014/main" id="{070D1035-48EA-B30A-7D2B-5CFA2839C878}"/>
              </a:ext>
            </a:extLst>
          </p:cNvPr>
          <p:cNvSpPr/>
          <p:nvPr/>
        </p:nvSpPr>
        <p:spPr>
          <a:xfrm>
            <a:off x="11291624" y="4864294"/>
            <a:ext cx="1200406" cy="24533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Logger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612E929A-D828-C85F-CFBD-21308F69B9D0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10011996" y="4986961"/>
            <a:ext cx="1279629" cy="747512"/>
          </a:xfrm>
          <a:prstGeom prst="bentConnector3">
            <a:avLst>
              <a:gd name="adj1" fmla="val 67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254F340F-BC74-0213-85C5-5EDC1FA67E44}"/>
              </a:ext>
            </a:extLst>
          </p:cNvPr>
          <p:cNvCxnSpPr>
            <a:cxnSpLocks/>
            <a:stCxn id="1406" idx="3"/>
            <a:endCxn id="63" idx="1"/>
          </p:cNvCxnSpPr>
          <p:nvPr/>
        </p:nvCxnSpPr>
        <p:spPr>
          <a:xfrm flipV="1">
            <a:off x="17038792" y="6216096"/>
            <a:ext cx="915126" cy="621033"/>
          </a:xfrm>
          <a:prstGeom prst="bentConnector3">
            <a:avLst>
              <a:gd name="adj1" fmla="val 49624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4C12E145-2AD3-DF9B-0C1C-942E88A54D6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420050" y="4754487"/>
            <a:ext cx="465457" cy="465457"/>
          </a:xfrm>
          <a:prstGeom prst="rect">
            <a:avLst/>
          </a:prstGeom>
        </p:spPr>
      </p:pic>
      <p:sp>
        <p:nvSpPr>
          <p:cNvPr id="1375" name="제목 1">
            <a:extLst>
              <a:ext uri="{FF2B5EF4-FFF2-40B4-BE49-F238E27FC236}">
                <a16:creationId xmlns:a16="http://schemas.microsoft.com/office/drawing/2014/main" id="{EBB956E2-302F-53B3-AED1-A00E810FCB2B}"/>
              </a:ext>
            </a:extLst>
          </p:cNvPr>
          <p:cNvSpPr txBox="1">
            <a:spLocks/>
          </p:cNvSpPr>
          <p:nvPr/>
        </p:nvSpPr>
        <p:spPr>
          <a:xfrm>
            <a:off x="12991929" y="5201326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Kinesis Firehose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3" name="처리 1382">
            <a:extLst>
              <a:ext uri="{FF2B5EF4-FFF2-40B4-BE49-F238E27FC236}">
                <a16:creationId xmlns:a16="http://schemas.microsoft.com/office/drawing/2014/main" id="{6D968E77-07DF-9186-E0E9-A32168D92E3B}"/>
              </a:ext>
            </a:extLst>
          </p:cNvPr>
          <p:cNvSpPr/>
          <p:nvPr/>
        </p:nvSpPr>
        <p:spPr>
          <a:xfrm>
            <a:off x="14779632" y="4866515"/>
            <a:ext cx="960913" cy="24533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85" name="직선 화살표 연결선 1384">
            <a:extLst>
              <a:ext uri="{FF2B5EF4-FFF2-40B4-BE49-F238E27FC236}">
                <a16:creationId xmlns:a16="http://schemas.microsoft.com/office/drawing/2014/main" id="{740897B9-E5D3-62A2-3E72-B1502FEA4EDC}"/>
              </a:ext>
            </a:extLst>
          </p:cNvPr>
          <p:cNvCxnSpPr>
            <a:cxnSpLocks/>
            <a:stCxn id="1383" idx="1"/>
            <a:endCxn id="51" idx="3"/>
          </p:cNvCxnSpPr>
          <p:nvPr/>
        </p:nvCxnSpPr>
        <p:spPr>
          <a:xfrm flipH="1" flipV="1">
            <a:off x="13885507" y="4987216"/>
            <a:ext cx="894125" cy="1966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3" name="그림 1392">
            <a:extLst>
              <a:ext uri="{FF2B5EF4-FFF2-40B4-BE49-F238E27FC236}">
                <a16:creationId xmlns:a16="http://schemas.microsoft.com/office/drawing/2014/main" id="{578C87AC-F05B-E41E-29AC-425CA739536E}"/>
              </a:ext>
            </a:extLst>
          </p:cNvPr>
          <p:cNvPicPr>
            <a:picLocks noChangeAspect="1"/>
          </p:cNvPicPr>
          <p:nvPr/>
        </p:nvPicPr>
        <p:blipFill>
          <a:blip r:embed="rId23">
            <a:alphaModFix amt="35000"/>
          </a:blip>
          <a:stretch>
            <a:fillRect/>
          </a:stretch>
        </p:blipFill>
        <p:spPr>
          <a:xfrm>
            <a:off x="16577669" y="4760384"/>
            <a:ext cx="461123" cy="461123"/>
          </a:xfrm>
          <a:prstGeom prst="rect">
            <a:avLst/>
          </a:prstGeom>
        </p:spPr>
      </p:pic>
      <p:cxnSp>
        <p:nvCxnSpPr>
          <p:cNvPr id="1411" name="직선 화살표 연결선 1410">
            <a:extLst>
              <a:ext uri="{FF2B5EF4-FFF2-40B4-BE49-F238E27FC236}">
                <a16:creationId xmlns:a16="http://schemas.microsoft.com/office/drawing/2014/main" id="{BAA1EEA6-51A0-7D95-1878-12E0AE39985F}"/>
              </a:ext>
            </a:extLst>
          </p:cNvPr>
          <p:cNvCxnSpPr>
            <a:cxnSpLocks/>
            <a:stCxn id="51" idx="1"/>
            <a:endCxn id="4" idx="3"/>
          </p:cNvCxnSpPr>
          <p:nvPr/>
        </p:nvCxnSpPr>
        <p:spPr>
          <a:xfrm flipH="1" flipV="1">
            <a:off x="12492030" y="4986961"/>
            <a:ext cx="928020" cy="25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6" name="직선 화살표 연결선 1415">
            <a:extLst>
              <a:ext uri="{FF2B5EF4-FFF2-40B4-BE49-F238E27FC236}">
                <a16:creationId xmlns:a16="http://schemas.microsoft.com/office/drawing/2014/main" id="{FE222B66-F88B-2875-3C0E-47BFD3363CDF}"/>
              </a:ext>
            </a:extLst>
          </p:cNvPr>
          <p:cNvCxnSpPr>
            <a:cxnSpLocks/>
            <a:stCxn id="1393" idx="1"/>
            <a:endCxn id="1383" idx="3"/>
          </p:cNvCxnSpPr>
          <p:nvPr/>
        </p:nvCxnSpPr>
        <p:spPr>
          <a:xfrm flipH="1" flipV="1">
            <a:off x="15740545" y="4989182"/>
            <a:ext cx="837124" cy="1764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9" name="제목 1">
            <a:extLst>
              <a:ext uri="{FF2B5EF4-FFF2-40B4-BE49-F238E27FC236}">
                <a16:creationId xmlns:a16="http://schemas.microsoft.com/office/drawing/2014/main" id="{B74156B3-1C2D-39FF-863B-72890714E535}"/>
              </a:ext>
            </a:extLst>
          </p:cNvPr>
          <p:cNvSpPr txBox="1">
            <a:spLocks/>
          </p:cNvSpPr>
          <p:nvPr/>
        </p:nvSpPr>
        <p:spPr>
          <a:xfrm>
            <a:off x="16487642" y="5175723"/>
            <a:ext cx="63111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Athena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0" name="직선 화살표 연결선 1419">
            <a:extLst>
              <a:ext uri="{FF2B5EF4-FFF2-40B4-BE49-F238E27FC236}">
                <a16:creationId xmlns:a16="http://schemas.microsoft.com/office/drawing/2014/main" id="{914023C7-FBD5-DDFF-E8BF-01C6A8896488}"/>
              </a:ext>
            </a:extLst>
          </p:cNvPr>
          <p:cNvCxnSpPr>
            <a:cxnSpLocks/>
            <a:stCxn id="1422" idx="1"/>
            <a:endCxn id="1393" idx="3"/>
          </p:cNvCxnSpPr>
          <p:nvPr/>
        </p:nvCxnSpPr>
        <p:spPr>
          <a:xfrm flipH="1">
            <a:off x="17038792" y="4988617"/>
            <a:ext cx="824783" cy="2329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22" name="Picture 2" descr="Marketplace - Tableau">
            <a:extLst>
              <a:ext uri="{FF2B5EF4-FFF2-40B4-BE49-F238E27FC236}">
                <a16:creationId xmlns:a16="http://schemas.microsoft.com/office/drawing/2014/main" id="{8B3C3CAF-C16C-7555-8ADE-C9E648F36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1" r="77209" b="30705"/>
          <a:stretch/>
        </p:blipFill>
        <p:spPr bwMode="auto">
          <a:xfrm>
            <a:off x="17863575" y="4778203"/>
            <a:ext cx="438503" cy="4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7" name="꺾인 연결선[E] 1426">
            <a:extLst>
              <a:ext uri="{FF2B5EF4-FFF2-40B4-BE49-F238E27FC236}">
                <a16:creationId xmlns:a16="http://schemas.microsoft.com/office/drawing/2014/main" id="{829EDCEA-D05B-0876-4DEE-FF53A55CC9D8}"/>
              </a:ext>
            </a:extLst>
          </p:cNvPr>
          <p:cNvCxnSpPr>
            <a:cxnSpLocks/>
            <a:stCxn id="1393" idx="3"/>
            <a:endCxn id="63" idx="1"/>
          </p:cNvCxnSpPr>
          <p:nvPr/>
        </p:nvCxnSpPr>
        <p:spPr>
          <a:xfrm>
            <a:off x="17038792" y="4990946"/>
            <a:ext cx="915126" cy="1225150"/>
          </a:xfrm>
          <a:prstGeom prst="bentConnector3">
            <a:avLst>
              <a:gd name="adj1" fmla="val 4951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44EC3C9-B173-E0C3-3243-8F839CF99B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27867" y="5147660"/>
            <a:ext cx="462142" cy="462142"/>
          </a:xfrm>
          <a:prstGeom prst="rect">
            <a:avLst/>
          </a:prstGeom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4A24A5FC-1621-60A7-F1CF-CD4A0CAF017E}"/>
              </a:ext>
            </a:extLst>
          </p:cNvPr>
          <p:cNvSpPr txBox="1">
            <a:spLocks/>
          </p:cNvSpPr>
          <p:nvPr/>
        </p:nvSpPr>
        <p:spPr>
          <a:xfrm>
            <a:off x="14569181" y="5616228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E5CA70B-F6C4-A9AD-89B5-A2A892741ACD}"/>
              </a:ext>
            </a:extLst>
          </p:cNvPr>
          <p:cNvSpPr txBox="1">
            <a:spLocks/>
          </p:cNvSpPr>
          <p:nvPr/>
        </p:nvSpPr>
        <p:spPr>
          <a:xfrm>
            <a:off x="17396484" y="5195861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Tableau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71" name="직사각형 1370">
            <a:extLst>
              <a:ext uri="{FF2B5EF4-FFF2-40B4-BE49-F238E27FC236}">
                <a16:creationId xmlns:a16="http://schemas.microsoft.com/office/drawing/2014/main" id="{1A11A6B3-FA06-5B8F-A18C-89EDBBB47673}"/>
              </a:ext>
            </a:extLst>
          </p:cNvPr>
          <p:cNvSpPr/>
          <p:nvPr/>
        </p:nvSpPr>
        <p:spPr>
          <a:xfrm>
            <a:off x="5766876" y="4760383"/>
            <a:ext cx="1997897" cy="527045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76" name="처리 1375">
            <a:extLst>
              <a:ext uri="{FF2B5EF4-FFF2-40B4-BE49-F238E27FC236}">
                <a16:creationId xmlns:a16="http://schemas.microsoft.com/office/drawing/2014/main" id="{FD68981E-C74B-3637-D221-89067E1FA1B8}"/>
              </a:ext>
            </a:extLst>
          </p:cNvPr>
          <p:cNvSpPr/>
          <p:nvPr/>
        </p:nvSpPr>
        <p:spPr>
          <a:xfrm>
            <a:off x="6348012" y="4911551"/>
            <a:ext cx="781173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Assets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78" name="꺾인 연결선[E] 1377">
            <a:extLst>
              <a:ext uri="{FF2B5EF4-FFF2-40B4-BE49-F238E27FC236}">
                <a16:creationId xmlns:a16="http://schemas.microsoft.com/office/drawing/2014/main" id="{7F306590-EC6D-6F22-767A-80795E9F268E}"/>
              </a:ext>
            </a:extLst>
          </p:cNvPr>
          <p:cNvCxnSpPr>
            <a:cxnSpLocks/>
            <a:stCxn id="1376" idx="1"/>
            <a:endCxn id="49" idx="0"/>
          </p:cNvCxnSpPr>
          <p:nvPr/>
        </p:nvCxnSpPr>
        <p:spPr>
          <a:xfrm rot="10800000" flipV="1">
            <a:off x="6059038" y="5034218"/>
            <a:ext cx="288974" cy="49758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5780A8E5-B214-B31D-96A2-7CB6BFDC8999}"/>
              </a:ext>
            </a:extLst>
          </p:cNvPr>
          <p:cNvCxnSpPr>
            <a:cxnSpLocks/>
            <a:stCxn id="1364" idx="0"/>
            <a:endCxn id="1387" idx="3"/>
          </p:cNvCxnSpPr>
          <p:nvPr/>
        </p:nvCxnSpPr>
        <p:spPr>
          <a:xfrm rot="16200000" flipH="1" flipV="1">
            <a:off x="9831592" y="1884278"/>
            <a:ext cx="1784250" cy="5905468"/>
          </a:xfrm>
          <a:prstGeom prst="bentConnector4">
            <a:avLst>
              <a:gd name="adj1" fmla="val -29523"/>
              <a:gd name="adj2" fmla="val 8950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4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1A289DC-1A35-D34B-1B1E-309667CD0220}"/>
              </a:ext>
            </a:extLst>
          </p:cNvPr>
          <p:cNvSpPr/>
          <p:nvPr/>
        </p:nvSpPr>
        <p:spPr>
          <a:xfrm>
            <a:off x="14586452" y="4719065"/>
            <a:ext cx="1275193" cy="703246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22" name="직사각형 1321">
            <a:extLst>
              <a:ext uri="{FF2B5EF4-FFF2-40B4-BE49-F238E27FC236}">
                <a16:creationId xmlns:a16="http://schemas.microsoft.com/office/drawing/2014/main" id="{31038B88-F7AE-43D2-3A38-0859B8072AF2}"/>
              </a:ext>
            </a:extLst>
          </p:cNvPr>
          <p:cNvSpPr/>
          <p:nvPr/>
        </p:nvSpPr>
        <p:spPr>
          <a:xfrm>
            <a:off x="8810325" y="3044668"/>
            <a:ext cx="1345941" cy="4702098"/>
          </a:xfrm>
          <a:prstGeom prst="rect">
            <a:avLst/>
          </a:prstGeom>
          <a:solidFill>
            <a:srgbClr val="D82C6C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C6426C93-F7E6-94F0-C6F7-9E3EB42582BD}"/>
              </a:ext>
            </a:extLst>
          </p:cNvPr>
          <p:cNvSpPr/>
          <p:nvPr/>
        </p:nvSpPr>
        <p:spPr>
          <a:xfrm>
            <a:off x="10980342" y="3831024"/>
            <a:ext cx="1789747" cy="3918368"/>
          </a:xfrm>
          <a:prstGeom prst="rect">
            <a:avLst/>
          </a:prstGeom>
          <a:solidFill>
            <a:srgbClr val="EB7D0B">
              <a:alpha val="11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3649" y="5802659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6362031" y="6245750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3918" y="5985025"/>
            <a:ext cx="462142" cy="462142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3353565" y="5729476"/>
            <a:ext cx="353623" cy="23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8047" y="5498166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4469992" y="5955184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5556" y="5383806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5000"/>
          </a:blip>
          <a:stretch>
            <a:fillRect/>
          </a:stretch>
        </p:blipFill>
        <p:spPr>
          <a:xfrm>
            <a:off x="3707188" y="5503401"/>
            <a:ext cx="452150" cy="45215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3450497" y="59495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008210" y="6778164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WS API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11297835" y="655667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11297835" y="684815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11297835" y="7136932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>
            <a:off x="4159338" y="5729238"/>
            <a:ext cx="698709" cy="23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9026531" y="5540586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(Session)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1387" idx="1"/>
            <a:endCxn id="33" idx="3"/>
          </p:cNvCxnSpPr>
          <p:nvPr/>
        </p:nvCxnSpPr>
        <p:spPr>
          <a:xfrm flipH="1">
            <a:off x="5320190" y="5729137"/>
            <a:ext cx="452896" cy="1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11295954" y="578680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11290273" y="515688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11295954" y="60941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13E7F9-51B9-8F73-7862-8A20497AA0F5}"/>
              </a:ext>
            </a:extLst>
          </p:cNvPr>
          <p:cNvSpPr/>
          <p:nvPr/>
        </p:nvSpPr>
        <p:spPr>
          <a:xfrm>
            <a:off x="5601128" y="4619510"/>
            <a:ext cx="2398096" cy="1782016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CC23FB97-2446-B0EA-050A-B105D2CBAE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7270" y="6253035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CBEBDBD3-3C67-6B6F-AE99-2105963B4185}"/>
              </a:ext>
            </a:extLst>
          </p:cNvPr>
          <p:cNvSpPr txBox="1">
            <a:spLocks/>
          </p:cNvSpPr>
          <p:nvPr/>
        </p:nvSpPr>
        <p:spPr>
          <a:xfrm>
            <a:off x="6269899" y="672926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E9B27B5-6CBC-394E-6287-D2B0D931E5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52633" y="7497814"/>
            <a:ext cx="461326" cy="461326"/>
          </a:xfrm>
          <a:prstGeom prst="rect">
            <a:avLst/>
          </a:prstGeom>
        </p:spPr>
      </p:pic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11297835" y="548122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81" name="제목 1">
            <a:extLst>
              <a:ext uri="{FF2B5EF4-FFF2-40B4-BE49-F238E27FC236}">
                <a16:creationId xmlns:a16="http://schemas.microsoft.com/office/drawing/2014/main" id="{FF0CFD82-8918-EA6B-8C9A-567BD293F0F1}"/>
              </a:ext>
            </a:extLst>
          </p:cNvPr>
          <p:cNvSpPr txBox="1">
            <a:spLocks/>
          </p:cNvSpPr>
          <p:nvPr/>
        </p:nvSpPr>
        <p:spPr>
          <a:xfrm>
            <a:off x="11505614" y="796625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30" name="직선 화살표 연결선 1329">
            <a:extLst>
              <a:ext uri="{FF2B5EF4-FFF2-40B4-BE49-F238E27FC236}">
                <a16:creationId xmlns:a16="http://schemas.microsoft.com/office/drawing/2014/main" id="{0A4AD28A-ABAF-7706-8237-ECA08EB7CE5B}"/>
              </a:ext>
            </a:extLst>
          </p:cNvPr>
          <p:cNvCxnSpPr>
            <a:cxnSpLocks/>
          </p:cNvCxnSpPr>
          <p:nvPr/>
        </p:nvCxnSpPr>
        <p:spPr>
          <a:xfrm flipH="1">
            <a:off x="1139846" y="11601513"/>
            <a:ext cx="1119869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6D309DDB-C7E9-A597-6773-2D20B90C08A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555" t="8281" r="15408" b="21898"/>
          <a:stretch/>
        </p:blipFill>
        <p:spPr>
          <a:xfrm>
            <a:off x="5823377" y="5531806"/>
            <a:ext cx="471321" cy="476674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F33E5A4C-52F1-1E6B-FF9B-30F3F9910BE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128" t="7976" r="15361" b="21421"/>
          <a:stretch/>
        </p:blipFill>
        <p:spPr>
          <a:xfrm>
            <a:off x="6494379" y="5527604"/>
            <a:ext cx="472963" cy="48039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25DE08C-E4D0-F0DF-3CDF-CB415D79D42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507" r="6483" b="14266"/>
          <a:stretch/>
        </p:blipFill>
        <p:spPr>
          <a:xfrm>
            <a:off x="7147125" y="5516096"/>
            <a:ext cx="444739" cy="438219"/>
          </a:xfrm>
          <a:prstGeom prst="rect">
            <a:avLst/>
          </a:prstGeom>
        </p:spPr>
      </p:pic>
      <p:pic>
        <p:nvPicPr>
          <p:cNvPr id="1282" name="그림 1281">
            <a:extLst>
              <a:ext uri="{FF2B5EF4-FFF2-40B4-BE49-F238E27FC236}">
                <a16:creationId xmlns:a16="http://schemas.microsoft.com/office/drawing/2014/main" id="{BBAFE351-B01F-24A6-C4B5-4A2B5D666E9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13889" y="7497477"/>
            <a:ext cx="462142" cy="462142"/>
          </a:xfrm>
          <a:prstGeom prst="rect">
            <a:avLst/>
          </a:prstGeom>
        </p:spPr>
      </p:pic>
      <p:cxnSp>
        <p:nvCxnSpPr>
          <p:cNvPr id="1304" name="꺾인 연결선[E] 1303">
            <a:extLst>
              <a:ext uri="{FF2B5EF4-FFF2-40B4-BE49-F238E27FC236}">
                <a16:creationId xmlns:a16="http://schemas.microsoft.com/office/drawing/2014/main" id="{C72891EE-A97E-9D6E-47CA-21EE82787F87}"/>
              </a:ext>
            </a:extLst>
          </p:cNvPr>
          <p:cNvCxnSpPr>
            <a:cxnSpLocks/>
            <a:stCxn id="1405" idx="1"/>
            <a:endCxn id="1053" idx="3"/>
          </p:cNvCxnSpPr>
          <p:nvPr/>
        </p:nvCxnSpPr>
        <p:spPr>
          <a:xfrm rot="10800000" flipV="1">
            <a:off x="12500944" y="6496947"/>
            <a:ext cx="875984" cy="473182"/>
          </a:xfrm>
          <a:prstGeom prst="bentConnector3">
            <a:avLst>
              <a:gd name="adj1" fmla="val 845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7" name="꺾인 연결선[E] 1306">
            <a:extLst>
              <a:ext uri="{FF2B5EF4-FFF2-40B4-BE49-F238E27FC236}">
                <a16:creationId xmlns:a16="http://schemas.microsoft.com/office/drawing/2014/main" id="{85D0B392-BB4C-2A48-775D-6061FCA7F40C}"/>
              </a:ext>
            </a:extLst>
          </p:cNvPr>
          <p:cNvCxnSpPr>
            <a:cxnSpLocks/>
            <a:stCxn id="1394" idx="1"/>
            <a:endCxn id="1053" idx="3"/>
          </p:cNvCxnSpPr>
          <p:nvPr/>
        </p:nvCxnSpPr>
        <p:spPr>
          <a:xfrm rot="10800000">
            <a:off x="12500945" y="6970129"/>
            <a:ext cx="877613" cy="327100"/>
          </a:xfrm>
          <a:prstGeom prst="bentConnector3">
            <a:avLst>
              <a:gd name="adj1" fmla="val 8449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1" name="제목 1">
            <a:extLst>
              <a:ext uri="{FF2B5EF4-FFF2-40B4-BE49-F238E27FC236}">
                <a16:creationId xmlns:a16="http://schemas.microsoft.com/office/drawing/2014/main" id="{8B82FBC2-A70B-5056-EB88-E560B8E8DC46}"/>
              </a:ext>
            </a:extLst>
          </p:cNvPr>
          <p:cNvSpPr txBox="1">
            <a:spLocks/>
          </p:cNvSpPr>
          <p:nvPr/>
        </p:nvSpPr>
        <p:spPr>
          <a:xfrm>
            <a:off x="9020155" y="7994051"/>
            <a:ext cx="9262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7" name="직사각형 1386">
            <a:extLst>
              <a:ext uri="{FF2B5EF4-FFF2-40B4-BE49-F238E27FC236}">
                <a16:creationId xmlns:a16="http://schemas.microsoft.com/office/drawing/2014/main" id="{92016821-DF80-2676-AC28-D1920624FCBF}"/>
              </a:ext>
            </a:extLst>
          </p:cNvPr>
          <p:cNvSpPr/>
          <p:nvPr/>
        </p:nvSpPr>
        <p:spPr>
          <a:xfrm>
            <a:off x="5773086" y="5378789"/>
            <a:ext cx="1997897" cy="700696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2D29D2D6-87F4-C7B4-E26C-5D92C501ECF4}"/>
              </a:ext>
            </a:extLst>
          </p:cNvPr>
          <p:cNvCxnSpPr>
            <a:cxnSpLocks/>
            <a:stCxn id="58" idx="1"/>
            <a:endCxn id="1387" idx="3"/>
          </p:cNvCxnSpPr>
          <p:nvPr/>
        </p:nvCxnSpPr>
        <p:spPr>
          <a:xfrm rot="10800000">
            <a:off x="7770983" y="5729138"/>
            <a:ext cx="1255548" cy="533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9F0380B2-BCFC-D739-F160-C58614F63999}"/>
              </a:ext>
            </a:extLst>
          </p:cNvPr>
          <p:cNvCxnSpPr>
            <a:cxnSpLocks/>
            <a:stCxn id="48" idx="1"/>
            <a:endCxn id="1387" idx="3"/>
          </p:cNvCxnSpPr>
          <p:nvPr/>
        </p:nvCxnSpPr>
        <p:spPr>
          <a:xfrm rot="10800000">
            <a:off x="7770984" y="5729138"/>
            <a:ext cx="1237227" cy="12429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785E2163-03A4-C769-BACC-C8EFA654FFDD}"/>
              </a:ext>
            </a:extLst>
          </p:cNvPr>
          <p:cNvCxnSpPr>
            <a:cxnSpLocks/>
            <a:stCxn id="1368" idx="1"/>
            <a:endCxn id="1387" idx="3"/>
          </p:cNvCxnSpPr>
          <p:nvPr/>
        </p:nvCxnSpPr>
        <p:spPr>
          <a:xfrm rot="10800000" flipV="1">
            <a:off x="7770983" y="3362659"/>
            <a:ext cx="1237226" cy="236647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4" name="그림 1363">
            <a:extLst>
              <a:ext uri="{FF2B5EF4-FFF2-40B4-BE49-F238E27FC236}">
                <a16:creationId xmlns:a16="http://schemas.microsoft.com/office/drawing/2014/main" id="{341488FF-93C0-A601-6CE8-363A04D1A25A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3445787" y="3132894"/>
            <a:ext cx="461327" cy="461327"/>
          </a:xfrm>
          <a:prstGeom prst="rect">
            <a:avLst/>
          </a:prstGeom>
        </p:spPr>
      </p:pic>
      <p:sp>
        <p:nvSpPr>
          <p:cNvPr id="1365" name="제목 1">
            <a:extLst>
              <a:ext uri="{FF2B5EF4-FFF2-40B4-BE49-F238E27FC236}">
                <a16:creationId xmlns:a16="http://schemas.microsoft.com/office/drawing/2014/main" id="{EF62E46B-C322-4C4A-78D7-78862F5A2CC2}"/>
              </a:ext>
            </a:extLst>
          </p:cNvPr>
          <p:cNvSpPr txBox="1">
            <a:spLocks/>
          </p:cNvSpPr>
          <p:nvPr/>
        </p:nvSpPr>
        <p:spPr>
          <a:xfrm>
            <a:off x="12972014" y="3587223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pic>
        <p:nvPicPr>
          <p:cNvPr id="1366" name="Picture 2" descr="JavaScript | Kakao Developers 문서">
            <a:extLst>
              <a:ext uri="{FF2B5EF4-FFF2-40B4-BE49-F238E27FC236}">
                <a16:creationId xmlns:a16="http://schemas.microsoft.com/office/drawing/2014/main" id="{D9183634-D7D8-68FC-36F7-82A39535D4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4935295" y="3196902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7" name="제목 1">
            <a:extLst>
              <a:ext uri="{FF2B5EF4-FFF2-40B4-BE49-F238E27FC236}">
                <a16:creationId xmlns:a16="http://schemas.microsoft.com/office/drawing/2014/main" id="{BFC37B5B-63E9-32E3-3DC1-B5B458412B4A}"/>
              </a:ext>
            </a:extLst>
          </p:cNvPr>
          <p:cNvSpPr txBox="1">
            <a:spLocks/>
          </p:cNvSpPr>
          <p:nvPr/>
        </p:nvSpPr>
        <p:spPr>
          <a:xfrm>
            <a:off x="14434129" y="3587223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sp>
        <p:nvSpPr>
          <p:cNvPr id="1368" name="제목 1">
            <a:extLst>
              <a:ext uri="{FF2B5EF4-FFF2-40B4-BE49-F238E27FC236}">
                <a16:creationId xmlns:a16="http://schemas.microsoft.com/office/drawing/2014/main" id="{43D26DBF-2F2B-E865-3E43-F086A2A9C884}"/>
              </a:ext>
            </a:extLst>
          </p:cNvPr>
          <p:cNvSpPr txBox="1">
            <a:spLocks/>
          </p:cNvSpPr>
          <p:nvPr/>
        </p:nvSpPr>
        <p:spPr>
          <a:xfrm>
            <a:off x="9008209" y="3168773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(Auth)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69" name="처리 1368">
            <a:extLst>
              <a:ext uri="{FF2B5EF4-FFF2-40B4-BE49-F238E27FC236}">
                <a16:creationId xmlns:a16="http://schemas.microsoft.com/office/drawing/2014/main" id="{D2CA8690-2076-F6A0-6184-53D4C3004910}"/>
              </a:ext>
            </a:extLst>
          </p:cNvPr>
          <p:cNvSpPr/>
          <p:nvPr/>
        </p:nvSpPr>
        <p:spPr>
          <a:xfrm>
            <a:off x="11297835" y="3238079"/>
            <a:ext cx="1200406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70" name="직선 화살표 연결선 1369">
            <a:extLst>
              <a:ext uri="{FF2B5EF4-FFF2-40B4-BE49-F238E27FC236}">
                <a16:creationId xmlns:a16="http://schemas.microsoft.com/office/drawing/2014/main" id="{424A4335-B74B-DFB4-7C91-A338C96B432C}"/>
              </a:ext>
            </a:extLst>
          </p:cNvPr>
          <p:cNvCxnSpPr>
            <a:cxnSpLocks/>
            <a:stCxn id="1364" idx="1"/>
            <a:endCxn id="1369" idx="3"/>
          </p:cNvCxnSpPr>
          <p:nvPr/>
        </p:nvCxnSpPr>
        <p:spPr>
          <a:xfrm flipH="1" flipV="1">
            <a:off x="12498241" y="3360746"/>
            <a:ext cx="947546" cy="2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2" name="직선 화살표 연결선 1371">
            <a:extLst>
              <a:ext uri="{FF2B5EF4-FFF2-40B4-BE49-F238E27FC236}">
                <a16:creationId xmlns:a16="http://schemas.microsoft.com/office/drawing/2014/main" id="{64D72915-3790-A5E4-0455-CC25D85AC716}"/>
              </a:ext>
            </a:extLst>
          </p:cNvPr>
          <p:cNvCxnSpPr>
            <a:cxnSpLocks/>
            <a:stCxn id="1366" idx="1"/>
            <a:endCxn id="1364" idx="3"/>
          </p:cNvCxnSpPr>
          <p:nvPr/>
        </p:nvCxnSpPr>
        <p:spPr>
          <a:xfrm flipH="1">
            <a:off x="13907114" y="3363558"/>
            <a:ext cx="102818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3" name="직선 화살표 연결선 1372">
            <a:extLst>
              <a:ext uri="{FF2B5EF4-FFF2-40B4-BE49-F238E27FC236}">
                <a16:creationId xmlns:a16="http://schemas.microsoft.com/office/drawing/2014/main" id="{6328338D-1EDA-576B-2BCD-525954597436}"/>
              </a:ext>
            </a:extLst>
          </p:cNvPr>
          <p:cNvCxnSpPr>
            <a:cxnSpLocks/>
            <a:stCxn id="1368" idx="3"/>
            <a:endCxn id="1369" idx="1"/>
          </p:cNvCxnSpPr>
          <p:nvPr/>
        </p:nvCxnSpPr>
        <p:spPr>
          <a:xfrm flipV="1">
            <a:off x="9976088" y="3360746"/>
            <a:ext cx="1321747" cy="19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4" name="꺾인 연결선[E] 1373">
            <a:extLst>
              <a:ext uri="{FF2B5EF4-FFF2-40B4-BE49-F238E27FC236}">
                <a16:creationId xmlns:a16="http://schemas.microsoft.com/office/drawing/2014/main" id="{48F427D6-82E8-7274-B240-318AE0B781D8}"/>
              </a:ext>
            </a:extLst>
          </p:cNvPr>
          <p:cNvCxnSpPr>
            <a:cxnSpLocks/>
            <a:stCxn id="9" idx="1"/>
            <a:endCxn id="58" idx="3"/>
          </p:cNvCxnSpPr>
          <p:nvPr/>
        </p:nvCxnSpPr>
        <p:spPr>
          <a:xfrm rot="10800000" flipV="1">
            <a:off x="9994411" y="5278856"/>
            <a:ext cx="1295863" cy="455616"/>
          </a:xfrm>
          <a:prstGeom prst="bentConnector3">
            <a:avLst>
              <a:gd name="adj1" fmla="val 67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7" name="꺾인 연결선[E] 1376">
            <a:extLst>
              <a:ext uri="{FF2B5EF4-FFF2-40B4-BE49-F238E27FC236}">
                <a16:creationId xmlns:a16="http://schemas.microsoft.com/office/drawing/2014/main" id="{71280AAB-918E-C4B7-3B8D-6FEEE7DA371F}"/>
              </a:ext>
            </a:extLst>
          </p:cNvPr>
          <p:cNvCxnSpPr>
            <a:cxnSpLocks/>
            <a:endCxn id="58" idx="3"/>
          </p:cNvCxnSpPr>
          <p:nvPr/>
        </p:nvCxnSpPr>
        <p:spPr>
          <a:xfrm rot="10800000" flipV="1">
            <a:off x="9994410" y="5627410"/>
            <a:ext cx="1302356" cy="107061"/>
          </a:xfrm>
          <a:prstGeom prst="bentConnector3">
            <a:avLst>
              <a:gd name="adj1" fmla="val 70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4" name="꺾인 연결선[E] 1383">
            <a:extLst>
              <a:ext uri="{FF2B5EF4-FFF2-40B4-BE49-F238E27FC236}">
                <a16:creationId xmlns:a16="http://schemas.microsoft.com/office/drawing/2014/main" id="{7C2D0A5F-676B-C64B-7D77-A6401874DD87}"/>
              </a:ext>
            </a:extLst>
          </p:cNvPr>
          <p:cNvCxnSpPr>
            <a:cxnSpLocks/>
            <a:stCxn id="2" idx="1"/>
            <a:endCxn id="58" idx="3"/>
          </p:cNvCxnSpPr>
          <p:nvPr/>
        </p:nvCxnSpPr>
        <p:spPr>
          <a:xfrm rot="10800000">
            <a:off x="9994410" y="5734473"/>
            <a:ext cx="1301544" cy="174299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8" name="꺾인 연결선[E] 1387">
            <a:extLst>
              <a:ext uri="{FF2B5EF4-FFF2-40B4-BE49-F238E27FC236}">
                <a16:creationId xmlns:a16="http://schemas.microsoft.com/office/drawing/2014/main" id="{8278EAA9-22C5-8686-FDCA-9375183D0D58}"/>
              </a:ext>
            </a:extLst>
          </p:cNvPr>
          <p:cNvCxnSpPr>
            <a:cxnSpLocks/>
            <a:stCxn id="26" idx="1"/>
            <a:endCxn id="58" idx="3"/>
          </p:cNvCxnSpPr>
          <p:nvPr/>
        </p:nvCxnSpPr>
        <p:spPr>
          <a:xfrm rot="10800000">
            <a:off x="9994410" y="5734472"/>
            <a:ext cx="1301544" cy="481624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1" name="꺾인 연결선[E] 1390">
            <a:extLst>
              <a:ext uri="{FF2B5EF4-FFF2-40B4-BE49-F238E27FC236}">
                <a16:creationId xmlns:a16="http://schemas.microsoft.com/office/drawing/2014/main" id="{EA783922-7968-CE26-A980-D6E00B57C17A}"/>
              </a:ext>
            </a:extLst>
          </p:cNvPr>
          <p:cNvCxnSpPr>
            <a:cxnSpLocks/>
            <a:stCxn id="1052" idx="1"/>
            <a:endCxn id="48" idx="3"/>
          </p:cNvCxnSpPr>
          <p:nvPr/>
        </p:nvCxnSpPr>
        <p:spPr>
          <a:xfrm rot="10800000" flipV="1">
            <a:off x="9976089" y="6678648"/>
            <a:ext cx="1321746" cy="293401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5" name="꺾인 연결선[E] 1394">
            <a:extLst>
              <a:ext uri="{FF2B5EF4-FFF2-40B4-BE49-F238E27FC236}">
                <a16:creationId xmlns:a16="http://schemas.microsoft.com/office/drawing/2014/main" id="{5627ABDC-B092-3C1D-D5E6-B13773A09DA9}"/>
              </a:ext>
            </a:extLst>
          </p:cNvPr>
          <p:cNvCxnSpPr>
            <a:cxnSpLocks/>
            <a:stCxn id="1053" idx="1"/>
            <a:endCxn id="48" idx="3"/>
          </p:cNvCxnSpPr>
          <p:nvPr/>
        </p:nvCxnSpPr>
        <p:spPr>
          <a:xfrm rot="10800000" flipV="1">
            <a:off x="9976089" y="6970128"/>
            <a:ext cx="1321746" cy="19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8" name="꺾인 연결선[E] 1397">
            <a:extLst>
              <a:ext uri="{FF2B5EF4-FFF2-40B4-BE49-F238E27FC236}">
                <a16:creationId xmlns:a16="http://schemas.microsoft.com/office/drawing/2014/main" id="{E6CB37D0-D5AA-DD89-6C4A-81BA1F09DC2C}"/>
              </a:ext>
            </a:extLst>
          </p:cNvPr>
          <p:cNvCxnSpPr>
            <a:cxnSpLocks/>
            <a:stCxn id="1054" idx="1"/>
            <a:endCxn id="48" idx="3"/>
          </p:cNvCxnSpPr>
          <p:nvPr/>
        </p:nvCxnSpPr>
        <p:spPr>
          <a:xfrm rot="10800000">
            <a:off x="9976089" y="6972051"/>
            <a:ext cx="1321746" cy="286853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4" name="꺾인 연결선[E] 1403">
            <a:extLst>
              <a:ext uri="{FF2B5EF4-FFF2-40B4-BE49-F238E27FC236}">
                <a16:creationId xmlns:a16="http://schemas.microsoft.com/office/drawing/2014/main" id="{A6CB1323-9FDC-0599-FB8D-1C4E800DDA81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12493382" y="5278856"/>
            <a:ext cx="4070267" cy="756518"/>
          </a:xfrm>
          <a:prstGeom prst="bentConnector3">
            <a:avLst>
              <a:gd name="adj1" fmla="val 39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7" name="꺾인 연결선[E] 1406">
            <a:extLst>
              <a:ext uri="{FF2B5EF4-FFF2-40B4-BE49-F238E27FC236}">
                <a16:creationId xmlns:a16="http://schemas.microsoft.com/office/drawing/2014/main" id="{13FF1740-66AD-2F9D-E312-C9387508257C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12500944" y="5603198"/>
            <a:ext cx="4062705" cy="432176"/>
          </a:xfrm>
          <a:prstGeom prst="bentConnector3">
            <a:avLst>
              <a:gd name="adj1" fmla="val 379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0" name="꺾인 연결선[E] 1409">
            <a:extLst>
              <a:ext uri="{FF2B5EF4-FFF2-40B4-BE49-F238E27FC236}">
                <a16:creationId xmlns:a16="http://schemas.microsoft.com/office/drawing/2014/main" id="{2AD31820-4914-7960-6614-D830081E061D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12499063" y="5908771"/>
            <a:ext cx="4064586" cy="126603"/>
          </a:xfrm>
          <a:prstGeom prst="bentConnector3">
            <a:avLst>
              <a:gd name="adj1" fmla="val 38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6" name="꺾인 연결선[E] 1465">
            <a:extLst>
              <a:ext uri="{FF2B5EF4-FFF2-40B4-BE49-F238E27FC236}">
                <a16:creationId xmlns:a16="http://schemas.microsoft.com/office/drawing/2014/main" id="{0CD098E9-0D26-937D-DB35-D974992EB817}"/>
              </a:ext>
            </a:extLst>
          </p:cNvPr>
          <p:cNvCxnSpPr>
            <a:cxnSpLocks/>
            <a:stCxn id="63" idx="1"/>
            <a:endCxn id="1321" idx="2"/>
          </p:cNvCxnSpPr>
          <p:nvPr/>
        </p:nvCxnSpPr>
        <p:spPr>
          <a:xfrm rot="10800000" flipV="1">
            <a:off x="9483296" y="6216095"/>
            <a:ext cx="8470623" cy="2045953"/>
          </a:xfrm>
          <a:prstGeom prst="bentConnector4">
            <a:avLst>
              <a:gd name="adj1" fmla="val 5377"/>
              <a:gd name="adj2" fmla="val 11117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9" name="꺾인 연결선[E] 1468">
            <a:extLst>
              <a:ext uri="{FF2B5EF4-FFF2-40B4-BE49-F238E27FC236}">
                <a16:creationId xmlns:a16="http://schemas.microsoft.com/office/drawing/2014/main" id="{B7283620-4C7C-7419-6B05-ED96FACE55B0}"/>
              </a:ext>
            </a:extLst>
          </p:cNvPr>
          <p:cNvCxnSpPr>
            <a:cxnSpLocks/>
            <a:stCxn id="1281" idx="2"/>
            <a:endCxn id="63" idx="1"/>
          </p:cNvCxnSpPr>
          <p:nvPr/>
        </p:nvCxnSpPr>
        <p:spPr>
          <a:xfrm rot="5400000" flipH="1" flipV="1">
            <a:off x="13905489" y="4185821"/>
            <a:ext cx="2018153" cy="6078703"/>
          </a:xfrm>
          <a:prstGeom prst="bentConnector4">
            <a:avLst>
              <a:gd name="adj1" fmla="val -12648"/>
              <a:gd name="adj2" fmla="val 9243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84D7F42F-4A79-1658-4C36-6CEDAEEFC88C}"/>
              </a:ext>
            </a:extLst>
          </p:cNvPr>
          <p:cNvCxnSpPr>
            <a:cxnSpLocks/>
            <a:stCxn id="18" idx="3"/>
            <a:endCxn id="63" idx="1"/>
          </p:cNvCxnSpPr>
          <p:nvPr/>
        </p:nvCxnSpPr>
        <p:spPr>
          <a:xfrm>
            <a:off x="17029078" y="6035374"/>
            <a:ext cx="924840" cy="18072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제목 1">
            <a:extLst>
              <a:ext uri="{FF2B5EF4-FFF2-40B4-BE49-F238E27FC236}">
                <a16:creationId xmlns:a16="http://schemas.microsoft.com/office/drawing/2014/main" id="{71FF8702-FED6-127F-52F1-3D46423D98B5}"/>
              </a:ext>
            </a:extLst>
          </p:cNvPr>
          <p:cNvSpPr txBox="1">
            <a:spLocks/>
          </p:cNvSpPr>
          <p:nvPr/>
        </p:nvSpPr>
        <p:spPr>
          <a:xfrm>
            <a:off x="17562659" y="6428839"/>
            <a:ext cx="1257659" cy="23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3DAC308B-8DEB-DB98-BB79-DD4CC91C5F68}"/>
              </a:ext>
            </a:extLst>
          </p:cNvPr>
          <p:cNvCxnSpPr>
            <a:cxnSpLocks/>
            <a:stCxn id="26" idx="3"/>
            <a:endCxn id="18" idx="1"/>
          </p:cNvCxnSpPr>
          <p:nvPr/>
        </p:nvCxnSpPr>
        <p:spPr>
          <a:xfrm flipV="1">
            <a:off x="12499063" y="6035374"/>
            <a:ext cx="4064586" cy="180722"/>
          </a:xfrm>
          <a:prstGeom prst="bentConnector3">
            <a:avLst>
              <a:gd name="adj1" fmla="val 38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9" name="꺾인 연결선[E] 1388">
            <a:extLst>
              <a:ext uri="{FF2B5EF4-FFF2-40B4-BE49-F238E27FC236}">
                <a16:creationId xmlns:a16="http://schemas.microsoft.com/office/drawing/2014/main" id="{72BE46B1-8A40-A66C-2FC6-12215484F9D9}"/>
              </a:ext>
            </a:extLst>
          </p:cNvPr>
          <p:cNvCxnSpPr>
            <a:cxnSpLocks/>
            <a:stCxn id="18" idx="1"/>
            <a:endCxn id="1402" idx="3"/>
          </p:cNvCxnSpPr>
          <p:nvPr/>
        </p:nvCxnSpPr>
        <p:spPr>
          <a:xfrm rot="10800000" flipV="1">
            <a:off x="15427165" y="6035373"/>
            <a:ext cx="1136484" cy="457883"/>
          </a:xfrm>
          <a:prstGeom prst="bentConnector3">
            <a:avLst>
              <a:gd name="adj1" fmla="val 503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4" name="Picture 2" descr="Amazon Bedrock Connector - Overview (O11) | OutSystems">
            <a:extLst>
              <a:ext uri="{FF2B5EF4-FFF2-40B4-BE49-F238E27FC236}">
                <a16:creationId xmlns:a16="http://schemas.microsoft.com/office/drawing/2014/main" id="{D76A8403-AB59-5F56-F93D-3436F3ECA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557" y="7064514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6" name="제목 1">
            <a:extLst>
              <a:ext uri="{FF2B5EF4-FFF2-40B4-BE49-F238E27FC236}">
                <a16:creationId xmlns:a16="http://schemas.microsoft.com/office/drawing/2014/main" id="{10EE7717-755C-1773-74F1-D8482F0EA898}"/>
              </a:ext>
            </a:extLst>
          </p:cNvPr>
          <p:cNvSpPr txBox="1">
            <a:spLocks/>
          </p:cNvSpPr>
          <p:nvPr/>
        </p:nvSpPr>
        <p:spPr>
          <a:xfrm>
            <a:off x="13250904" y="7537509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97" name="제목 1">
            <a:extLst>
              <a:ext uri="{FF2B5EF4-FFF2-40B4-BE49-F238E27FC236}">
                <a16:creationId xmlns:a16="http://schemas.microsoft.com/office/drawing/2014/main" id="{5F0DBADA-6E28-A6A2-8134-D353F321B803}"/>
              </a:ext>
            </a:extLst>
          </p:cNvPr>
          <p:cNvSpPr txBox="1">
            <a:spLocks/>
          </p:cNvSpPr>
          <p:nvPr/>
        </p:nvSpPr>
        <p:spPr>
          <a:xfrm>
            <a:off x="14524664" y="7544099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99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53463989-5D77-4C43-13E9-6CCFC135E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961735" y="7064423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0" name="직선 화살표 연결선 1399">
            <a:extLst>
              <a:ext uri="{FF2B5EF4-FFF2-40B4-BE49-F238E27FC236}">
                <a16:creationId xmlns:a16="http://schemas.microsoft.com/office/drawing/2014/main" id="{994F1499-F788-38F8-F254-DEF95FBBC516}"/>
              </a:ext>
            </a:extLst>
          </p:cNvPr>
          <p:cNvCxnSpPr>
            <a:cxnSpLocks/>
            <a:stCxn id="1399" idx="1"/>
            <a:endCxn id="1394" idx="3"/>
          </p:cNvCxnSpPr>
          <p:nvPr/>
        </p:nvCxnSpPr>
        <p:spPr>
          <a:xfrm flipH="1">
            <a:off x="13843987" y="7297138"/>
            <a:ext cx="1117748" cy="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1" name="제목 1">
            <a:extLst>
              <a:ext uri="{FF2B5EF4-FFF2-40B4-BE49-F238E27FC236}">
                <a16:creationId xmlns:a16="http://schemas.microsoft.com/office/drawing/2014/main" id="{7AFCC29E-F4C4-7F16-F51E-1940D08D258F}"/>
              </a:ext>
            </a:extLst>
          </p:cNvPr>
          <p:cNvSpPr txBox="1">
            <a:spLocks/>
          </p:cNvSpPr>
          <p:nvPr/>
        </p:nvSpPr>
        <p:spPr>
          <a:xfrm>
            <a:off x="14529030" y="6744894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E106FA1-FAB0-CC7A-1C9C-57E0F2AB6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961735" y="626054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3" name="제목 1">
            <a:extLst>
              <a:ext uri="{FF2B5EF4-FFF2-40B4-BE49-F238E27FC236}">
                <a16:creationId xmlns:a16="http://schemas.microsoft.com/office/drawing/2014/main" id="{F9B01412-5E48-FB8A-F9B0-A305FEF0562A}"/>
              </a:ext>
            </a:extLst>
          </p:cNvPr>
          <p:cNvSpPr txBox="1">
            <a:spLocks/>
          </p:cNvSpPr>
          <p:nvPr/>
        </p:nvSpPr>
        <p:spPr>
          <a:xfrm>
            <a:off x="13016726" y="6728802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5" name="Picture 2" descr="Amazon Bedrock Connector - Overview (O11) | OutSystems">
            <a:extLst>
              <a:ext uri="{FF2B5EF4-FFF2-40B4-BE49-F238E27FC236}">
                <a16:creationId xmlns:a16="http://schemas.microsoft.com/office/drawing/2014/main" id="{7D41D965-1736-CB1F-7BA5-C6980DF18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6928" y="62642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6" name="그림 1405">
            <a:extLst>
              <a:ext uri="{FF2B5EF4-FFF2-40B4-BE49-F238E27FC236}">
                <a16:creationId xmlns:a16="http://schemas.microsoft.com/office/drawing/2014/main" id="{75F89F16-1286-353A-1893-C46DDE077E3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573362" y="6604414"/>
            <a:ext cx="465430" cy="465430"/>
          </a:xfrm>
          <a:prstGeom prst="rect">
            <a:avLst/>
          </a:prstGeom>
        </p:spPr>
      </p:pic>
      <p:cxnSp>
        <p:nvCxnSpPr>
          <p:cNvPr id="1408" name="직선 화살표 연결선 1407">
            <a:extLst>
              <a:ext uri="{FF2B5EF4-FFF2-40B4-BE49-F238E27FC236}">
                <a16:creationId xmlns:a16="http://schemas.microsoft.com/office/drawing/2014/main" id="{AADDBA02-411F-8211-B753-362151A949E9}"/>
              </a:ext>
            </a:extLst>
          </p:cNvPr>
          <p:cNvCxnSpPr>
            <a:cxnSpLocks/>
            <a:stCxn id="1402" idx="1"/>
            <a:endCxn id="1405" idx="3"/>
          </p:cNvCxnSpPr>
          <p:nvPr/>
        </p:nvCxnSpPr>
        <p:spPr>
          <a:xfrm flipH="1">
            <a:off x="13842358" y="6493257"/>
            <a:ext cx="1119377" cy="36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9" name="제목 1">
            <a:extLst>
              <a:ext uri="{FF2B5EF4-FFF2-40B4-BE49-F238E27FC236}">
                <a16:creationId xmlns:a16="http://schemas.microsoft.com/office/drawing/2014/main" id="{CBECEA5A-C026-1315-DECB-AE5C377042C2}"/>
              </a:ext>
            </a:extLst>
          </p:cNvPr>
          <p:cNvSpPr txBox="1">
            <a:spLocks/>
          </p:cNvSpPr>
          <p:nvPr/>
        </p:nvSpPr>
        <p:spPr>
          <a:xfrm>
            <a:off x="16467697" y="7052312"/>
            <a:ext cx="67676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1" name="꺾인 연결선[E] 1420">
            <a:extLst>
              <a:ext uri="{FF2B5EF4-FFF2-40B4-BE49-F238E27FC236}">
                <a16:creationId xmlns:a16="http://schemas.microsoft.com/office/drawing/2014/main" id="{92C239DB-852A-A318-0FE2-4697CECED05F}"/>
              </a:ext>
            </a:extLst>
          </p:cNvPr>
          <p:cNvCxnSpPr>
            <a:cxnSpLocks/>
            <a:stCxn id="1406" idx="1"/>
            <a:endCxn id="1402" idx="3"/>
          </p:cNvCxnSpPr>
          <p:nvPr/>
        </p:nvCxnSpPr>
        <p:spPr>
          <a:xfrm rot="10800000">
            <a:off x="15427166" y="6493257"/>
            <a:ext cx="1146197" cy="343872"/>
          </a:xfrm>
          <a:prstGeom prst="bentConnector3">
            <a:avLst>
              <a:gd name="adj1" fmla="val 508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afana - Wikipedia">
            <a:extLst>
              <a:ext uri="{FF2B5EF4-FFF2-40B4-BE49-F238E27FC236}">
                <a16:creationId xmlns:a16="http://schemas.microsoft.com/office/drawing/2014/main" id="{7CC70EF4-EE44-C73A-5B09-20833F58D9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3" r="11797" b="21604"/>
          <a:stretch/>
        </p:blipFill>
        <p:spPr bwMode="auto">
          <a:xfrm>
            <a:off x="19557674" y="5922570"/>
            <a:ext cx="557498" cy="5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C3610C31-5632-65E2-5388-3024BE2A3423}"/>
              </a:ext>
            </a:extLst>
          </p:cNvPr>
          <p:cNvSpPr txBox="1">
            <a:spLocks/>
          </p:cNvSpPr>
          <p:nvPr/>
        </p:nvSpPr>
        <p:spPr>
          <a:xfrm>
            <a:off x="19285159" y="6447107"/>
            <a:ext cx="1260673" cy="25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Grafana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88257A03-EE39-DE14-B934-789F9A8B7E8D}"/>
              </a:ext>
            </a:extLst>
          </p:cNvPr>
          <p:cNvCxnSpPr>
            <a:cxnSpLocks/>
            <a:stCxn id="1026" idx="1"/>
            <a:endCxn id="63" idx="3"/>
          </p:cNvCxnSpPr>
          <p:nvPr/>
        </p:nvCxnSpPr>
        <p:spPr>
          <a:xfrm flipH="1">
            <a:off x="18416060" y="6216036"/>
            <a:ext cx="1141614" cy="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처리 3">
            <a:extLst>
              <a:ext uri="{FF2B5EF4-FFF2-40B4-BE49-F238E27FC236}">
                <a16:creationId xmlns:a16="http://schemas.microsoft.com/office/drawing/2014/main" id="{070D1035-48EA-B30A-7D2B-5CFA2839C878}"/>
              </a:ext>
            </a:extLst>
          </p:cNvPr>
          <p:cNvSpPr/>
          <p:nvPr/>
        </p:nvSpPr>
        <p:spPr>
          <a:xfrm>
            <a:off x="11291624" y="4864294"/>
            <a:ext cx="1200406" cy="24533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Logger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612E929A-D828-C85F-CFBD-21308F69B9D0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10011996" y="4986961"/>
            <a:ext cx="1279629" cy="747512"/>
          </a:xfrm>
          <a:prstGeom prst="bentConnector3">
            <a:avLst>
              <a:gd name="adj1" fmla="val 67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254F340F-BC74-0213-85C5-5EDC1FA67E44}"/>
              </a:ext>
            </a:extLst>
          </p:cNvPr>
          <p:cNvCxnSpPr>
            <a:cxnSpLocks/>
            <a:stCxn id="1406" idx="3"/>
            <a:endCxn id="63" idx="1"/>
          </p:cNvCxnSpPr>
          <p:nvPr/>
        </p:nvCxnSpPr>
        <p:spPr>
          <a:xfrm flipV="1">
            <a:off x="17038792" y="6216096"/>
            <a:ext cx="915126" cy="621033"/>
          </a:xfrm>
          <a:prstGeom prst="bentConnector3">
            <a:avLst>
              <a:gd name="adj1" fmla="val 49624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4C12E145-2AD3-DF9B-0C1C-942E88A54D6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420050" y="4754487"/>
            <a:ext cx="465457" cy="465457"/>
          </a:xfrm>
          <a:prstGeom prst="rect">
            <a:avLst/>
          </a:prstGeom>
        </p:spPr>
      </p:pic>
      <p:sp>
        <p:nvSpPr>
          <p:cNvPr id="1375" name="제목 1">
            <a:extLst>
              <a:ext uri="{FF2B5EF4-FFF2-40B4-BE49-F238E27FC236}">
                <a16:creationId xmlns:a16="http://schemas.microsoft.com/office/drawing/2014/main" id="{EBB956E2-302F-53B3-AED1-A00E810FCB2B}"/>
              </a:ext>
            </a:extLst>
          </p:cNvPr>
          <p:cNvSpPr txBox="1">
            <a:spLocks/>
          </p:cNvSpPr>
          <p:nvPr/>
        </p:nvSpPr>
        <p:spPr>
          <a:xfrm>
            <a:off x="12991929" y="5201326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Kinesis Firehose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3" name="처리 1382">
            <a:extLst>
              <a:ext uri="{FF2B5EF4-FFF2-40B4-BE49-F238E27FC236}">
                <a16:creationId xmlns:a16="http://schemas.microsoft.com/office/drawing/2014/main" id="{6D968E77-07DF-9186-E0E9-A32168D92E3B}"/>
              </a:ext>
            </a:extLst>
          </p:cNvPr>
          <p:cNvSpPr/>
          <p:nvPr/>
        </p:nvSpPr>
        <p:spPr>
          <a:xfrm>
            <a:off x="14779632" y="4866515"/>
            <a:ext cx="960913" cy="24533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85" name="직선 화살표 연결선 1384">
            <a:extLst>
              <a:ext uri="{FF2B5EF4-FFF2-40B4-BE49-F238E27FC236}">
                <a16:creationId xmlns:a16="http://schemas.microsoft.com/office/drawing/2014/main" id="{740897B9-E5D3-62A2-3E72-B1502FEA4EDC}"/>
              </a:ext>
            </a:extLst>
          </p:cNvPr>
          <p:cNvCxnSpPr>
            <a:cxnSpLocks/>
            <a:stCxn id="1383" idx="1"/>
            <a:endCxn id="51" idx="3"/>
          </p:cNvCxnSpPr>
          <p:nvPr/>
        </p:nvCxnSpPr>
        <p:spPr>
          <a:xfrm flipH="1" flipV="1">
            <a:off x="13885507" y="4987216"/>
            <a:ext cx="894125" cy="1966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3" name="그림 1392">
            <a:extLst>
              <a:ext uri="{FF2B5EF4-FFF2-40B4-BE49-F238E27FC236}">
                <a16:creationId xmlns:a16="http://schemas.microsoft.com/office/drawing/2014/main" id="{578C87AC-F05B-E41E-29AC-425CA739536E}"/>
              </a:ext>
            </a:extLst>
          </p:cNvPr>
          <p:cNvPicPr>
            <a:picLocks noChangeAspect="1"/>
          </p:cNvPicPr>
          <p:nvPr/>
        </p:nvPicPr>
        <p:blipFill>
          <a:blip r:embed="rId22">
            <a:alphaModFix amt="35000"/>
          </a:blip>
          <a:stretch>
            <a:fillRect/>
          </a:stretch>
        </p:blipFill>
        <p:spPr>
          <a:xfrm>
            <a:off x="16577669" y="4760384"/>
            <a:ext cx="461123" cy="461123"/>
          </a:xfrm>
          <a:prstGeom prst="rect">
            <a:avLst/>
          </a:prstGeom>
        </p:spPr>
      </p:pic>
      <p:cxnSp>
        <p:nvCxnSpPr>
          <p:cNvPr id="1411" name="직선 화살표 연결선 1410">
            <a:extLst>
              <a:ext uri="{FF2B5EF4-FFF2-40B4-BE49-F238E27FC236}">
                <a16:creationId xmlns:a16="http://schemas.microsoft.com/office/drawing/2014/main" id="{BAA1EEA6-51A0-7D95-1878-12E0AE39985F}"/>
              </a:ext>
            </a:extLst>
          </p:cNvPr>
          <p:cNvCxnSpPr>
            <a:cxnSpLocks/>
            <a:stCxn id="51" idx="1"/>
            <a:endCxn id="4" idx="3"/>
          </p:cNvCxnSpPr>
          <p:nvPr/>
        </p:nvCxnSpPr>
        <p:spPr>
          <a:xfrm flipH="1" flipV="1">
            <a:off x="12492030" y="4986961"/>
            <a:ext cx="928020" cy="25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6" name="직선 화살표 연결선 1415">
            <a:extLst>
              <a:ext uri="{FF2B5EF4-FFF2-40B4-BE49-F238E27FC236}">
                <a16:creationId xmlns:a16="http://schemas.microsoft.com/office/drawing/2014/main" id="{FE222B66-F88B-2875-3C0E-47BFD3363CDF}"/>
              </a:ext>
            </a:extLst>
          </p:cNvPr>
          <p:cNvCxnSpPr>
            <a:cxnSpLocks/>
            <a:stCxn id="1393" idx="1"/>
            <a:endCxn id="1383" idx="3"/>
          </p:cNvCxnSpPr>
          <p:nvPr/>
        </p:nvCxnSpPr>
        <p:spPr>
          <a:xfrm flipH="1" flipV="1">
            <a:off x="15740545" y="4989182"/>
            <a:ext cx="837124" cy="1764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9" name="제목 1">
            <a:extLst>
              <a:ext uri="{FF2B5EF4-FFF2-40B4-BE49-F238E27FC236}">
                <a16:creationId xmlns:a16="http://schemas.microsoft.com/office/drawing/2014/main" id="{B74156B3-1C2D-39FF-863B-72890714E535}"/>
              </a:ext>
            </a:extLst>
          </p:cNvPr>
          <p:cNvSpPr txBox="1">
            <a:spLocks/>
          </p:cNvSpPr>
          <p:nvPr/>
        </p:nvSpPr>
        <p:spPr>
          <a:xfrm>
            <a:off x="16487642" y="5175723"/>
            <a:ext cx="63111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Athena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0" name="직선 화살표 연결선 1419">
            <a:extLst>
              <a:ext uri="{FF2B5EF4-FFF2-40B4-BE49-F238E27FC236}">
                <a16:creationId xmlns:a16="http://schemas.microsoft.com/office/drawing/2014/main" id="{914023C7-FBD5-DDFF-E8BF-01C6A8896488}"/>
              </a:ext>
            </a:extLst>
          </p:cNvPr>
          <p:cNvCxnSpPr>
            <a:cxnSpLocks/>
            <a:stCxn id="1422" idx="1"/>
            <a:endCxn id="1393" idx="3"/>
          </p:cNvCxnSpPr>
          <p:nvPr/>
        </p:nvCxnSpPr>
        <p:spPr>
          <a:xfrm flipH="1">
            <a:off x="17038792" y="4988617"/>
            <a:ext cx="824783" cy="2329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22" name="Picture 2" descr="Marketplace - Tableau">
            <a:extLst>
              <a:ext uri="{FF2B5EF4-FFF2-40B4-BE49-F238E27FC236}">
                <a16:creationId xmlns:a16="http://schemas.microsoft.com/office/drawing/2014/main" id="{8B3C3CAF-C16C-7555-8ADE-C9E648F36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1" r="77209" b="30705"/>
          <a:stretch/>
        </p:blipFill>
        <p:spPr bwMode="auto">
          <a:xfrm>
            <a:off x="17863575" y="4778203"/>
            <a:ext cx="438503" cy="4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7" name="꺾인 연결선[E] 1426">
            <a:extLst>
              <a:ext uri="{FF2B5EF4-FFF2-40B4-BE49-F238E27FC236}">
                <a16:creationId xmlns:a16="http://schemas.microsoft.com/office/drawing/2014/main" id="{829EDCEA-D05B-0876-4DEE-FF53A55CC9D8}"/>
              </a:ext>
            </a:extLst>
          </p:cNvPr>
          <p:cNvCxnSpPr>
            <a:cxnSpLocks/>
            <a:stCxn id="1393" idx="3"/>
            <a:endCxn id="63" idx="1"/>
          </p:cNvCxnSpPr>
          <p:nvPr/>
        </p:nvCxnSpPr>
        <p:spPr>
          <a:xfrm>
            <a:off x="17038792" y="4990946"/>
            <a:ext cx="915126" cy="1225150"/>
          </a:xfrm>
          <a:prstGeom prst="bentConnector3">
            <a:avLst>
              <a:gd name="adj1" fmla="val 4951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44EC3C9-B173-E0C3-3243-8F839CF99B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27867" y="5147660"/>
            <a:ext cx="462142" cy="462142"/>
          </a:xfrm>
          <a:prstGeom prst="rect">
            <a:avLst/>
          </a:prstGeom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4A24A5FC-1621-60A7-F1CF-CD4A0CAF017E}"/>
              </a:ext>
            </a:extLst>
          </p:cNvPr>
          <p:cNvSpPr txBox="1">
            <a:spLocks/>
          </p:cNvSpPr>
          <p:nvPr/>
        </p:nvSpPr>
        <p:spPr>
          <a:xfrm>
            <a:off x="14569181" y="5616228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E5CA70B-F6C4-A9AD-89B5-A2A892741ACD}"/>
              </a:ext>
            </a:extLst>
          </p:cNvPr>
          <p:cNvSpPr txBox="1">
            <a:spLocks/>
          </p:cNvSpPr>
          <p:nvPr/>
        </p:nvSpPr>
        <p:spPr>
          <a:xfrm>
            <a:off x="17396484" y="5195861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Tableau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71" name="직사각형 1370">
            <a:extLst>
              <a:ext uri="{FF2B5EF4-FFF2-40B4-BE49-F238E27FC236}">
                <a16:creationId xmlns:a16="http://schemas.microsoft.com/office/drawing/2014/main" id="{1A11A6B3-FA06-5B8F-A18C-89EDBBB47673}"/>
              </a:ext>
            </a:extLst>
          </p:cNvPr>
          <p:cNvSpPr/>
          <p:nvPr/>
        </p:nvSpPr>
        <p:spPr>
          <a:xfrm>
            <a:off x="5766876" y="4760383"/>
            <a:ext cx="1439693" cy="527045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76" name="처리 1375">
            <a:extLst>
              <a:ext uri="{FF2B5EF4-FFF2-40B4-BE49-F238E27FC236}">
                <a16:creationId xmlns:a16="http://schemas.microsoft.com/office/drawing/2014/main" id="{FD68981E-C74B-3637-D221-89067E1FA1B8}"/>
              </a:ext>
            </a:extLst>
          </p:cNvPr>
          <p:cNvSpPr/>
          <p:nvPr/>
        </p:nvSpPr>
        <p:spPr>
          <a:xfrm>
            <a:off x="6116142" y="4911551"/>
            <a:ext cx="781173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Assets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78" name="꺾인 연결선[E] 1377">
            <a:extLst>
              <a:ext uri="{FF2B5EF4-FFF2-40B4-BE49-F238E27FC236}">
                <a16:creationId xmlns:a16="http://schemas.microsoft.com/office/drawing/2014/main" id="{7F306590-EC6D-6F22-767A-80795E9F268E}"/>
              </a:ext>
            </a:extLst>
          </p:cNvPr>
          <p:cNvCxnSpPr>
            <a:cxnSpLocks/>
            <a:stCxn id="1376" idx="1"/>
            <a:endCxn id="49" idx="0"/>
          </p:cNvCxnSpPr>
          <p:nvPr/>
        </p:nvCxnSpPr>
        <p:spPr>
          <a:xfrm rot="10800000" flipV="1">
            <a:off x="6059038" y="5034218"/>
            <a:ext cx="57104" cy="49758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5780A8E5-B214-B31D-96A2-7CB6BFDC8999}"/>
              </a:ext>
            </a:extLst>
          </p:cNvPr>
          <p:cNvCxnSpPr>
            <a:cxnSpLocks/>
            <a:stCxn id="1364" idx="0"/>
            <a:endCxn id="1387" idx="3"/>
          </p:cNvCxnSpPr>
          <p:nvPr/>
        </p:nvCxnSpPr>
        <p:spPr>
          <a:xfrm rot="16200000" flipH="1" flipV="1">
            <a:off x="9425595" y="1478281"/>
            <a:ext cx="2596243" cy="5905468"/>
          </a:xfrm>
          <a:prstGeom prst="bentConnector4">
            <a:avLst>
              <a:gd name="adj1" fmla="val -12675"/>
              <a:gd name="adj2" fmla="val 895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2912D5A1-3167-0644-1059-AACF3EC3BFC9}"/>
              </a:ext>
            </a:extLst>
          </p:cNvPr>
          <p:cNvSpPr txBox="1">
            <a:spLocks/>
          </p:cNvSpPr>
          <p:nvPr/>
        </p:nvSpPr>
        <p:spPr>
          <a:xfrm>
            <a:off x="9026163" y="4035982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(Config)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7" name="처리 16">
            <a:extLst>
              <a:ext uri="{FF2B5EF4-FFF2-40B4-BE49-F238E27FC236}">
                <a16:creationId xmlns:a16="http://schemas.microsoft.com/office/drawing/2014/main" id="{428A7ACE-1660-55D0-1201-41BDB16937AF}"/>
              </a:ext>
            </a:extLst>
          </p:cNvPr>
          <p:cNvSpPr/>
          <p:nvPr/>
        </p:nvSpPr>
        <p:spPr>
          <a:xfrm>
            <a:off x="11307329" y="4108789"/>
            <a:ext cx="1200406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72A00CF-5E22-CC6E-7AC4-0670DFCD93CE}"/>
              </a:ext>
            </a:extLst>
          </p:cNvPr>
          <p:cNvPicPr>
            <a:picLocks noChangeAspect="1"/>
          </p:cNvPicPr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3430825" y="4002090"/>
            <a:ext cx="461327" cy="4613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BC9F16D5-39C5-1C39-EC8B-6ACA0250D34F}"/>
              </a:ext>
            </a:extLst>
          </p:cNvPr>
          <p:cNvSpPr txBox="1">
            <a:spLocks/>
          </p:cNvSpPr>
          <p:nvPr/>
        </p:nvSpPr>
        <p:spPr>
          <a:xfrm>
            <a:off x="13043514" y="4481987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3CA1A980-0227-E9FE-3AE2-F17DD49DDDB8}"/>
              </a:ext>
            </a:extLst>
          </p:cNvPr>
          <p:cNvCxnSpPr>
            <a:cxnSpLocks/>
            <a:stCxn id="15" idx="1"/>
            <a:endCxn id="1387" idx="3"/>
          </p:cNvCxnSpPr>
          <p:nvPr/>
        </p:nvCxnSpPr>
        <p:spPr>
          <a:xfrm rot="10800000" flipV="1">
            <a:off x="7770983" y="4229867"/>
            <a:ext cx="1255180" cy="1499269"/>
          </a:xfrm>
          <a:prstGeom prst="bentConnector3">
            <a:avLst>
              <a:gd name="adj1" fmla="val 5080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ED56639-AF89-6F17-2EE5-C6E90F1BF273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9994042" y="4229868"/>
            <a:ext cx="1313287" cy="158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8435C69-1977-63EF-0E80-22E620A4234D}"/>
              </a:ext>
            </a:extLst>
          </p:cNvPr>
          <p:cNvCxnSpPr>
            <a:cxnSpLocks/>
            <a:stCxn id="22" idx="1"/>
            <a:endCxn id="17" idx="3"/>
          </p:cNvCxnSpPr>
          <p:nvPr/>
        </p:nvCxnSpPr>
        <p:spPr>
          <a:xfrm flipH="1" flipV="1">
            <a:off x="12507735" y="4231456"/>
            <a:ext cx="923090" cy="129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30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Foundation Model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선정의 문제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D3B2B1-52FD-0ECF-3B53-13F985880497}"/>
              </a:ext>
            </a:extLst>
          </p:cNvPr>
          <p:cNvSpPr txBox="1">
            <a:spLocks/>
          </p:cNvSpPr>
          <p:nvPr/>
        </p:nvSpPr>
        <p:spPr>
          <a:xfrm>
            <a:off x="5257458" y="3895390"/>
            <a:ext cx="11454925" cy="2201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Partyrock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기반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테스트를 위해서는 저렴한 모델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(Claude 3 Haiku)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실제 구축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/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테스팅할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때는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Llama, Titan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모델도 테스트해보면 좋은데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복잡한 프롬프트 시나리오 만들어보기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요금 나오는 거 일단 지켜보자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10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달러 상한선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세팅된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모델의 온도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무작위성 등 튜닝은 솔루션 구축 후에 다듬으면 된다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68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0: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가능성 검토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5111195" y="3417685"/>
            <a:ext cx="11454925" cy="1139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질문을 던지면 응답이 가능한 기본 구조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로컬에서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Bedrock API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접근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챗봇은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별도의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가 붙어 있거나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이전 대화를 기억하지는 못하는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2515ED-AFBE-EA0A-BFA6-98E7537E4A6E}"/>
              </a:ext>
            </a:extLst>
          </p:cNvPr>
          <p:cNvSpPr/>
          <p:nvPr/>
        </p:nvSpPr>
        <p:spPr>
          <a:xfrm>
            <a:off x="5229191" y="4998245"/>
            <a:ext cx="2250316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5" name="Picture 2" descr="Amazon Bedrock Connector - Overview (O11) | OutSystems">
            <a:extLst>
              <a:ext uri="{FF2B5EF4-FFF2-40B4-BE49-F238E27FC236}">
                <a16:creationId xmlns:a16="http://schemas.microsoft.com/office/drawing/2014/main" id="{009C7BDF-7A85-7866-458A-52846211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6D7CF8A-B99A-5B13-092E-36AE3609FBC7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18F9CE-CBE7-763B-55DB-F39502769976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flipH="1">
            <a:off x="7185046" y="6265381"/>
            <a:ext cx="244475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1B939A-A465-35A2-9843-14B2B03BA0A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10832911" y="6265381"/>
            <a:ext cx="54159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0C63AE5-968C-7FD2-0726-CD5EE6CB2A1F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C52862-93D1-41CC-5DC7-A05E67A2D6F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6D14F15F-012F-C947-96D0-D005C2827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1177B4-443A-DE48-6E59-55242EF9534A}"/>
              </a:ext>
            </a:extLst>
          </p:cNvPr>
          <p:cNvSpPr/>
          <p:nvPr/>
        </p:nvSpPr>
        <p:spPr>
          <a:xfrm>
            <a:off x="5223947" y="5004596"/>
            <a:ext cx="2250316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Picture 4" descr="Amazon Web Services | Incentro Partner">
            <a:extLst>
              <a:ext uri="{FF2B5EF4-FFF2-40B4-BE49-F238E27FC236}">
                <a16:creationId xmlns:a16="http://schemas.microsoft.com/office/drawing/2014/main" id="{44F1C286-5CB2-B985-4AC2-F1D6B241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처리 29">
            <a:extLst>
              <a:ext uri="{FF2B5EF4-FFF2-40B4-BE49-F238E27FC236}">
                <a16:creationId xmlns:a16="http://schemas.microsoft.com/office/drawing/2014/main" id="{A00AB7F7-7997-5E94-B797-0064F198B1E6}"/>
              </a:ext>
            </a:extLst>
          </p:cNvPr>
          <p:cNvSpPr/>
          <p:nvPr/>
        </p:nvSpPr>
        <p:spPr>
          <a:xfrm>
            <a:off x="962980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1" name="그래픽 30" descr="사용자 단색으로 채워진">
            <a:extLst>
              <a:ext uri="{FF2B5EF4-FFF2-40B4-BE49-F238E27FC236}">
                <a16:creationId xmlns:a16="http://schemas.microsoft.com/office/drawing/2014/main" id="{2DB94361-6B77-3514-FA86-699D67415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E9C039-262B-B5BF-5822-71637DC0744D}"/>
              </a:ext>
            </a:extLst>
          </p:cNvPr>
          <p:cNvSpPr/>
          <p:nvPr/>
        </p:nvSpPr>
        <p:spPr>
          <a:xfrm>
            <a:off x="9389024" y="5004595"/>
            <a:ext cx="1672053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7DEE17-5317-5091-378B-F298918F78EC}"/>
              </a:ext>
            </a:extLst>
          </p:cNvPr>
          <p:cNvSpPr/>
          <p:nvPr/>
        </p:nvSpPr>
        <p:spPr>
          <a:xfrm>
            <a:off x="9376410" y="4996558"/>
            <a:ext cx="377292" cy="377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래픽 37" descr="건물 단색으로 채워진">
            <a:extLst>
              <a:ext uri="{FF2B5EF4-FFF2-40B4-BE49-F238E27FC236}">
                <a16:creationId xmlns:a16="http://schemas.microsoft.com/office/drawing/2014/main" id="{50BDE907-9BBC-B38E-1001-2433B1B0F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5963" y="5035649"/>
            <a:ext cx="298189" cy="2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0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1: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챗봇에게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역할을 제시하는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를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직접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파일은 서버리스로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 python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외 다른 언어 써도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단일 세션을 가정하고 메모리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–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일단 레퍼런스 참고해서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인터랙션은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shell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등 개발 환경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503354-2789-16C9-FBA8-C33B6340EB7C}"/>
              </a:ext>
            </a:extLst>
          </p:cNvPr>
          <p:cNvSpPr/>
          <p:nvPr/>
        </p:nvSpPr>
        <p:spPr>
          <a:xfrm>
            <a:off x="5229192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Picture 2" descr="Amazon Bedrock Connector - Overview (O11) | OutSystems">
            <a:extLst>
              <a:ext uri="{FF2B5EF4-FFF2-40B4-BE49-F238E27FC236}">
                <a16:creationId xmlns:a16="http://schemas.microsoft.com/office/drawing/2014/main" id="{1775A4BB-7BCC-565E-AEF6-6103A890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B54295F5-9450-EF5C-D19B-0272DE5989B2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5115C0-B6B1-3DD3-33BD-E9BCC44D9B0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72205D-7185-D36A-794A-7D2C457C107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9035861" y="6265381"/>
            <a:ext cx="70415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18921228-81AA-2796-DA54-107AA12843BA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05CC1A-2896-4158-A777-F5A85BEC9DC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1123443-E18F-7D3C-4E96-BEB05DDA9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Amazon Bedrock Connector - Overview (O11) | OutSystems">
            <a:extLst>
              <a:ext uri="{FF2B5EF4-FFF2-40B4-BE49-F238E27FC236}">
                <a16:creationId xmlns:a16="http://schemas.microsoft.com/office/drawing/2014/main" id="{D76DEC2A-A69D-026F-1B08-FEC01D7B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54F57808-1E21-5B61-59F8-287C0C8C6B09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3003217-E82C-FD3B-6DA2-D7246D07104B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8681F1-1C99-B030-F542-DCCB506FFB56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5E23596-1DD4-C806-4199-B4B83ADBE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36" name="제목 1">
            <a:extLst>
              <a:ext uri="{FF2B5EF4-FFF2-40B4-BE49-F238E27FC236}">
                <a16:creationId xmlns:a16="http://schemas.microsoft.com/office/drawing/2014/main" id="{D4BA8984-1D6E-676B-B84D-1BC198C37AE0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73F89F0-2648-7168-A68F-46AEDB0EA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2C20A8B7-513E-2B61-A847-3FE9DBDCB6DA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9982E57-9053-CEEC-5B03-E9A62A0BA8C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7313FC-431B-8ABA-A7B0-50C416FA85CF}"/>
              </a:ext>
            </a:extLst>
          </p:cNvPr>
          <p:cNvSpPr/>
          <p:nvPr/>
        </p:nvSpPr>
        <p:spPr>
          <a:xfrm>
            <a:off x="5223947" y="5004596"/>
            <a:ext cx="5023560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Picture 4" descr="Amazon Web Services | Incentro Partner">
            <a:extLst>
              <a:ext uri="{FF2B5EF4-FFF2-40B4-BE49-F238E27FC236}">
                <a16:creationId xmlns:a16="http://schemas.microsoft.com/office/drawing/2014/main" id="{57422508-9008-D48F-6FF9-91C6E049A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처리 42">
            <a:extLst>
              <a:ext uri="{FF2B5EF4-FFF2-40B4-BE49-F238E27FC236}">
                <a16:creationId xmlns:a16="http://schemas.microsoft.com/office/drawing/2014/main" id="{A6BCF453-F0B0-693B-F029-74BCD668629C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9" name="그래픽 48" descr="사용자 단색으로 채워진">
            <a:extLst>
              <a:ext uri="{FF2B5EF4-FFF2-40B4-BE49-F238E27FC236}">
                <a16:creationId xmlns:a16="http://schemas.microsoft.com/office/drawing/2014/main" id="{B00A906E-AD6B-B5CF-BD37-B276F3655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2: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657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기본 구조를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사용자 인터랙션이 가능하도록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API Gateway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구축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프론트는 정적 웹페이지로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S3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적재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프론트에서 스크립트를 캐치해서 역으로 전달하는 경로 필요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실행 시 웹페이지 직접 접근 필요한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09CEE-62D0-D88B-0500-ED86BA1E2FFB}"/>
              </a:ext>
            </a:extLst>
          </p:cNvPr>
          <p:cNvSpPr/>
          <p:nvPr/>
        </p:nvSpPr>
        <p:spPr>
          <a:xfrm>
            <a:off x="10253463" y="5004595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73D0BF-66DB-1F16-5230-E7DFC9D7B114}"/>
              </a:ext>
            </a:extLst>
          </p:cNvPr>
          <p:cNvSpPr/>
          <p:nvPr/>
        </p:nvSpPr>
        <p:spPr>
          <a:xfrm>
            <a:off x="5229192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4" name="Picture 2" descr="Amazon Bedrock Connector - Overview (O11) | OutSystems">
            <a:extLst>
              <a:ext uri="{FF2B5EF4-FFF2-40B4-BE49-F238E27FC236}">
                <a16:creationId xmlns:a16="http://schemas.microsoft.com/office/drawing/2014/main" id="{F366E6C8-4277-3EA1-86C6-CF16CDDE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A01239A9-7B7A-D1FB-D148-3CB089B47BCA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021E5ED-596D-5C46-A72B-3A3117ED4E1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5D7FFA-41D7-771E-C890-81A2FCAB3123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9035859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3DE1589F-60AE-439F-E6B8-547A7B46ED1B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1C4523D-880F-B7F7-6484-F57FC7C93FD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CA72C237-BB17-3697-F24B-E3BC601FA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11440FC3-95AD-E513-2EE3-FD2400F31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제목 1">
            <a:extLst>
              <a:ext uri="{FF2B5EF4-FFF2-40B4-BE49-F238E27FC236}">
                <a16:creationId xmlns:a16="http://schemas.microsoft.com/office/drawing/2014/main" id="{71C62DB9-F224-E560-71A8-F1BB961C9240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B07EF37-A891-EB27-6F1A-B5C1BD915BEF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52C94C-66EF-EA6D-EAF7-7CA9839270E7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6AC1C3B-234C-8344-542D-AFF9349D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944CA5A0-9483-E425-76C0-475D28A2021D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8BB39B5-B0FB-FDE1-8570-9817EC41E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88835BB3-D416-74DE-EE11-047B21CBE7C8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2A3F4B0-697B-E921-925F-5A295446EB4D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6A3E74-BBCD-5284-F117-922CAE1E4117}"/>
              </a:ext>
            </a:extLst>
          </p:cNvPr>
          <p:cNvSpPr/>
          <p:nvPr/>
        </p:nvSpPr>
        <p:spPr>
          <a:xfrm>
            <a:off x="5223948" y="5004596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5" name="Picture 4" descr="Amazon Web Services | Incentro Partner">
            <a:extLst>
              <a:ext uri="{FF2B5EF4-FFF2-40B4-BE49-F238E27FC236}">
                <a16:creationId xmlns:a16="http://schemas.microsoft.com/office/drawing/2014/main" id="{EBCE8D7C-FD13-1389-B116-6E02A1C3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처리 47">
            <a:extLst>
              <a:ext uri="{FF2B5EF4-FFF2-40B4-BE49-F238E27FC236}">
                <a16:creationId xmlns:a16="http://schemas.microsoft.com/office/drawing/2014/main" id="{0CA1953F-DCDF-7CEC-9EAE-9F3FDBFF10F8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D28E73E-EF03-7CBA-F713-0F910E50B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7904" y="6028068"/>
            <a:ext cx="461326" cy="461326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BDD9B3-89AA-D44E-37E0-60BEC21FD42C}"/>
              </a:ext>
            </a:extLst>
          </p:cNvPr>
          <p:cNvSpPr/>
          <p:nvPr/>
        </p:nvSpPr>
        <p:spPr>
          <a:xfrm>
            <a:off x="12083637" y="5705427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CAA5710-62C3-61ED-44BE-684ACA05AF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38819" y="6583405"/>
            <a:ext cx="462142" cy="462142"/>
          </a:xfrm>
          <a:prstGeom prst="rect">
            <a:avLst/>
          </a:prstGeom>
        </p:spPr>
      </p:pic>
      <p:sp>
        <p:nvSpPr>
          <p:cNvPr id="57" name="제목 1">
            <a:extLst>
              <a:ext uri="{FF2B5EF4-FFF2-40B4-BE49-F238E27FC236}">
                <a16:creationId xmlns:a16="http://schemas.microsoft.com/office/drawing/2014/main" id="{75A95E0A-FFF2-183F-9A96-3D7382B5350F}"/>
              </a:ext>
            </a:extLst>
          </p:cNvPr>
          <p:cNvSpPr txBox="1">
            <a:spLocks/>
          </p:cNvSpPr>
          <p:nvPr/>
        </p:nvSpPr>
        <p:spPr>
          <a:xfrm>
            <a:off x="12412395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09C960E-B472-3308-9005-DE1CFFB1A08A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13587290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그래픽 58" descr="사용자 단색으로 채워진">
            <a:extLst>
              <a:ext uri="{FF2B5EF4-FFF2-40B4-BE49-F238E27FC236}">
                <a16:creationId xmlns:a16="http://schemas.microsoft.com/office/drawing/2014/main" id="{166587A7-A9CB-438E-B696-63B2160E2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sp>
        <p:nvSpPr>
          <p:cNvPr id="62" name="처리 61">
            <a:extLst>
              <a:ext uri="{FF2B5EF4-FFF2-40B4-BE49-F238E27FC236}">
                <a16:creationId xmlns:a16="http://schemas.microsoft.com/office/drawing/2014/main" id="{8F7B3322-7D72-9627-3088-12BCF4888023}"/>
              </a:ext>
            </a:extLst>
          </p:cNvPr>
          <p:cNvSpPr/>
          <p:nvPr/>
        </p:nvSpPr>
        <p:spPr>
          <a:xfrm>
            <a:off x="12245074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63" name="처리 62">
            <a:extLst>
              <a:ext uri="{FF2B5EF4-FFF2-40B4-BE49-F238E27FC236}">
                <a16:creationId xmlns:a16="http://schemas.microsoft.com/office/drawing/2014/main" id="{EFA30434-324C-CCD1-86D4-74CD7630B643}"/>
              </a:ext>
            </a:extLst>
          </p:cNvPr>
          <p:cNvSpPr/>
          <p:nvPr/>
        </p:nvSpPr>
        <p:spPr>
          <a:xfrm>
            <a:off x="12245074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5" name="제목 1">
            <a:extLst>
              <a:ext uri="{FF2B5EF4-FFF2-40B4-BE49-F238E27FC236}">
                <a16:creationId xmlns:a16="http://schemas.microsoft.com/office/drawing/2014/main" id="{E2DA89EC-6E48-C7FB-FF43-52AF78BC1788}"/>
              </a:ext>
            </a:extLst>
          </p:cNvPr>
          <p:cNvSpPr txBox="1">
            <a:spLocks/>
          </p:cNvSpPr>
          <p:nvPr/>
        </p:nvSpPr>
        <p:spPr>
          <a:xfrm>
            <a:off x="10193826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8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3FCD91E1-CEB1-2FF4-7332-72C55A5D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3: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완성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17D942F3-BE09-1EDD-D651-5B547AA4B259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275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모니터링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</a:t>
            </a: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Cloudwatch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웹 디자인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CSS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Route 53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등으로 도메인 접속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858CA3-1176-501F-B23A-28780D3EB680}"/>
              </a:ext>
            </a:extLst>
          </p:cNvPr>
          <p:cNvSpPr/>
          <p:nvPr/>
        </p:nvSpPr>
        <p:spPr>
          <a:xfrm>
            <a:off x="10253463" y="5004595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A1867-6EFF-05BB-A353-520319FA33B3}"/>
              </a:ext>
            </a:extLst>
          </p:cNvPr>
          <p:cNvSpPr/>
          <p:nvPr/>
        </p:nvSpPr>
        <p:spPr>
          <a:xfrm>
            <a:off x="5229192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7" name="Picture 2" descr="Amazon Bedrock Connector - Overview (O11) | OutSystems">
            <a:extLst>
              <a:ext uri="{FF2B5EF4-FFF2-40B4-BE49-F238E27FC236}">
                <a16:creationId xmlns:a16="http://schemas.microsoft.com/office/drawing/2014/main" id="{9E9048DF-C9A5-3004-BB91-DA6E1F89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105E1E09-4688-C342-C1CB-40920DE400BB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910D88C-DEA2-BD7D-AA4A-7E495EA9FB8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EE8AC7-1567-67BB-F56B-A2C27C26DB31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9035859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17338016-E7BE-647E-6152-F6416E4B1004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5E79BEE-F751-0813-40F9-477C7EC5162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BD69CDF-F6F8-D6E4-2D66-92DF88F6E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DF8F9015-19A6-7B6D-D611-B68B73EC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7B9ABD60-535E-4747-94C5-EE3AD09E7E17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880CC0B-46F5-871E-783C-32FB7670C303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EB75B4-ADCA-68C2-0B0A-D40C109D1D01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6B33B3E-D126-47F9-231A-7FC8C8FC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61942511-75D3-6537-186A-65D91FA0331C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0F37604-7F97-DC3A-F40A-AD67CA7FF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44" name="제목 1">
            <a:extLst>
              <a:ext uri="{FF2B5EF4-FFF2-40B4-BE49-F238E27FC236}">
                <a16:creationId xmlns:a16="http://schemas.microsoft.com/office/drawing/2014/main" id="{65E8B885-2A47-E33E-D0BF-9BDE236EC4C5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249C5D-58DA-CFB7-DDB8-661743AA66F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EA22F1-E5B7-B0FD-7F55-388CB6E0A121}"/>
              </a:ext>
            </a:extLst>
          </p:cNvPr>
          <p:cNvSpPr/>
          <p:nvPr/>
        </p:nvSpPr>
        <p:spPr>
          <a:xfrm>
            <a:off x="5223948" y="5004596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8" name="Picture 4" descr="Amazon Web Services | Incentro Partner">
            <a:extLst>
              <a:ext uri="{FF2B5EF4-FFF2-40B4-BE49-F238E27FC236}">
                <a16:creationId xmlns:a16="http://schemas.microsoft.com/office/drawing/2014/main" id="{B577BE15-FAF9-A7CC-AC04-E0A6D2AD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처리 51">
            <a:extLst>
              <a:ext uri="{FF2B5EF4-FFF2-40B4-BE49-F238E27FC236}">
                <a16:creationId xmlns:a16="http://schemas.microsoft.com/office/drawing/2014/main" id="{B3F6DD1E-19ED-1022-C7E4-03C4E4BF701C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1E2C941-6E65-D0AA-C994-14B293123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814" y="6016490"/>
            <a:ext cx="462142" cy="46214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A88FA9D-5ECC-6297-009C-C739A8270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904" y="6028068"/>
            <a:ext cx="461326" cy="461326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A9E4093A-2978-DFB7-A584-8127A6BEEBBD}"/>
              </a:ext>
            </a:extLst>
          </p:cNvPr>
          <p:cNvSpPr/>
          <p:nvPr/>
        </p:nvSpPr>
        <p:spPr>
          <a:xfrm>
            <a:off x="12083637" y="5705427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69B2176-E835-FB78-DF89-307A60DCF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38819" y="6583405"/>
            <a:ext cx="462142" cy="462142"/>
          </a:xfrm>
          <a:prstGeom prst="rect">
            <a:avLst/>
          </a:prstGeom>
        </p:spPr>
      </p:pic>
      <p:sp>
        <p:nvSpPr>
          <p:cNvPr id="61" name="제목 1">
            <a:extLst>
              <a:ext uri="{FF2B5EF4-FFF2-40B4-BE49-F238E27FC236}">
                <a16:creationId xmlns:a16="http://schemas.microsoft.com/office/drawing/2014/main" id="{6D13D23E-5487-3139-B9C6-1E043F6ED8FE}"/>
              </a:ext>
            </a:extLst>
          </p:cNvPr>
          <p:cNvSpPr txBox="1">
            <a:spLocks/>
          </p:cNvSpPr>
          <p:nvPr/>
        </p:nvSpPr>
        <p:spPr>
          <a:xfrm>
            <a:off x="12412395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E2061D-C931-77B9-8CE8-030734F86FE2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13587290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그래픽 1027" descr="사용자 단색으로 채워진">
            <a:extLst>
              <a:ext uri="{FF2B5EF4-FFF2-40B4-BE49-F238E27FC236}">
                <a16:creationId xmlns:a16="http://schemas.microsoft.com/office/drawing/2014/main" id="{3FB281D3-EFD8-2FA3-C392-D355EDFC05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08369F50-E6DD-FF20-DF53-6BDDF87A23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04325" y="6016490"/>
            <a:ext cx="469400" cy="469400"/>
          </a:xfrm>
          <a:prstGeom prst="rect">
            <a:avLst/>
          </a:prstGeom>
        </p:spPr>
      </p:pic>
      <p:sp>
        <p:nvSpPr>
          <p:cNvPr id="1030" name="제목 1">
            <a:extLst>
              <a:ext uri="{FF2B5EF4-FFF2-40B4-BE49-F238E27FC236}">
                <a16:creationId xmlns:a16="http://schemas.microsoft.com/office/drawing/2014/main" id="{CA67B252-F70D-B006-88C1-917788068528}"/>
              </a:ext>
            </a:extLst>
          </p:cNvPr>
          <p:cNvSpPr txBox="1">
            <a:spLocks/>
          </p:cNvSpPr>
          <p:nvPr/>
        </p:nvSpPr>
        <p:spPr>
          <a:xfrm>
            <a:off x="14550796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1" name="처리 1030">
            <a:extLst>
              <a:ext uri="{FF2B5EF4-FFF2-40B4-BE49-F238E27FC236}">
                <a16:creationId xmlns:a16="http://schemas.microsoft.com/office/drawing/2014/main" id="{2A0D295D-955E-0D47-9EE4-3E3C066AAF1B}"/>
              </a:ext>
            </a:extLst>
          </p:cNvPr>
          <p:cNvSpPr/>
          <p:nvPr/>
        </p:nvSpPr>
        <p:spPr>
          <a:xfrm>
            <a:off x="12245074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2" name="처리 1031">
            <a:extLst>
              <a:ext uri="{FF2B5EF4-FFF2-40B4-BE49-F238E27FC236}">
                <a16:creationId xmlns:a16="http://schemas.microsoft.com/office/drawing/2014/main" id="{D8D87AA7-84EA-A07D-897E-A08643CDA3B9}"/>
              </a:ext>
            </a:extLst>
          </p:cNvPr>
          <p:cNvSpPr/>
          <p:nvPr/>
        </p:nvSpPr>
        <p:spPr>
          <a:xfrm>
            <a:off x="12245074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3" name="처리 1032">
            <a:extLst>
              <a:ext uri="{FF2B5EF4-FFF2-40B4-BE49-F238E27FC236}">
                <a16:creationId xmlns:a16="http://schemas.microsoft.com/office/drawing/2014/main" id="{DF1F1EA4-DC94-586B-7021-4B6141519D59}"/>
              </a:ext>
            </a:extLst>
          </p:cNvPr>
          <p:cNvSpPr/>
          <p:nvPr/>
        </p:nvSpPr>
        <p:spPr>
          <a:xfrm>
            <a:off x="12245074" y="63145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6" name="제목 1">
            <a:extLst>
              <a:ext uri="{FF2B5EF4-FFF2-40B4-BE49-F238E27FC236}">
                <a16:creationId xmlns:a16="http://schemas.microsoft.com/office/drawing/2014/main" id="{DECEBB0D-FB32-ACAA-CBB4-F40844155831}"/>
              </a:ext>
            </a:extLst>
          </p:cNvPr>
          <p:cNvSpPr txBox="1">
            <a:spLocks/>
          </p:cNvSpPr>
          <p:nvPr/>
        </p:nvSpPr>
        <p:spPr>
          <a:xfrm>
            <a:off x="10193826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7" name="제목 1">
            <a:extLst>
              <a:ext uri="{FF2B5EF4-FFF2-40B4-BE49-F238E27FC236}">
                <a16:creationId xmlns:a16="http://schemas.microsoft.com/office/drawing/2014/main" id="{A24606E0-9599-9161-3A30-74861633520E}"/>
              </a:ext>
            </a:extLst>
          </p:cNvPr>
          <p:cNvSpPr txBox="1">
            <a:spLocks/>
          </p:cNvSpPr>
          <p:nvPr/>
        </p:nvSpPr>
        <p:spPr>
          <a:xfrm>
            <a:off x="9271196" y="65304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3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10253463" y="5004595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5229192" y="500459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9035859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4786BB-A21E-B076-892D-DEDDF143D687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82408E-5CA9-1521-B279-8BBFE921027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5223948" y="5004596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처리 50">
            <a:extLst>
              <a:ext uri="{FF2B5EF4-FFF2-40B4-BE49-F238E27FC236}">
                <a16:creationId xmlns:a16="http://schemas.microsoft.com/office/drawing/2014/main" id="{97D0287E-4499-9C85-9C1C-7FABF1B59F0A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814" y="6016490"/>
            <a:ext cx="462142" cy="462142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188B6BF2-7FA7-D364-F9F5-99956C7E9413}"/>
              </a:ext>
            </a:extLst>
          </p:cNvPr>
          <p:cNvSpPr txBox="1">
            <a:spLocks/>
          </p:cNvSpPr>
          <p:nvPr/>
        </p:nvSpPr>
        <p:spPr>
          <a:xfrm>
            <a:off x="4979439" y="2934730"/>
            <a:ext cx="10515600" cy="487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4: </a:t>
            </a:r>
            <a:r>
              <a:rPr kumimoji="1" lang="ko-KR" altLang="en-US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고도화</a:t>
            </a:r>
            <a:endParaRPr kumimoji="1" lang="ko-KR" altLang="en-US" sz="28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74D5910-2A71-2340-A7CB-981B7989A09D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CloudFront</a:t>
            </a:r>
            <a:r>
              <a:rPr kumimoji="1" lang="ko-KR" altLang="en-US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캐싱하여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속도 향상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Cognito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 로그인 기능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프론트 상에도 로그인 페이지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및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최적화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추가 보안 조치 검토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서벌</a:t>
            </a: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904" y="6028068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12083637" y="5705427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38819" y="6583405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12412395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13587290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24085" y="6033632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11055003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804325" y="6016490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14550796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12245074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12245074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12245074" y="63145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57152" y="6019860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13697339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10193826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9271196" y="65304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02297" y="5106209"/>
            <a:ext cx="462143" cy="462143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200A8CC-7AD0-96A0-D14C-CCC93D69ED8B}"/>
              </a:ext>
            </a:extLst>
          </p:cNvPr>
          <p:cNvCxnSpPr>
            <a:cxnSpLocks/>
          </p:cNvCxnSpPr>
          <p:nvPr/>
        </p:nvCxnSpPr>
        <p:spPr>
          <a:xfrm>
            <a:off x="8433366" y="5781091"/>
            <a:ext cx="0" cy="1102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8075737" y="553237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79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10253463" y="4330461"/>
            <a:ext cx="5450364" cy="36396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5606484" y="4330461"/>
            <a:ext cx="4646267" cy="3639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31" y="484225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6977547" y="529312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7579861" y="5068852"/>
            <a:ext cx="647704" cy="61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9439564" y="5057695"/>
            <a:ext cx="99834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5744136" y="532585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6600719" y="507496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6155728" y="485444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001" y="573972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6278413" y="620052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6881715" y="5082025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8470552" y="5953394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0582" y="6070064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8987689" y="64966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5605770" y="4322424"/>
            <a:ext cx="10098059" cy="364766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768" y="432242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8048" y="6983932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904" y="4827031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12083637" y="4578430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38819" y="5456408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12412395" y="592791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15273727" y="5033198"/>
            <a:ext cx="859521" cy="74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</a:blip>
          <a:stretch>
            <a:fillRect/>
          </a:stretch>
        </p:blipFill>
        <p:spPr>
          <a:xfrm>
            <a:off x="11324085" y="4832595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11055003" y="533604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812093" y="4590949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14804325" y="4798496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14550796" y="52678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12245074" y="466473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12245074" y="492470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12245074" y="5187528"/>
            <a:ext cx="1203109" cy="243942"/>
          </a:xfrm>
          <a:prstGeom prst="flowChartProcess">
            <a:avLst/>
          </a:prstGeom>
          <a:solidFill>
            <a:srgbClr val="156082">
              <a:alpha val="352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5000"/>
          </a:blip>
          <a:stretch>
            <a:fillRect/>
          </a:stretch>
        </p:blipFill>
        <p:spPr>
          <a:xfrm>
            <a:off x="13957152" y="4801866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13697339" y="52678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10193826" y="533604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8340516" y="744882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35000"/>
          </a:blip>
          <a:stretch>
            <a:fillRect/>
          </a:stretch>
        </p:blipFill>
        <p:spPr>
          <a:xfrm>
            <a:off x="8029679" y="6070064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7903119" y="64962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98498933-D8AE-7764-4028-CB8700E0A259}"/>
              </a:ext>
            </a:extLst>
          </p:cNvPr>
          <p:cNvCxnSpPr>
            <a:cxnSpLocks/>
            <a:stCxn id="19" idx="2"/>
            <a:endCxn id="63" idx="0"/>
          </p:cNvCxnSpPr>
          <p:nvPr/>
        </p:nvCxnSpPr>
        <p:spPr>
          <a:xfrm rot="5400000">
            <a:off x="9016034" y="6577701"/>
            <a:ext cx="219321" cy="59314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BD429807-1AD0-DB26-2768-B9EEEEA5DD4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009752" y="5866410"/>
            <a:ext cx="423545" cy="20365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13381958-D0AB-6C14-6478-BED70ACF6C92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 flipV="1">
            <a:off x="8260752" y="5846848"/>
            <a:ext cx="353199" cy="2232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꺾인 연결선[E] 1026">
            <a:extLst>
              <a:ext uri="{FF2B5EF4-FFF2-40B4-BE49-F238E27FC236}">
                <a16:creationId xmlns:a16="http://schemas.microsoft.com/office/drawing/2014/main" id="{135047B6-E1E0-79F6-B613-9B590C528682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rot="16200000" flipH="1">
            <a:off x="8441069" y="6595881"/>
            <a:ext cx="219703" cy="5564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8052705" y="4593446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98048" y="5500241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8232012" y="468055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8232012" y="494052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8232012" y="520335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67" name="직선 화살표 연결선 1066">
            <a:extLst>
              <a:ext uri="{FF2B5EF4-FFF2-40B4-BE49-F238E27FC236}">
                <a16:creationId xmlns:a16="http://schemas.microsoft.com/office/drawing/2014/main" id="{149F7328-1BE8-17CB-C4C0-66F7647D7C50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8829119" y="6200525"/>
            <a:ext cx="714" cy="78340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꺾인 연결선[E] 1075">
            <a:extLst>
              <a:ext uri="{FF2B5EF4-FFF2-40B4-BE49-F238E27FC236}">
                <a16:creationId xmlns:a16="http://schemas.microsoft.com/office/drawing/2014/main" id="{73C17EBA-AA90-6B46-7F01-57ADBE1AA852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 rot="5400000">
            <a:off x="9063497" y="5369667"/>
            <a:ext cx="1379890" cy="1848645"/>
          </a:xfrm>
          <a:prstGeom prst="bentConnector3">
            <a:avLst>
              <a:gd name="adj1" fmla="val 922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5" name="직선 화살표 연결선 1084">
            <a:extLst>
              <a:ext uri="{FF2B5EF4-FFF2-40B4-BE49-F238E27FC236}">
                <a16:creationId xmlns:a16="http://schemas.microsoft.com/office/drawing/2014/main" id="{AF66F51D-224D-29B7-1BE4-83AB8BF67959}"/>
              </a:ext>
            </a:extLst>
          </p:cNvPr>
          <p:cNvCxnSpPr>
            <a:cxnSpLocks/>
            <a:stCxn id="42" idx="1"/>
            <a:endCxn id="33" idx="3"/>
          </p:cNvCxnSpPr>
          <p:nvPr/>
        </p:nvCxnSpPr>
        <p:spPr>
          <a:xfrm flipH="1">
            <a:off x="11759203" y="5046671"/>
            <a:ext cx="485871" cy="34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14420898" y="5032822"/>
            <a:ext cx="383429" cy="37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직선 화살표 연결선 1090">
            <a:extLst>
              <a:ext uri="{FF2B5EF4-FFF2-40B4-BE49-F238E27FC236}">
                <a16:creationId xmlns:a16="http://schemas.microsoft.com/office/drawing/2014/main" id="{787BA1B1-27B4-01FB-69F3-A82B5E29B66D}"/>
              </a:ext>
            </a:extLst>
          </p:cNvPr>
          <p:cNvCxnSpPr>
            <a:cxnSpLocks/>
          </p:cNvCxnSpPr>
          <p:nvPr/>
        </p:nvCxnSpPr>
        <p:spPr>
          <a:xfrm flipH="1">
            <a:off x="13448183" y="5032822"/>
            <a:ext cx="50331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4" name="꺾인 연결선[E] 1093">
            <a:extLst>
              <a:ext uri="{FF2B5EF4-FFF2-40B4-BE49-F238E27FC236}">
                <a16:creationId xmlns:a16="http://schemas.microsoft.com/office/drawing/2014/main" id="{0A5DBA0D-A5B1-C13C-EDAC-C43E544412B2}"/>
              </a:ext>
            </a:extLst>
          </p:cNvPr>
          <p:cNvCxnSpPr>
            <a:stCxn id="1052" idx="3"/>
            <a:endCxn id="24" idx="1"/>
          </p:cNvCxnSpPr>
          <p:nvPr/>
        </p:nvCxnSpPr>
        <p:spPr>
          <a:xfrm>
            <a:off x="9435121" y="4802528"/>
            <a:ext cx="1002785" cy="25516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5" name="꺾인 연결선[E] 1094">
            <a:extLst>
              <a:ext uri="{FF2B5EF4-FFF2-40B4-BE49-F238E27FC236}">
                <a16:creationId xmlns:a16="http://schemas.microsoft.com/office/drawing/2014/main" id="{0DB99011-CA49-1831-AFB3-195A8C27A847}"/>
              </a:ext>
            </a:extLst>
          </p:cNvPr>
          <p:cNvCxnSpPr>
            <a:cxnSpLocks/>
            <a:stCxn id="1054" idx="3"/>
            <a:endCxn id="24" idx="1"/>
          </p:cNvCxnSpPr>
          <p:nvPr/>
        </p:nvCxnSpPr>
        <p:spPr>
          <a:xfrm flipV="1">
            <a:off x="9435121" y="5057694"/>
            <a:ext cx="1002785" cy="26762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4" name="직선 화살표 연결선 1103">
            <a:extLst>
              <a:ext uri="{FF2B5EF4-FFF2-40B4-BE49-F238E27FC236}">
                <a16:creationId xmlns:a16="http://schemas.microsoft.com/office/drawing/2014/main" id="{AF93BA9D-DDEB-009B-EE22-DFB399A1209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0899232" y="5050153"/>
            <a:ext cx="42485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24E2424D-2674-8BB2-D718-1DE1A6F03764}"/>
              </a:ext>
            </a:extLst>
          </p:cNvPr>
          <p:cNvSpPr txBox="1"/>
          <p:nvPr/>
        </p:nvSpPr>
        <p:spPr>
          <a:xfrm>
            <a:off x="6425684" y="3973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994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763" y="5688369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14045110" y="616860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5587374" y="6631967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5951031" y="613372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5007763" y="7533426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11835621" y="838104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06694" y="6880062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3979187" y="7375998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3212" y="8762205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7880" y="5771849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759639" y="2800657"/>
            <a:ext cx="1503655" cy="3216266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4821" y="5790903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8057873" y="62631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5596436" y="3302038"/>
            <a:ext cx="37463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6008735" y="4691340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5619079" y="5194789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42305" y="2925027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5971072" y="3067338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5722102" y="35422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883028" y="4728021"/>
            <a:ext cx="1241157" cy="76320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6994334" y="3067338"/>
            <a:ext cx="469400" cy="469400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11716552" y="442245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811214" y="6263021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9815680" y="922709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969421" y="3056363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11841473" y="355809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11441091" y="5580076"/>
            <a:ext cx="1503655" cy="253656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63117" y="7885571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11600346" y="569936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11600346" y="595933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11600346" y="622216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45" idx="1"/>
            <a:endCxn id="39" idx="3"/>
          </p:cNvCxnSpPr>
          <p:nvPr/>
        </p:nvCxnSpPr>
        <p:spPr>
          <a:xfrm flipH="1">
            <a:off x="6440472" y="3302038"/>
            <a:ext cx="55386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처리 26">
            <a:extLst>
              <a:ext uri="{FF2B5EF4-FFF2-40B4-BE49-F238E27FC236}">
                <a16:creationId xmlns:a16="http://schemas.microsoft.com/office/drawing/2014/main" id="{41D280D9-B8CD-0FB8-80CF-5B2A085A4A8E}"/>
              </a:ext>
            </a:extLst>
          </p:cNvPr>
          <p:cNvSpPr/>
          <p:nvPr/>
        </p:nvSpPr>
        <p:spPr>
          <a:xfrm>
            <a:off x="7883028" y="2973715"/>
            <a:ext cx="1203109" cy="65664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Login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5E89B8B-EE29-D4D2-630A-2DA6FAC45D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4055" y="3068920"/>
            <a:ext cx="461326" cy="461326"/>
          </a:xfrm>
          <a:prstGeom prst="rect">
            <a:avLst/>
          </a:prstGeom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930CA60A-48EA-5A43-AC7B-5435E9FED87B}"/>
              </a:ext>
            </a:extLst>
          </p:cNvPr>
          <p:cNvSpPr txBox="1">
            <a:spLocks/>
          </p:cNvSpPr>
          <p:nvPr/>
        </p:nvSpPr>
        <p:spPr>
          <a:xfrm>
            <a:off x="9809977" y="3506822"/>
            <a:ext cx="967879" cy="46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(http)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7880" y="6811593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9811214" y="7302765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3720314" y="3131345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7" idx="1"/>
            <a:endCxn id="45" idx="3"/>
          </p:cNvCxnSpPr>
          <p:nvPr/>
        </p:nvCxnSpPr>
        <p:spPr>
          <a:xfrm flipH="1">
            <a:off x="7463734" y="3302038"/>
            <a:ext cx="4192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54" idx="1"/>
            <a:endCxn id="27" idx="3"/>
          </p:cNvCxnSpPr>
          <p:nvPr/>
        </p:nvCxnSpPr>
        <p:spPr>
          <a:xfrm flipH="1">
            <a:off x="9086135" y="3299585"/>
            <a:ext cx="967920" cy="245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377287A8-2E6B-8C5B-3969-5AFE81FF55D6}"/>
              </a:ext>
            </a:extLst>
          </p:cNvPr>
          <p:cNvCxnSpPr>
            <a:cxnSpLocks/>
            <a:stCxn id="53" idx="1"/>
            <a:endCxn id="54" idx="3"/>
          </p:cNvCxnSpPr>
          <p:nvPr/>
        </p:nvCxnSpPr>
        <p:spPr>
          <a:xfrm flipH="1">
            <a:off x="10515381" y="3287433"/>
            <a:ext cx="1454038" cy="121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제목 1">
            <a:extLst>
              <a:ext uri="{FF2B5EF4-FFF2-40B4-BE49-F238E27FC236}">
                <a16:creationId xmlns:a16="http://schemas.microsoft.com/office/drawing/2014/main" id="{A54290A2-14FB-559C-439E-46C4EE54F821}"/>
              </a:ext>
            </a:extLst>
          </p:cNvPr>
          <p:cNvSpPr txBox="1">
            <a:spLocks/>
          </p:cNvSpPr>
          <p:nvPr/>
        </p:nvSpPr>
        <p:spPr>
          <a:xfrm>
            <a:off x="11832299" y="520578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1A5822A4-6559-B569-6F51-128ADF0FE4A6}"/>
              </a:ext>
            </a:extLst>
          </p:cNvPr>
          <p:cNvSpPr/>
          <p:nvPr/>
        </p:nvSpPr>
        <p:spPr>
          <a:xfrm>
            <a:off x="11451462" y="4151522"/>
            <a:ext cx="1503655" cy="754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A3E2BDC1-59D6-FFDB-8B32-92061EC8B9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63117" y="4683160"/>
            <a:ext cx="462142" cy="462142"/>
          </a:xfrm>
          <a:prstGeom prst="rect">
            <a:avLst/>
          </a:prstGeom>
        </p:spPr>
      </p:pic>
      <p:sp>
        <p:nvSpPr>
          <p:cNvPr id="1058" name="처리 1057">
            <a:extLst>
              <a:ext uri="{FF2B5EF4-FFF2-40B4-BE49-F238E27FC236}">
                <a16:creationId xmlns:a16="http://schemas.microsoft.com/office/drawing/2014/main" id="{8E4E0422-7642-B895-B2F2-84BE478639D5}"/>
              </a:ext>
            </a:extLst>
          </p:cNvPr>
          <p:cNvSpPr/>
          <p:nvPr/>
        </p:nvSpPr>
        <p:spPr>
          <a:xfrm>
            <a:off x="11610717" y="436044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authinfo.js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2" idx="1"/>
            <a:endCxn id="24" idx="3"/>
          </p:cNvCxnSpPr>
          <p:nvPr/>
        </p:nvCxnSpPr>
        <p:spPr>
          <a:xfrm rot="10800000" flipV="1">
            <a:off x="10549206" y="5821340"/>
            <a:ext cx="1051138" cy="1811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1" name="꺾인 연결선[E] 1100">
            <a:extLst>
              <a:ext uri="{FF2B5EF4-FFF2-40B4-BE49-F238E27FC236}">
                <a16:creationId xmlns:a16="http://schemas.microsoft.com/office/drawing/2014/main" id="{8D32C0CD-B118-B505-B44D-0C407FEAF52E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>
          <a:xfrm>
            <a:off x="9124185" y="5109624"/>
            <a:ext cx="963697" cy="8928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13263782" y="3569381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53" idx="3"/>
            <a:endCxn id="1028" idx="1"/>
          </p:cNvCxnSpPr>
          <p:nvPr/>
        </p:nvCxnSpPr>
        <p:spPr>
          <a:xfrm>
            <a:off x="12431562" y="3287433"/>
            <a:ext cx="1288750" cy="105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351" y="7042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C7837A5-3724-9825-FD95-0F4C3E3563F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611067" y="7801424"/>
            <a:ext cx="1" cy="3152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43508820-7D00-3296-E58D-51165381425D}"/>
              </a:ext>
            </a:extLst>
          </p:cNvPr>
          <p:cNvSpPr txBox="1">
            <a:spLocks/>
          </p:cNvSpPr>
          <p:nvPr/>
        </p:nvSpPr>
        <p:spPr>
          <a:xfrm>
            <a:off x="14876879" y="8568972"/>
            <a:ext cx="1462517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Aurora Serverless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11610422" y="662009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11610422" y="688006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11610422" y="714288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3"/>
          </p:cNvCxnSpPr>
          <p:nvPr/>
        </p:nvCxnSpPr>
        <p:spPr>
          <a:xfrm rot="10800000" flipV="1">
            <a:off x="10549206" y="6742066"/>
            <a:ext cx="1061214" cy="3001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3" idx="1"/>
            <a:endCxn id="24" idx="3"/>
          </p:cNvCxnSpPr>
          <p:nvPr/>
        </p:nvCxnSpPr>
        <p:spPr>
          <a:xfrm rot="10800000">
            <a:off x="10549206" y="6002512"/>
            <a:ext cx="1051138" cy="787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4" idx="1"/>
            <a:endCxn id="24" idx="3"/>
          </p:cNvCxnSpPr>
          <p:nvPr/>
        </p:nvCxnSpPr>
        <p:spPr>
          <a:xfrm rot="10800000">
            <a:off x="10549206" y="6002512"/>
            <a:ext cx="1051138" cy="34162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3"/>
          </p:cNvCxnSpPr>
          <p:nvPr/>
        </p:nvCxnSpPr>
        <p:spPr>
          <a:xfrm rot="10800000" flipV="1">
            <a:off x="10549206" y="7002032"/>
            <a:ext cx="1061214" cy="402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3"/>
          </p:cNvCxnSpPr>
          <p:nvPr/>
        </p:nvCxnSpPr>
        <p:spPr>
          <a:xfrm rot="10800000">
            <a:off x="10549206" y="7042259"/>
            <a:ext cx="1061214" cy="2226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F11D9286-5235-FE79-4E16-F4507254E9A8}"/>
              </a:ext>
            </a:extLst>
          </p:cNvPr>
          <p:cNvCxnSpPr>
            <a:cxnSpLocks/>
            <a:stCxn id="41" idx="3"/>
            <a:endCxn id="57" idx="1"/>
          </p:cNvCxnSpPr>
          <p:nvPr/>
        </p:nvCxnSpPr>
        <p:spPr>
          <a:xfrm>
            <a:off x="9124185" y="5109624"/>
            <a:ext cx="963697" cy="19326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1"/>
            <a:endCxn id="1043" idx="3"/>
          </p:cNvCxnSpPr>
          <p:nvPr/>
        </p:nvCxnSpPr>
        <p:spPr>
          <a:xfrm rot="10800000" flipV="1">
            <a:off x="12944747" y="5921084"/>
            <a:ext cx="1228019" cy="927274"/>
          </a:xfrm>
          <a:prstGeom prst="bentConnector3">
            <a:avLst>
              <a:gd name="adj1" fmla="val 4864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6F868C-6836-77BA-CEFE-0F9BCB4F0CC0}"/>
              </a:ext>
            </a:extLst>
          </p:cNvPr>
          <p:cNvCxnSpPr>
            <a:cxnSpLocks/>
            <a:stCxn id="59" idx="2"/>
            <a:endCxn id="1058" idx="0"/>
          </p:cNvCxnSpPr>
          <p:nvPr/>
        </p:nvCxnSpPr>
        <p:spPr>
          <a:xfrm>
            <a:off x="12211072" y="3826094"/>
            <a:ext cx="1198" cy="5343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꺾인 연결선[E] 1079">
            <a:extLst>
              <a:ext uri="{FF2B5EF4-FFF2-40B4-BE49-F238E27FC236}">
                <a16:creationId xmlns:a16="http://schemas.microsoft.com/office/drawing/2014/main" id="{6B8542FC-CD1F-84F6-EE51-9C55489D2618}"/>
              </a:ext>
            </a:extLst>
          </p:cNvPr>
          <p:cNvCxnSpPr>
            <a:cxnSpLocks/>
            <a:stCxn id="41" idx="0"/>
            <a:endCxn id="1058" idx="1"/>
          </p:cNvCxnSpPr>
          <p:nvPr/>
        </p:nvCxnSpPr>
        <p:spPr>
          <a:xfrm rot="5400000" flipH="1" flipV="1">
            <a:off x="9934357" y="3051663"/>
            <a:ext cx="245606" cy="3107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6745096" y="35422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019784CC-420B-09FC-7FA6-32A6A24C9C7C}"/>
              </a:ext>
            </a:extLst>
          </p:cNvPr>
          <p:cNvCxnSpPr>
            <a:cxnSpLocks/>
            <a:stCxn id="63" idx="3"/>
            <a:endCxn id="16" idx="2"/>
          </p:cNvCxnSpPr>
          <p:nvPr/>
        </p:nvCxnSpPr>
        <p:spPr>
          <a:xfrm flipV="1">
            <a:off x="10535354" y="8649047"/>
            <a:ext cx="1669866" cy="3442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5B494CF-56A5-41CD-A0CB-E3236E1C62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377702" y="8108105"/>
            <a:ext cx="460869" cy="460869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15587374" y="5729677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5951031" y="523143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840BDB77-BCB7-7958-D61D-6C83D1218510}"/>
              </a:ext>
            </a:extLst>
          </p:cNvPr>
          <p:cNvCxnSpPr>
            <a:cxnSpLocks/>
            <a:stCxn id="17" idx="1"/>
            <a:endCxn id="1026" idx="3"/>
          </p:cNvCxnSpPr>
          <p:nvPr/>
        </p:nvCxnSpPr>
        <p:spPr>
          <a:xfrm rot="10800000" flipV="1">
            <a:off x="14638193" y="5464146"/>
            <a:ext cx="1312838" cy="4569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13" idx="1"/>
            <a:endCxn id="1026" idx="3"/>
          </p:cNvCxnSpPr>
          <p:nvPr/>
        </p:nvCxnSpPr>
        <p:spPr>
          <a:xfrm rot="10800000">
            <a:off x="14638193" y="5921084"/>
            <a:ext cx="1312838" cy="445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꺾인 연결선[E] 1024">
            <a:extLst>
              <a:ext uri="{FF2B5EF4-FFF2-40B4-BE49-F238E27FC236}">
                <a16:creationId xmlns:a16="http://schemas.microsoft.com/office/drawing/2014/main" id="{775E5D73-4837-8715-689A-C56F25A0C95A}"/>
              </a:ext>
            </a:extLst>
          </p:cNvPr>
          <p:cNvCxnSpPr>
            <a:cxnSpLocks/>
            <a:stCxn id="13" idx="1"/>
            <a:endCxn id="3" idx="0"/>
          </p:cNvCxnSpPr>
          <p:nvPr/>
        </p:nvCxnSpPr>
        <p:spPr>
          <a:xfrm rot="10800000" flipV="1">
            <a:off x="15611069" y="6366436"/>
            <a:ext cx="339965" cy="6758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1"/>
            <a:endCxn id="1043" idx="3"/>
          </p:cNvCxnSpPr>
          <p:nvPr/>
        </p:nvCxnSpPr>
        <p:spPr>
          <a:xfrm rot="10800000">
            <a:off x="12944744" y="6848361"/>
            <a:ext cx="1261948" cy="2644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11604324" y="740913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3"/>
          </p:cNvCxnSpPr>
          <p:nvPr/>
        </p:nvCxnSpPr>
        <p:spPr>
          <a:xfrm rot="10800000">
            <a:off x="10549206" y="7042259"/>
            <a:ext cx="1055116" cy="488845"/>
          </a:xfrm>
          <a:prstGeom prst="bentConnector3">
            <a:avLst>
              <a:gd name="adj1" fmla="val 4944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14603</TotalTime>
  <Words>622</Words>
  <Application>Microsoft Macintosh PowerPoint</Application>
  <PresentationFormat>사용자 지정</PresentationFormat>
  <Paragraphs>248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KoPubWorldDotum Bold</vt:lpstr>
      <vt:lpstr>KoPubWorldDotum Medium</vt:lpstr>
      <vt:lpstr>Aptos</vt:lpstr>
      <vt:lpstr>Aptos Display</vt:lpstr>
      <vt:lpstr>Arial</vt:lpstr>
      <vt:lpstr>Office 테마</vt:lpstr>
      <vt:lpstr>PowerPoint 프레젠테이션</vt:lpstr>
      <vt:lpstr>Foundation Model 선정의 문제</vt:lpstr>
      <vt:lpstr>Phase 0: 개발 가능성 검토</vt:lpstr>
      <vt:lpstr>Phase 1: 백엔드 필수 요소 구축</vt:lpstr>
      <vt:lpstr>Phase 2: 프론트엔드 필수 요소 구축</vt:lpstr>
      <vt:lpstr>Phase 3: 솔루션 완성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전이현</dc:creator>
  <cp:lastModifiedBy>전이현</cp:lastModifiedBy>
  <cp:revision>91</cp:revision>
  <dcterms:created xsi:type="dcterms:W3CDTF">2024-07-09T15:08:39Z</dcterms:created>
  <dcterms:modified xsi:type="dcterms:W3CDTF">2025-04-15T02:55:32Z</dcterms:modified>
</cp:coreProperties>
</file>