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  <p:sldId id="277" r:id="rId12"/>
  </p:sldIdLst>
  <p:sldSz cx="21677313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D82C6C"/>
    <a:srgbClr val="EB7D0B"/>
    <a:srgbClr val="60A4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77"/>
    <p:restoredTop sz="94680"/>
  </p:normalViewPr>
  <p:slideViewPr>
    <p:cSldViewPr snapToGrid="0">
      <p:cViewPr>
        <p:scale>
          <a:sx n="150" d="100"/>
          <a:sy n="150" d="100"/>
        </p:scale>
        <p:origin x="144" y="-7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2025. 3. 13.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00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36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664" y="1995572"/>
            <a:ext cx="16257985" cy="4245175"/>
          </a:xfrm>
        </p:spPr>
        <p:txBody>
          <a:bodyPr anchor="b"/>
          <a:lstStyle>
            <a:lvl1pPr algn="ctr"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664" y="6404457"/>
            <a:ext cx="16257985" cy="2943960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902" indent="0" algn="ctr">
              <a:buNone/>
              <a:defRPr sz="3556"/>
            </a:lvl2pPr>
            <a:lvl3pPr marL="1625803" indent="0" algn="ctr">
              <a:buNone/>
              <a:defRPr sz="3200"/>
            </a:lvl3pPr>
            <a:lvl4pPr marL="2438705" indent="0" algn="ctr">
              <a:buNone/>
              <a:defRPr sz="2845"/>
            </a:lvl4pPr>
            <a:lvl5pPr marL="3251606" indent="0" algn="ctr">
              <a:buNone/>
              <a:defRPr sz="2845"/>
            </a:lvl5pPr>
            <a:lvl6pPr marL="4064508" indent="0" algn="ctr">
              <a:buNone/>
              <a:defRPr sz="2845"/>
            </a:lvl6pPr>
            <a:lvl7pPr marL="4877410" indent="0" algn="ctr">
              <a:buNone/>
              <a:defRPr sz="2845"/>
            </a:lvl7pPr>
            <a:lvl8pPr marL="5690311" indent="0" algn="ctr">
              <a:buNone/>
              <a:defRPr sz="2845"/>
            </a:lvl8pPr>
            <a:lvl9pPr marL="6503213" indent="0" algn="ctr">
              <a:buNone/>
              <a:defRPr sz="28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5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89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827" y="649196"/>
            <a:ext cx="4674171" cy="10333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315" y="649196"/>
            <a:ext cx="13751545" cy="10333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955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06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025" y="3039931"/>
            <a:ext cx="18696682" cy="5072193"/>
          </a:xfrm>
        </p:spPr>
        <p:txBody>
          <a:bodyPr anchor="b"/>
          <a:lstStyle>
            <a:lvl1pPr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9025" y="8160109"/>
            <a:ext cx="18696682" cy="2667346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902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803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705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4pPr>
            <a:lvl5pPr marL="3251606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5pPr>
            <a:lvl6pPr marL="4064508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6pPr>
            <a:lvl7pPr marL="4877410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7pPr>
            <a:lvl8pPr marL="5690311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8pPr>
            <a:lvl9pPr marL="6503213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29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315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140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4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39" y="649197"/>
            <a:ext cx="18696682" cy="23568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139" y="2989124"/>
            <a:ext cx="9170519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3139" y="4454047"/>
            <a:ext cx="9170519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4140" y="2989124"/>
            <a:ext cx="9215681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4140" y="4454047"/>
            <a:ext cx="9215681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2025. 3. 13.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1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2025. 3. 13.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917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2025. 3. 13.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81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5681" y="1755652"/>
            <a:ext cx="10974140" cy="8665351"/>
          </a:xfrm>
        </p:spPr>
        <p:txBody>
          <a:bodyPr/>
          <a:lstStyle>
            <a:lvl1pPr>
              <a:defRPr sz="5690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54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5681" y="1755652"/>
            <a:ext cx="10974140" cy="8665351"/>
          </a:xfrm>
        </p:spPr>
        <p:txBody>
          <a:bodyPr anchor="t"/>
          <a:lstStyle>
            <a:lvl1pPr marL="0" indent="0">
              <a:buNone/>
              <a:defRPr sz="5690"/>
            </a:lvl1pPr>
            <a:lvl2pPr marL="812902" indent="0">
              <a:buNone/>
              <a:defRPr sz="4978"/>
            </a:lvl2pPr>
            <a:lvl3pPr marL="1625803" indent="0">
              <a:buNone/>
              <a:defRPr sz="4267"/>
            </a:lvl3pPr>
            <a:lvl4pPr marL="2438705" indent="0">
              <a:buNone/>
              <a:defRPr sz="3556"/>
            </a:lvl4pPr>
            <a:lvl5pPr marL="3251606" indent="0">
              <a:buNone/>
              <a:defRPr sz="3556"/>
            </a:lvl5pPr>
            <a:lvl6pPr marL="4064508" indent="0">
              <a:buNone/>
              <a:defRPr sz="3556"/>
            </a:lvl6pPr>
            <a:lvl7pPr marL="4877410" indent="0">
              <a:buNone/>
              <a:defRPr sz="3556"/>
            </a:lvl7pPr>
            <a:lvl8pPr marL="5690311" indent="0">
              <a:buNone/>
              <a:defRPr sz="3556"/>
            </a:lvl8pPr>
            <a:lvl9pPr marL="6503213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2025. 3. 13.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8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316" y="649197"/>
            <a:ext cx="18696682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316" y="3245978"/>
            <a:ext cx="18696682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315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2025. 3. 13.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0610" y="11301650"/>
            <a:ext cx="7316093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9603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49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803" rtl="0" eaLnBrk="1" latinLnBrk="1" hangingPunct="1">
        <a:lnSpc>
          <a:spcPct val="90000"/>
        </a:lnSpc>
        <a:spcBef>
          <a:spcPct val="0"/>
        </a:spcBef>
        <a:buNone/>
        <a:defRPr sz="78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51" indent="-406451" algn="l" defTabSz="1625803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25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5156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057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959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860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76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966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902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0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705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606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508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741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90311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321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3.jpe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2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png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10" Type="http://schemas.openxmlformats.org/officeDocument/2006/relationships/image" Target="../media/image11.png"/><Relationship Id="rId19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456" y="2903588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69455D03-AF5D-A6C2-EA8F-84E7F7B5B8B5}"/>
              </a:ext>
            </a:extLst>
          </p:cNvPr>
          <p:cNvSpPr/>
          <p:nvPr/>
        </p:nvSpPr>
        <p:spPr>
          <a:xfrm>
            <a:off x="12089869" y="3731665"/>
            <a:ext cx="2211868" cy="1998578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46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667493" y="741853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8288011" y="83999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8720716" y="789728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8350852" y="7429471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5144" y="909763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0767637" y="957533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3072" y="1037757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132" y="2888808"/>
            <a:ext cx="461326" cy="46132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604044" y="123861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9215" y="1009244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739558" y="1505197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2305" y="85580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5971073" y="1007548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14954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4179152" y="10334988"/>
            <a:ext cx="469400" cy="469400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227904" y="291135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5215540" y="1084247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19571" y="2883407"/>
            <a:ext cx="461327" cy="461327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3564302" y="3368609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739557" y="3731666"/>
            <a:ext cx="4360903" cy="198731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9679823" y="391936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9679823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9679823" y="45446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6433216" y="1238619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241" y="2884346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6638472" y="292226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5298285" y="2942857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H="1" flipV="1">
            <a:off x="7591357" y="1240316"/>
            <a:ext cx="779000" cy="1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1024" idx="1"/>
            <a:endCxn id="25" idx="3"/>
          </p:cNvCxnSpPr>
          <p:nvPr/>
        </p:nvCxnSpPr>
        <p:spPr>
          <a:xfrm flipH="1">
            <a:off x="8850135" y="1241590"/>
            <a:ext cx="855605" cy="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3" idx="1"/>
            <a:endCxn id="24" idx="2"/>
          </p:cNvCxnSpPr>
          <p:nvPr/>
        </p:nvCxnSpPr>
        <p:spPr>
          <a:xfrm rot="10800000" flipH="1">
            <a:off x="9679822" y="3350136"/>
            <a:ext cx="644973" cy="1014235"/>
          </a:xfrm>
          <a:prstGeom prst="bentConnector4">
            <a:avLst>
              <a:gd name="adj1" fmla="val -35443"/>
              <a:gd name="adj2" fmla="val 751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4852581" y="3368609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1044" idx="3"/>
            <a:endCxn id="14" idx="1"/>
          </p:cNvCxnSpPr>
          <p:nvPr/>
        </p:nvCxnSpPr>
        <p:spPr>
          <a:xfrm flipV="1">
            <a:off x="14301737" y="4730584"/>
            <a:ext cx="1065654" cy="3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40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7208310" y="454797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7222813" y="391805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2"/>
          </p:cNvCxnSpPr>
          <p:nvPr/>
        </p:nvCxnSpPr>
        <p:spPr>
          <a:xfrm rot="10800000" flipH="1">
            <a:off x="7208309" y="3345672"/>
            <a:ext cx="610595" cy="1324270"/>
          </a:xfrm>
          <a:prstGeom prst="bentConnector4">
            <a:avLst>
              <a:gd name="adj1" fmla="val -37439"/>
              <a:gd name="adj2" fmla="val 810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4" idx="1"/>
            <a:endCxn id="24" idx="2"/>
          </p:cNvCxnSpPr>
          <p:nvPr/>
        </p:nvCxnSpPr>
        <p:spPr>
          <a:xfrm rot="10800000" flipH="1">
            <a:off x="9679822" y="3350136"/>
            <a:ext cx="644973" cy="1316457"/>
          </a:xfrm>
          <a:prstGeom prst="bentConnector4">
            <a:avLst>
              <a:gd name="adj1" fmla="val -35443"/>
              <a:gd name="adj2" fmla="val 810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2" idx="1"/>
            <a:endCxn id="24" idx="2"/>
          </p:cNvCxnSpPr>
          <p:nvPr/>
        </p:nvCxnSpPr>
        <p:spPr>
          <a:xfrm rot="10800000" flipH="1">
            <a:off x="9679822" y="3350136"/>
            <a:ext cx="644973" cy="691201"/>
          </a:xfrm>
          <a:prstGeom prst="bentConnector4">
            <a:avLst>
              <a:gd name="adj1" fmla="val -35443"/>
              <a:gd name="adj2" fmla="val 638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2"/>
          </p:cNvCxnSpPr>
          <p:nvPr/>
        </p:nvCxnSpPr>
        <p:spPr>
          <a:xfrm rot="10800000" flipH="1">
            <a:off x="7210190" y="3345674"/>
            <a:ext cx="608714" cy="1018697"/>
          </a:xfrm>
          <a:prstGeom prst="bentConnector4">
            <a:avLst>
              <a:gd name="adj1" fmla="val -37555"/>
              <a:gd name="adj2" fmla="val 756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2"/>
          </p:cNvCxnSpPr>
          <p:nvPr/>
        </p:nvCxnSpPr>
        <p:spPr>
          <a:xfrm rot="10800000" flipH="1">
            <a:off x="7222812" y="3345674"/>
            <a:ext cx="596092" cy="694355"/>
          </a:xfrm>
          <a:prstGeom prst="bentConnector4">
            <a:avLst>
              <a:gd name="adj1" fmla="val -40480"/>
              <a:gd name="adj2" fmla="val 63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0"/>
            <a:endCxn id="1281" idx="2"/>
          </p:cNvCxnSpPr>
          <p:nvPr/>
        </p:nvCxnSpPr>
        <p:spPr>
          <a:xfrm rot="5400000" flipH="1" flipV="1">
            <a:off x="7637022" y="5623109"/>
            <a:ext cx="706033" cy="1924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13929914" y="1080994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6365219" y="840869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802290" y="792178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3" idx="0"/>
            <a:endCxn id="1281" idx="2"/>
          </p:cNvCxnSpPr>
          <p:nvPr/>
        </p:nvCxnSpPr>
        <p:spPr>
          <a:xfrm rot="16200000" flipV="1">
            <a:off x="8600169" y="6584314"/>
            <a:ext cx="706033" cy="19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0"/>
            <a:endCxn id="1281" idx="2"/>
          </p:cNvCxnSpPr>
          <p:nvPr/>
        </p:nvCxnSpPr>
        <p:spPr>
          <a:xfrm rot="16200000" flipV="1">
            <a:off x="8657354" y="6527128"/>
            <a:ext cx="2865364" cy="2275645"/>
          </a:xfrm>
          <a:prstGeom prst="bentConnector3">
            <a:avLst>
              <a:gd name="adj1" fmla="val 877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7208310" y="485529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2"/>
          </p:cNvCxnSpPr>
          <p:nvPr/>
        </p:nvCxnSpPr>
        <p:spPr>
          <a:xfrm rot="10800000" flipH="1">
            <a:off x="7208309" y="3345674"/>
            <a:ext cx="610595" cy="1631595"/>
          </a:xfrm>
          <a:prstGeom prst="bentConnector4">
            <a:avLst>
              <a:gd name="adj1" fmla="val -37439"/>
              <a:gd name="adj2" fmla="val 84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70358" y="1001750"/>
            <a:ext cx="479777" cy="479777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7862119" y="1508532"/>
            <a:ext cx="1418039" cy="26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4" name="처리 1023">
            <a:extLst>
              <a:ext uri="{FF2B5EF4-FFF2-40B4-BE49-F238E27FC236}">
                <a16:creationId xmlns:a16="http://schemas.microsoft.com/office/drawing/2014/main" id="{C171848F-012A-258C-CC6E-42196AD92626}"/>
              </a:ext>
            </a:extLst>
          </p:cNvPr>
          <p:cNvSpPr/>
          <p:nvPr/>
        </p:nvSpPr>
        <p:spPr>
          <a:xfrm>
            <a:off x="9705740" y="112037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JAVASCRIPT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8" name="처리 1037">
            <a:extLst>
              <a:ext uri="{FF2B5EF4-FFF2-40B4-BE49-F238E27FC236}">
                <a16:creationId xmlns:a16="http://schemas.microsoft.com/office/drawing/2014/main" id="{2DB953C1-A657-64C5-01DE-8F19E20C8C57}"/>
              </a:ext>
            </a:extLst>
          </p:cNvPr>
          <p:cNvSpPr/>
          <p:nvPr/>
        </p:nvSpPr>
        <p:spPr>
          <a:xfrm>
            <a:off x="9705739" y="434353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9574488" y="308181"/>
            <a:ext cx="3002314" cy="139657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58285" y="1499838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10500914" y="19995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76" name="제목 1">
            <a:extLst>
              <a:ext uri="{FF2B5EF4-FFF2-40B4-BE49-F238E27FC236}">
                <a16:creationId xmlns:a16="http://schemas.microsoft.com/office/drawing/2014/main" id="{8F98096F-CBC8-C490-20C3-EF35BB9C8BA2}"/>
              </a:ext>
            </a:extLst>
          </p:cNvPr>
          <p:cNvSpPr txBox="1">
            <a:spLocks/>
          </p:cNvSpPr>
          <p:nvPr/>
        </p:nvSpPr>
        <p:spPr>
          <a:xfrm>
            <a:off x="12865535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77" name="그림 1076">
            <a:extLst>
              <a:ext uri="{FF2B5EF4-FFF2-40B4-BE49-F238E27FC236}">
                <a16:creationId xmlns:a16="http://schemas.microsoft.com/office/drawing/2014/main" id="{8FC5D015-0610-EF8E-8D86-8B8AEA279D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93031" y="5468794"/>
            <a:ext cx="462142" cy="462142"/>
          </a:xfrm>
          <a:prstGeom prst="rect">
            <a:avLst/>
          </a:prstGeom>
        </p:spPr>
      </p:pic>
      <p:sp>
        <p:nvSpPr>
          <p:cNvPr id="10" name="처리 9">
            <a:extLst>
              <a:ext uri="{FF2B5EF4-FFF2-40B4-BE49-F238E27FC236}">
                <a16:creationId xmlns:a16="http://schemas.microsoft.com/office/drawing/2014/main" id="{55ABE4A4-6F25-F3DA-547D-51A6BD91D2DB}"/>
              </a:ext>
            </a:extLst>
          </p:cNvPr>
          <p:cNvSpPr/>
          <p:nvPr/>
        </p:nvSpPr>
        <p:spPr>
          <a:xfrm>
            <a:off x="11135118" y="1118786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1" name="처리 20">
            <a:extLst>
              <a:ext uri="{FF2B5EF4-FFF2-40B4-BE49-F238E27FC236}">
                <a16:creationId xmlns:a16="http://schemas.microsoft.com/office/drawing/2014/main" id="{6E69BE1B-A4A8-D40A-92F7-294E8C1EB0C6}"/>
              </a:ext>
            </a:extLst>
          </p:cNvPr>
          <p:cNvSpPr/>
          <p:nvPr/>
        </p:nvSpPr>
        <p:spPr>
          <a:xfrm>
            <a:off x="12640617" y="392763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1546" y="2884346"/>
            <a:ext cx="461326" cy="461326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D296726A-F03D-3D43-3444-11996D685CB9}"/>
              </a:ext>
            </a:extLst>
          </p:cNvPr>
          <p:cNvSpPr txBox="1">
            <a:spLocks/>
          </p:cNvSpPr>
          <p:nvPr/>
        </p:nvSpPr>
        <p:spPr>
          <a:xfrm>
            <a:off x="11644209" y="293191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처리 28">
            <a:extLst>
              <a:ext uri="{FF2B5EF4-FFF2-40B4-BE49-F238E27FC236}">
                <a16:creationId xmlns:a16="http://schemas.microsoft.com/office/drawing/2014/main" id="{1A193837-2E82-CEB0-6757-77060553FF11}"/>
              </a:ext>
            </a:extLst>
          </p:cNvPr>
          <p:cNvSpPr/>
          <p:nvPr/>
        </p:nvSpPr>
        <p:spPr>
          <a:xfrm>
            <a:off x="12640614" y="5162221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Logout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6" name="처리 35">
            <a:extLst>
              <a:ext uri="{FF2B5EF4-FFF2-40B4-BE49-F238E27FC236}">
                <a16:creationId xmlns:a16="http://schemas.microsoft.com/office/drawing/2014/main" id="{EFA01255-DEE4-B5ED-040D-8D4F294B1BB1}"/>
              </a:ext>
            </a:extLst>
          </p:cNvPr>
          <p:cNvSpPr/>
          <p:nvPr/>
        </p:nvSpPr>
        <p:spPr>
          <a:xfrm>
            <a:off x="12640616" y="4242398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TokenExchange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9" name="처리 48">
            <a:extLst>
              <a:ext uri="{FF2B5EF4-FFF2-40B4-BE49-F238E27FC236}">
                <a16:creationId xmlns:a16="http://schemas.microsoft.com/office/drawing/2014/main" id="{5F79AB7F-0D4E-235B-6DD3-22FECBC28875}"/>
              </a:ext>
            </a:extLst>
          </p:cNvPr>
          <p:cNvSpPr/>
          <p:nvPr/>
        </p:nvSpPr>
        <p:spPr>
          <a:xfrm>
            <a:off x="12640615" y="4545726"/>
            <a:ext cx="1241158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TokenRefresh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D5CCB231-067F-48EF-1DA6-844DE8F5BCC5}"/>
              </a:ext>
            </a:extLst>
          </p:cNvPr>
          <p:cNvSpPr/>
          <p:nvPr/>
        </p:nvSpPr>
        <p:spPr>
          <a:xfrm>
            <a:off x="12640615" y="486157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51" name="꺾인 연결선[E] 1050">
            <a:extLst>
              <a:ext uri="{FF2B5EF4-FFF2-40B4-BE49-F238E27FC236}">
                <a16:creationId xmlns:a16="http://schemas.microsoft.com/office/drawing/2014/main" id="{EE4C1F8E-28A7-6EB0-4D78-4CF29404DD93}"/>
              </a:ext>
            </a:extLst>
          </p:cNvPr>
          <p:cNvCxnSpPr>
            <a:cxnSpLocks/>
            <a:stCxn id="24" idx="0"/>
            <a:endCxn id="1024" idx="2"/>
          </p:cNvCxnSpPr>
          <p:nvPr/>
        </p:nvCxnSpPr>
        <p:spPr>
          <a:xfrm rot="5400000" flipH="1" flipV="1">
            <a:off x="9562556" y="2125047"/>
            <a:ext cx="1526003" cy="15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[E] 1059">
            <a:extLst>
              <a:ext uri="{FF2B5EF4-FFF2-40B4-BE49-F238E27FC236}">
                <a16:creationId xmlns:a16="http://schemas.microsoft.com/office/drawing/2014/main" id="{C2FF751F-B4C6-9279-7E43-8F16622ACDD7}"/>
              </a:ext>
            </a:extLst>
          </p:cNvPr>
          <p:cNvCxnSpPr>
            <a:cxnSpLocks/>
            <a:stCxn id="57" idx="0"/>
            <a:endCxn id="1024" idx="2"/>
          </p:cNvCxnSpPr>
          <p:nvPr/>
        </p:nvCxnSpPr>
        <p:spPr>
          <a:xfrm rot="5400000" flipH="1" flipV="1">
            <a:off x="8311842" y="869869"/>
            <a:ext cx="1521541" cy="2507414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>
            <a:extLst>
              <a:ext uri="{FF2B5EF4-FFF2-40B4-BE49-F238E27FC236}">
                <a16:creationId xmlns:a16="http://schemas.microsoft.com/office/drawing/2014/main" id="{08F86CFB-B030-835B-A253-81E7AE61C4F9}"/>
              </a:ext>
            </a:extLst>
          </p:cNvPr>
          <p:cNvCxnSpPr>
            <a:cxnSpLocks/>
            <a:stCxn id="1024" idx="0"/>
            <a:endCxn id="1038" idx="2"/>
          </p:cNvCxnSpPr>
          <p:nvPr/>
        </p:nvCxnSpPr>
        <p:spPr>
          <a:xfrm flipH="1" flipV="1">
            <a:off x="10326318" y="676784"/>
            <a:ext cx="1" cy="4435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9705739" y="76616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HTML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7210191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1" name="꺾인 연결선[E] 1240">
            <a:extLst>
              <a:ext uri="{FF2B5EF4-FFF2-40B4-BE49-F238E27FC236}">
                <a16:creationId xmlns:a16="http://schemas.microsoft.com/office/drawing/2014/main" id="{D2154CFE-A159-563B-555A-EFE3D7DFF0E8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rot="16200000" flipV="1">
            <a:off x="10818495" y="870631"/>
            <a:ext cx="1521541" cy="2505891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직선 화살표 연결선 1259">
            <a:extLst>
              <a:ext uri="{FF2B5EF4-FFF2-40B4-BE49-F238E27FC236}">
                <a16:creationId xmlns:a16="http://schemas.microsoft.com/office/drawing/2014/main" id="{59290E9E-8215-3A80-64ED-0F427B495EC1}"/>
              </a:ext>
            </a:extLst>
          </p:cNvPr>
          <p:cNvCxnSpPr>
            <a:cxnSpLocks/>
            <a:stCxn id="1024" idx="3"/>
            <a:endCxn id="10" idx="1"/>
          </p:cNvCxnSpPr>
          <p:nvPr/>
        </p:nvCxnSpPr>
        <p:spPr>
          <a:xfrm flipV="1">
            <a:off x="10946897" y="1241454"/>
            <a:ext cx="188221" cy="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35C7AA75-6D3C-158F-D9A2-28D83FC3B848}"/>
              </a:ext>
            </a:extLst>
          </p:cNvPr>
          <p:cNvCxnSpPr>
            <a:cxnSpLocks/>
            <a:stCxn id="53" idx="1"/>
            <a:endCxn id="27" idx="3"/>
          </p:cNvCxnSpPr>
          <p:nvPr/>
        </p:nvCxnSpPr>
        <p:spPr>
          <a:xfrm flipH="1">
            <a:off x="13062872" y="3114071"/>
            <a:ext cx="956698" cy="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8582613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10109" y="5468794"/>
            <a:ext cx="462142" cy="462142"/>
          </a:xfrm>
          <a:prstGeom prst="rect">
            <a:avLst/>
          </a:prstGeom>
        </p:spPr>
      </p:pic>
      <p:cxnSp>
        <p:nvCxnSpPr>
          <p:cNvPr id="1283" name="꺾인 연결선[E] 1282">
            <a:extLst>
              <a:ext uri="{FF2B5EF4-FFF2-40B4-BE49-F238E27FC236}">
                <a16:creationId xmlns:a16="http://schemas.microsoft.com/office/drawing/2014/main" id="{0F2AAECE-5665-AD65-5046-626B661DE760}"/>
              </a:ext>
            </a:extLst>
          </p:cNvPr>
          <p:cNvCxnSpPr>
            <a:cxnSpLocks/>
            <a:stCxn id="29" idx="1"/>
            <a:endCxn id="27" idx="2"/>
          </p:cNvCxnSpPr>
          <p:nvPr/>
        </p:nvCxnSpPr>
        <p:spPr>
          <a:xfrm rot="10800000" flipH="1">
            <a:off x="12640613" y="3345672"/>
            <a:ext cx="191596" cy="1939216"/>
          </a:xfrm>
          <a:prstGeom prst="bentConnector4">
            <a:avLst>
              <a:gd name="adj1" fmla="val -119314"/>
              <a:gd name="adj2" fmla="val 84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꺾인 연결선[E] 1308">
            <a:extLst>
              <a:ext uri="{FF2B5EF4-FFF2-40B4-BE49-F238E27FC236}">
                <a16:creationId xmlns:a16="http://schemas.microsoft.com/office/drawing/2014/main" id="{687C4D7D-A794-02AD-B474-FE2357E60152}"/>
              </a:ext>
            </a:extLst>
          </p:cNvPr>
          <p:cNvCxnSpPr>
            <a:cxnSpLocks/>
            <a:stCxn id="51" idx="1"/>
            <a:endCxn id="27" idx="2"/>
          </p:cNvCxnSpPr>
          <p:nvPr/>
        </p:nvCxnSpPr>
        <p:spPr>
          <a:xfrm rot="10800000" flipH="1">
            <a:off x="12640614" y="3345674"/>
            <a:ext cx="191595" cy="1638565"/>
          </a:xfrm>
          <a:prstGeom prst="bentConnector4">
            <a:avLst>
              <a:gd name="adj1" fmla="val -119314"/>
              <a:gd name="adj2" fmla="val 822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꺾인 연결선[E] 1312">
            <a:extLst>
              <a:ext uri="{FF2B5EF4-FFF2-40B4-BE49-F238E27FC236}">
                <a16:creationId xmlns:a16="http://schemas.microsoft.com/office/drawing/2014/main" id="{1762EA29-BD57-2039-B918-C815B029BBA7}"/>
              </a:ext>
            </a:extLst>
          </p:cNvPr>
          <p:cNvCxnSpPr>
            <a:cxnSpLocks/>
            <a:stCxn id="49" idx="1"/>
            <a:endCxn id="27" idx="2"/>
          </p:cNvCxnSpPr>
          <p:nvPr/>
        </p:nvCxnSpPr>
        <p:spPr>
          <a:xfrm rot="10800000" flipH="1">
            <a:off x="12640615" y="3345674"/>
            <a:ext cx="191594" cy="1322721"/>
          </a:xfrm>
          <a:prstGeom prst="bentConnector4">
            <a:avLst>
              <a:gd name="adj1" fmla="val -119315"/>
              <a:gd name="adj2" fmla="val 77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4" name="꺾인 연결선[E] 1313">
            <a:extLst>
              <a:ext uri="{FF2B5EF4-FFF2-40B4-BE49-F238E27FC236}">
                <a16:creationId xmlns:a16="http://schemas.microsoft.com/office/drawing/2014/main" id="{A71AE571-E403-2012-1B48-223A003BAF08}"/>
              </a:ext>
            </a:extLst>
          </p:cNvPr>
          <p:cNvCxnSpPr>
            <a:cxnSpLocks/>
            <a:stCxn id="36" idx="1"/>
            <a:endCxn id="27" idx="2"/>
          </p:cNvCxnSpPr>
          <p:nvPr/>
        </p:nvCxnSpPr>
        <p:spPr>
          <a:xfrm rot="10800000" flipH="1">
            <a:off x="12640615" y="3345674"/>
            <a:ext cx="191594" cy="1019393"/>
          </a:xfrm>
          <a:prstGeom prst="bentConnector4">
            <a:avLst>
              <a:gd name="adj1" fmla="val -119315"/>
              <a:gd name="adj2" fmla="val 713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3" name="꺾인 연결선[E] 1322">
            <a:extLst>
              <a:ext uri="{FF2B5EF4-FFF2-40B4-BE49-F238E27FC236}">
                <a16:creationId xmlns:a16="http://schemas.microsoft.com/office/drawing/2014/main" id="{58AFC1B8-AFF8-0AF8-6819-E7CE160A3528}"/>
              </a:ext>
            </a:extLst>
          </p:cNvPr>
          <p:cNvCxnSpPr>
            <a:cxnSpLocks/>
            <a:stCxn id="21" idx="1"/>
            <a:endCxn id="27" idx="2"/>
          </p:cNvCxnSpPr>
          <p:nvPr/>
        </p:nvCxnSpPr>
        <p:spPr>
          <a:xfrm rot="10800000" flipH="1">
            <a:off x="12640616" y="3345674"/>
            <a:ext cx="191593" cy="704625"/>
          </a:xfrm>
          <a:prstGeom prst="bentConnector4">
            <a:avLst>
              <a:gd name="adj1" fmla="val -119315"/>
              <a:gd name="adj2" fmla="val 587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5283582" y="10072377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E23C581-ED7F-37CE-6107-1D581983A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244" y="9110242"/>
            <a:ext cx="465429" cy="4654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F804A88-1016-06BA-EEE7-945EE4E1EC67}"/>
              </a:ext>
            </a:extLst>
          </p:cNvPr>
          <p:cNvSpPr txBox="1">
            <a:spLocks/>
          </p:cNvSpPr>
          <p:nvPr/>
        </p:nvSpPr>
        <p:spPr>
          <a:xfrm>
            <a:off x="12802737" y="958794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06634" y="9109903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367391" y="4499920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14936985" y="4961246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1079" name="직선 화살표 연결선 1078">
            <a:extLst>
              <a:ext uri="{FF2B5EF4-FFF2-40B4-BE49-F238E27FC236}">
                <a16:creationId xmlns:a16="http://schemas.microsoft.com/office/drawing/2014/main" id="{9CF04B74-8B16-40A4-2199-CE6A131D7B7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7035005" y="7686536"/>
            <a:ext cx="2088" cy="2352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>
            <a:extLst>
              <a:ext uri="{FF2B5EF4-FFF2-40B4-BE49-F238E27FC236}">
                <a16:creationId xmlns:a16="http://schemas.microsoft.com/office/drawing/2014/main" id="{499FAE31-E5A4-C799-5C85-5B36664045F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8953432" y="7697469"/>
            <a:ext cx="725" cy="199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7" name="제목 1">
            <a:extLst>
              <a:ext uri="{FF2B5EF4-FFF2-40B4-BE49-F238E27FC236}">
                <a16:creationId xmlns:a16="http://schemas.microsoft.com/office/drawing/2014/main" id="{9DFD3D5D-CDEB-B859-0DFB-9E92EE6AA8C9}"/>
              </a:ext>
            </a:extLst>
          </p:cNvPr>
          <p:cNvSpPr txBox="1">
            <a:spLocks/>
          </p:cNvSpPr>
          <p:nvPr/>
        </p:nvSpPr>
        <p:spPr>
          <a:xfrm>
            <a:off x="8495303" y="958181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31" name="직선 화살표 연결선 1230">
            <a:extLst>
              <a:ext uri="{FF2B5EF4-FFF2-40B4-BE49-F238E27FC236}">
                <a16:creationId xmlns:a16="http://schemas.microsoft.com/office/drawing/2014/main" id="{EE53A184-6A56-E74F-B47E-0367D50E1AFF}"/>
              </a:ext>
            </a:extLst>
          </p:cNvPr>
          <p:cNvCxnSpPr>
            <a:cxnSpLocks/>
            <a:stCxn id="1076" idx="2"/>
            <a:endCxn id="15" idx="0"/>
          </p:cNvCxnSpPr>
          <p:nvPr/>
        </p:nvCxnSpPr>
        <p:spPr>
          <a:xfrm>
            <a:off x="13235136" y="6232269"/>
            <a:ext cx="27823" cy="2877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0" name="직선 화살표 연결선 1239">
            <a:extLst>
              <a:ext uri="{FF2B5EF4-FFF2-40B4-BE49-F238E27FC236}">
                <a16:creationId xmlns:a16="http://schemas.microsoft.com/office/drawing/2014/main" id="{E1B90D06-F049-546C-298B-12F35937991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8939349" y="8662031"/>
            <a:ext cx="924" cy="447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직선 화살표 연결선 1245">
            <a:extLst>
              <a:ext uri="{FF2B5EF4-FFF2-40B4-BE49-F238E27FC236}">
                <a16:creationId xmlns:a16="http://schemas.microsoft.com/office/drawing/2014/main" id="{BFD640ED-6644-24DE-0876-E93E5BAACCB5}"/>
              </a:ext>
            </a:extLst>
          </p:cNvPr>
          <p:cNvCxnSpPr>
            <a:cxnSpLocks/>
            <a:stCxn id="1028" idx="1"/>
            <a:endCxn id="53" idx="3"/>
          </p:cNvCxnSpPr>
          <p:nvPr/>
        </p:nvCxnSpPr>
        <p:spPr>
          <a:xfrm flipH="1">
            <a:off x="14480898" y="3109514"/>
            <a:ext cx="817387" cy="45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2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31038B88-F7AE-43D2-3A38-0859B8072AF2}"/>
              </a:ext>
            </a:extLst>
          </p:cNvPr>
          <p:cNvSpPr/>
          <p:nvPr/>
        </p:nvSpPr>
        <p:spPr>
          <a:xfrm>
            <a:off x="9318323" y="4161690"/>
            <a:ext cx="1345941" cy="3369174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C6426C93-F7E6-94F0-C6F7-9E3EB42582BD}"/>
              </a:ext>
            </a:extLst>
          </p:cNvPr>
          <p:cNvSpPr/>
          <p:nvPr/>
        </p:nvSpPr>
        <p:spPr>
          <a:xfrm>
            <a:off x="11488340" y="4158938"/>
            <a:ext cx="1789747" cy="3374553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1647" y="5487327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6870029" y="5283845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4295" y="2612696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522741" y="565534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7912" y="5425974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3659857" y="5182344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6757" y="5316675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9770" y="5424278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2640362" y="517671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516208" y="6778164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805833" y="655667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805833" y="684815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805833" y="713693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3351913" y="5655350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534529" y="554058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4510055" y="5656945"/>
            <a:ext cx="822764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803952" y="57868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798271" y="515688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803952" y="60941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5160861" y="4012838"/>
            <a:ext cx="2398096" cy="2138368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732" y="3792007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5839361" y="35675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0631" y="3884690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805833" y="548122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12013612" y="3616355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1139846" y="11601513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4783" y="6743472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6278361" y="6496947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D309DDB-C7E9-A597-6773-2D20B90C08A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383110" y="5459614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33E5A4C-52F1-1E6B-FF9B-30F3F9910BE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6054112" y="5455412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25DE08C-E4D0-F0DF-3CDF-CB415D79D4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6706858" y="5443904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121887" y="3884353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C72891EE-A97E-9D6E-47CA-21EE82787F87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3008942" y="6496947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85D0B392-BB4C-2A48-775D-6061FCA7F40C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3008943" y="6970129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8B82FBC2-A70B-5056-EB88-E560B8E8DC46}"/>
              </a:ext>
            </a:extLst>
          </p:cNvPr>
          <p:cNvSpPr txBox="1">
            <a:spLocks/>
          </p:cNvSpPr>
          <p:nvPr/>
        </p:nvSpPr>
        <p:spPr>
          <a:xfrm>
            <a:off x="9528153" y="3644155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92016821-DF80-2676-AC28-D1920624FCBF}"/>
              </a:ext>
            </a:extLst>
          </p:cNvPr>
          <p:cNvSpPr/>
          <p:nvPr/>
        </p:nvSpPr>
        <p:spPr>
          <a:xfrm>
            <a:off x="5332819" y="5306597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333B75-D60C-9933-5A6C-1FC8BF360E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64207" y="2615325"/>
            <a:ext cx="462142" cy="462142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F26C1E1A-00F8-52FD-9B29-C0DECBC994D6}"/>
              </a:ext>
            </a:extLst>
          </p:cNvPr>
          <p:cNvSpPr txBox="1">
            <a:spLocks/>
          </p:cNvSpPr>
          <p:nvPr/>
        </p:nvSpPr>
        <p:spPr>
          <a:xfrm>
            <a:off x="7766448" y="2421442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506844-BED0-1286-314E-61B7A01B1904}"/>
              </a:ext>
            </a:extLst>
          </p:cNvPr>
          <p:cNvSpPr/>
          <p:nvPr/>
        </p:nvSpPr>
        <p:spPr>
          <a:xfrm>
            <a:off x="5330216" y="4419207"/>
            <a:ext cx="1997897" cy="700696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7EC2B79-50AE-8C30-7BE5-484D3CCB1FD2}"/>
              </a:ext>
            </a:extLst>
          </p:cNvPr>
          <p:cNvSpPr txBox="1">
            <a:spLocks/>
          </p:cNvSpPr>
          <p:nvPr/>
        </p:nvSpPr>
        <p:spPr>
          <a:xfrm>
            <a:off x="6034294" y="4567895"/>
            <a:ext cx="512382" cy="387771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2D29D2D6-87F4-C7B4-E26C-5D92C501ECF4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330717" y="5656946"/>
            <a:ext cx="2203813" cy="77527"/>
          </a:xfrm>
          <a:prstGeom prst="bentConnector3">
            <a:avLst>
              <a:gd name="adj1" fmla="val 44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F0380B2-BCFC-D739-F160-C58614F63999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330716" y="5656946"/>
            <a:ext cx="2185492" cy="1315105"/>
          </a:xfrm>
          <a:prstGeom prst="bentConnector3">
            <a:avLst>
              <a:gd name="adj1" fmla="val 355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785E2163-03A4-C769-BACC-C8EFA654FFDD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330717" y="4628843"/>
            <a:ext cx="2185491" cy="1028102"/>
          </a:xfrm>
          <a:prstGeom prst="bentConnector3">
            <a:avLst>
              <a:gd name="adj1" fmla="val 35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341488FF-93C0-A601-6CE8-363A04D1A25A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953785" y="4399078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EF62E46B-C322-4C4A-78D7-78862F5A2CC2}"/>
              </a:ext>
            </a:extLst>
          </p:cNvPr>
          <p:cNvSpPr txBox="1">
            <a:spLocks/>
          </p:cNvSpPr>
          <p:nvPr/>
        </p:nvSpPr>
        <p:spPr>
          <a:xfrm>
            <a:off x="13480012" y="4196761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D9183634-D7D8-68FC-36F7-82A39535D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5443293" y="4463086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BFC37B5B-63E9-32E3-3DC1-B5B458412B4A}"/>
              </a:ext>
            </a:extLst>
          </p:cNvPr>
          <p:cNvSpPr txBox="1">
            <a:spLocks/>
          </p:cNvSpPr>
          <p:nvPr/>
        </p:nvSpPr>
        <p:spPr>
          <a:xfrm>
            <a:off x="14942127" y="4171482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43D26DBF-2F2B-E865-3E43-F086A2A9C884}"/>
              </a:ext>
            </a:extLst>
          </p:cNvPr>
          <p:cNvSpPr txBox="1">
            <a:spLocks/>
          </p:cNvSpPr>
          <p:nvPr/>
        </p:nvSpPr>
        <p:spPr>
          <a:xfrm>
            <a:off x="9516207" y="4434957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D2CA8690-2076-F6A0-6184-53D4C3004910}"/>
              </a:ext>
            </a:extLst>
          </p:cNvPr>
          <p:cNvSpPr/>
          <p:nvPr/>
        </p:nvSpPr>
        <p:spPr>
          <a:xfrm>
            <a:off x="11805833" y="4504263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424A4335-B74B-DFB4-7C91-A338C96B432C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3006239" y="4626930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64D72915-3790-A5E4-0455-CC25D85AC716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4415112" y="4629742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6328338D-1EDA-576B-2BCD-525954597436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10484086" y="4626930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48F427D6-82E8-7274-B240-318AE0B781D8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10502409" y="5278856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71280AAB-918E-C4B7-3B8D-6FEEE7DA371F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10502408" y="5627410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7C2D0A5F-676B-C64B-7D77-A6401874DD87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10502408" y="5734473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8278EAA9-22C5-8686-FDCA-9375183D0D58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10502408" y="5734472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EA783922-7968-CE26-A980-D6E00B57C17A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10484087" y="6678648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5627ABDC-B092-3C1D-D5E6-B13773A09DA9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10484087" y="6970128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E6CB37D0-D5AA-DD89-6C4A-81BA1F09DC2C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10484087" y="6972051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A6CB1323-9FDC-0599-FB8D-1C4E800DDA8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3001380" y="5278856"/>
            <a:ext cx="4070267" cy="441186"/>
          </a:xfrm>
          <a:prstGeom prst="bentConnector3">
            <a:avLst>
              <a:gd name="adj1" fmla="val 316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13FF1740-66AD-2F9D-E312-C9387508257C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3008942" y="5603198"/>
            <a:ext cx="4062705" cy="116844"/>
          </a:xfrm>
          <a:prstGeom prst="bentConnector3">
            <a:avLst>
              <a:gd name="adj1" fmla="val 30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2AD31820-4914-7960-6614-D830081E061D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13007061" y="5720042"/>
            <a:ext cx="4064586" cy="188729"/>
          </a:xfrm>
          <a:prstGeom prst="bentConnector3">
            <a:avLst>
              <a:gd name="adj1" fmla="val 3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0CD098E9-0D26-937D-DB35-D974992EB817}"/>
              </a:ext>
            </a:extLst>
          </p:cNvPr>
          <p:cNvCxnSpPr>
            <a:cxnSpLocks/>
            <a:stCxn id="63" idx="2"/>
            <a:endCxn id="1321" idx="0"/>
          </p:cNvCxnSpPr>
          <p:nvPr/>
        </p:nvCxnSpPr>
        <p:spPr>
          <a:xfrm rot="5400000">
            <a:off x="10903672" y="2162460"/>
            <a:ext cx="569317" cy="2394073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B7283620-4C7C-7419-6B05-ED96FACE55B0}"/>
              </a:ext>
            </a:extLst>
          </p:cNvPr>
          <p:cNvCxnSpPr>
            <a:cxnSpLocks/>
            <a:stCxn id="1281" idx="0"/>
            <a:endCxn id="63" idx="2"/>
          </p:cNvCxnSpPr>
          <p:nvPr/>
        </p:nvCxnSpPr>
        <p:spPr>
          <a:xfrm rot="5400000" flipH="1" flipV="1">
            <a:off x="12113531" y="3344521"/>
            <a:ext cx="541517" cy="2153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꺾인 연결선[E] 1023">
            <a:extLst>
              <a:ext uri="{FF2B5EF4-FFF2-40B4-BE49-F238E27FC236}">
                <a16:creationId xmlns:a16="http://schemas.microsoft.com/office/drawing/2014/main" id="{FD03A196-F7E5-DA0C-885B-AD1D37B55149}"/>
              </a:ext>
            </a:extLst>
          </p:cNvPr>
          <p:cNvCxnSpPr>
            <a:cxnSpLocks/>
            <a:stCxn id="1365" idx="0"/>
            <a:endCxn id="63" idx="2"/>
          </p:cNvCxnSpPr>
          <p:nvPr/>
        </p:nvCxnSpPr>
        <p:spPr>
          <a:xfrm rot="16200000" flipV="1">
            <a:off x="12714899" y="2745306"/>
            <a:ext cx="1121923" cy="1780988"/>
          </a:xfrm>
          <a:prstGeom prst="bentConnector3">
            <a:avLst>
              <a:gd name="adj1" fmla="val 74563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84D7F42F-4A79-1658-4C36-6CEDAEEFC88C}"/>
              </a:ext>
            </a:extLst>
          </p:cNvPr>
          <p:cNvCxnSpPr>
            <a:cxnSpLocks/>
            <a:stCxn id="19" idx="0"/>
            <a:endCxn id="63" idx="2"/>
          </p:cNvCxnSpPr>
          <p:nvPr/>
        </p:nvCxnSpPr>
        <p:spPr>
          <a:xfrm rot="16200000" flipV="1">
            <a:off x="13740482" y="1719723"/>
            <a:ext cx="2209007" cy="4919238"/>
          </a:xfrm>
          <a:prstGeom prst="bentConnector3">
            <a:avLst>
              <a:gd name="adj1" fmla="val 87225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71FF8702-FED6-127F-52F1-3D46423D98B5}"/>
              </a:ext>
            </a:extLst>
          </p:cNvPr>
          <p:cNvSpPr txBox="1">
            <a:spLocks/>
          </p:cNvSpPr>
          <p:nvPr/>
        </p:nvSpPr>
        <p:spPr>
          <a:xfrm>
            <a:off x="11743721" y="2417764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36" name="직선 화살표 연결선 1035">
            <a:extLst>
              <a:ext uri="{FF2B5EF4-FFF2-40B4-BE49-F238E27FC236}">
                <a16:creationId xmlns:a16="http://schemas.microsoft.com/office/drawing/2014/main" id="{2468F6CF-A7E1-688D-B452-15AF2328A4E6}"/>
              </a:ext>
            </a:extLst>
          </p:cNvPr>
          <p:cNvCxnSpPr>
            <a:cxnSpLocks/>
            <a:stCxn id="63" idx="1"/>
            <a:endCxn id="22" idx="3"/>
          </p:cNvCxnSpPr>
          <p:nvPr/>
        </p:nvCxnSpPr>
        <p:spPr>
          <a:xfrm flipH="1">
            <a:off x="8626349" y="2843767"/>
            <a:ext cx="3527946" cy="2629"/>
          </a:xfrm>
          <a:prstGeom prst="straightConnector1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꺾인 연결선[E] 1038">
            <a:extLst>
              <a:ext uri="{FF2B5EF4-FFF2-40B4-BE49-F238E27FC236}">
                <a16:creationId xmlns:a16="http://schemas.microsoft.com/office/drawing/2014/main" id="{3E7A12C3-2FBF-42E1-4C22-15FC7768F23E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rot="10800000" flipV="1">
            <a:off x="6546677" y="2846395"/>
            <a:ext cx="1617531" cy="1915385"/>
          </a:xfrm>
          <a:prstGeom prst="bentConnector3">
            <a:avLst>
              <a:gd name="adj1" fmla="val 76893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3DAC308B-8DEB-DB98-BB79-DD4CC91C5F68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3007061" y="5720042"/>
            <a:ext cx="4064586" cy="496054"/>
          </a:xfrm>
          <a:prstGeom prst="bentConnector3">
            <a:avLst>
              <a:gd name="adj1" fmla="val 31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5" name="직선 화살표 연결선 1344">
            <a:extLst>
              <a:ext uri="{FF2B5EF4-FFF2-40B4-BE49-F238E27FC236}">
                <a16:creationId xmlns:a16="http://schemas.microsoft.com/office/drawing/2014/main" id="{6FE09CF8-E4D9-FD95-582E-CD8BA2E71A4C}"/>
              </a:ext>
            </a:extLst>
          </p:cNvPr>
          <p:cNvCxnSpPr>
            <a:cxnSpLocks/>
            <a:stCxn id="55" idx="2"/>
            <a:endCxn id="47" idx="0"/>
          </p:cNvCxnSpPr>
          <p:nvPr/>
        </p:nvCxnSpPr>
        <p:spPr>
          <a:xfrm>
            <a:off x="6929228" y="5882123"/>
            <a:ext cx="6220" cy="6148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72BE46B1-8A40-A66C-2FC6-12215484F9D9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5935163" y="5720041"/>
            <a:ext cx="1136484" cy="7732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D76A8403-AB59-5F56-F93D-3436F3EC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555" y="706451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10EE7717-755C-1773-74F1-D8482F0EA898}"/>
              </a:ext>
            </a:extLst>
          </p:cNvPr>
          <p:cNvSpPr txBox="1">
            <a:spLocks/>
          </p:cNvSpPr>
          <p:nvPr/>
        </p:nvSpPr>
        <p:spPr>
          <a:xfrm>
            <a:off x="13758902" y="683686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5F0DBADA-6E28-A6A2-8134-D353F321B803}"/>
              </a:ext>
            </a:extLst>
          </p:cNvPr>
          <p:cNvSpPr txBox="1">
            <a:spLocks/>
          </p:cNvSpPr>
          <p:nvPr/>
        </p:nvSpPr>
        <p:spPr>
          <a:xfrm>
            <a:off x="15032662" y="6843451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53463989-5D77-4C43-13E9-6CCFC135E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469733" y="7064423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994F1499-F788-38F8-F254-DEF95FBBC516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4351985" y="7297138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7AFCC29E-F4C4-7F16-F51E-1940D08D258F}"/>
              </a:ext>
            </a:extLst>
          </p:cNvPr>
          <p:cNvSpPr txBox="1">
            <a:spLocks/>
          </p:cNvSpPr>
          <p:nvPr/>
        </p:nvSpPr>
        <p:spPr>
          <a:xfrm>
            <a:off x="15037028" y="6044246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E106FA1-FAB0-CC7A-1C9C-57E0F2AB6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469733" y="626054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F9B01412-5E48-FB8A-F9B0-A305FEF0562A}"/>
              </a:ext>
            </a:extLst>
          </p:cNvPr>
          <p:cNvSpPr txBox="1">
            <a:spLocks/>
          </p:cNvSpPr>
          <p:nvPr/>
        </p:nvSpPr>
        <p:spPr>
          <a:xfrm>
            <a:off x="13524724" y="60281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7D41D965-1736-CB1F-7BA5-C6980DF1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926" y="62642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75F89F16-1286-353A-1893-C46DDE077E3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081360" y="6604414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AADDBA02-411F-8211-B753-362151A949E9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4350356" y="6493257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CBECEA5A-C026-1315-DECB-AE5C377042C2}"/>
              </a:ext>
            </a:extLst>
          </p:cNvPr>
          <p:cNvSpPr txBox="1">
            <a:spLocks/>
          </p:cNvSpPr>
          <p:nvPr/>
        </p:nvSpPr>
        <p:spPr>
          <a:xfrm>
            <a:off x="16975695" y="6397273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92C239DB-852A-A318-0FE2-4697CECED05F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5935164" y="6493257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7CC70EF4-EE44-C73A-5B09-20833F58D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4002429" y="3668371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AF53ADA5-7303-06F5-EE9D-753562049B55}"/>
              </a:ext>
            </a:extLst>
          </p:cNvPr>
          <p:cNvCxnSpPr>
            <a:cxnSpLocks/>
            <a:stCxn id="29" idx="1"/>
            <a:endCxn id="1026" idx="3"/>
          </p:cNvCxnSpPr>
          <p:nvPr/>
        </p:nvCxnSpPr>
        <p:spPr>
          <a:xfrm rot="10800000">
            <a:off x="4559928" y="3961837"/>
            <a:ext cx="1474367" cy="799944"/>
          </a:xfrm>
          <a:prstGeom prst="bentConnector3">
            <a:avLst>
              <a:gd name="adj1" fmla="val 76416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C3610C31-5632-65E2-5388-3024BE2A3423}"/>
              </a:ext>
            </a:extLst>
          </p:cNvPr>
          <p:cNvSpPr txBox="1">
            <a:spLocks/>
          </p:cNvSpPr>
          <p:nvPr/>
        </p:nvSpPr>
        <p:spPr>
          <a:xfrm>
            <a:off x="3644508" y="3378948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257458" y="3895390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417685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5229191" y="4998245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7185046" y="6265381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10832911" y="6265381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5223947" y="5004596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962980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9389024" y="5004595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9376410" y="4996558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5963" y="5035649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9035861" y="6265381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5223947" y="5004596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229192" y="500459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4979439" y="2934730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24085" y="6033632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57152" y="601986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2297" y="5106209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8433366" y="5781091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8075737" y="553237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4330461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606484" y="4330461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31" y="48422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977547" y="529312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579861" y="5068852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439564" y="5057695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744136" y="532585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600719" y="507496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155728" y="485444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01" y="573972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6278413" y="620052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881715" y="5082025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470552" y="595339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0582" y="6070064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8987689" y="64966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605770" y="4322424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68" y="432242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048" y="6983932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4827031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457843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5456408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59279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5273727" y="5033198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11324085" y="4832595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459094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4804325" y="47984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466473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49247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5187528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13957152" y="4801866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8340516" y="744882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8029679" y="6070064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903119" y="64962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9016034" y="6577701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009752" y="5866410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8260752" y="5846848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8441069" y="6595881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8052705" y="459344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98048" y="550024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8232012" y="4680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8232012" y="494052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8232012" y="520335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8829119" y="6200525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9063497" y="5369667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11759203" y="5046671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4420898" y="5032822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13448183" y="5032822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9435121" y="4802528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9435121" y="5057694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899232" y="5050153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6425684" y="397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763" y="568836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4045110" y="616860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5587374" y="663196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613372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007763" y="753342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11835621" y="838104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6694" y="688006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3979187" y="737599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3212" y="8762205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5771849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759639" y="2800657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4821" y="5790903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8057873" y="62631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596436" y="3302038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6008735" y="4691340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5619079" y="5194789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2305" y="292502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5971072" y="3067338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883028" y="4728021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6994334" y="3067338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1716552" y="442245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811214" y="626302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815680" y="922709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969421" y="3056363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1841473" y="355809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11441091" y="5580076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788557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600346" y="5699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600346" y="595933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600346" y="62221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6440472" y="3302038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7883028" y="2973715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4055" y="3068920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9809977" y="3506822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6811593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811214" y="730276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3720314" y="313134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7463734" y="3302038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9086135" y="3299585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10515381" y="3287433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11832299" y="520578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11451462" y="4151522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4683160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11610717" y="436044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10549206" y="5821340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9124185" y="5109624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3263782" y="3569381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12431562" y="3287433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351" y="7042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611067" y="7801424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4876879" y="8568972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610422" y="6620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610422" y="688006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610422" y="714288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10549206" y="6742066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10549206" y="6002512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10549206" y="6002512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10549206" y="7002032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10549206" y="7042259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9124185" y="5109624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12944747" y="5921084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12211072" y="3826094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9934357" y="3051663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6745096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10535354" y="8649047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77702" y="8108105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5587374" y="572967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523143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14638193" y="5464146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14638193" y="5921084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5611069" y="6366436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12944744" y="6848361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604324" y="740913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10549206" y="7042259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12058</TotalTime>
  <Words>550</Words>
  <Application>Microsoft Macintosh PowerPoint</Application>
  <PresentationFormat>사용자 지정</PresentationFormat>
  <Paragraphs>203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KoPubWorldDotum Bold</vt:lpstr>
      <vt:lpstr>KoPubWorldDotum Medium</vt:lpstr>
      <vt:lpstr>Aptos</vt:lpstr>
      <vt:lpstr>Aptos Display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72</cp:revision>
  <dcterms:created xsi:type="dcterms:W3CDTF">2024-07-09T15:08:39Z</dcterms:created>
  <dcterms:modified xsi:type="dcterms:W3CDTF">2025-03-13T12:02:23Z</dcterms:modified>
</cp:coreProperties>
</file>