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12192000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3"/>
    <p:restoredTop sz="94719"/>
  </p:normalViewPr>
  <p:slideViewPr>
    <p:cSldViewPr snapToGrid="0">
      <p:cViewPr>
        <p:scale>
          <a:sx n="264" d="100"/>
          <a:sy n="264" d="100"/>
        </p:scale>
        <p:origin x="-1520" y="-3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572"/>
            <a:ext cx="10363200" cy="424517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4457"/>
            <a:ext cx="9144000" cy="294396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96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95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96"/>
            <a:ext cx="2628900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96"/>
            <a:ext cx="7734300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21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777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933"/>
            <a:ext cx="10515600" cy="507219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60111"/>
            <a:ext cx="10515600" cy="26673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228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978"/>
            <a:ext cx="5181600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978"/>
            <a:ext cx="5181600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159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99"/>
            <a:ext cx="10515600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9124"/>
            <a:ext cx="5157787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4047"/>
            <a:ext cx="5157787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9124"/>
            <a:ext cx="5183188" cy="146492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4047"/>
            <a:ext cx="5183188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212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051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73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653"/>
            <a:ext cx="6172200" cy="86653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966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906"/>
            <a:ext cx="3932237" cy="2845171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653"/>
            <a:ext cx="6172200" cy="8665351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8076"/>
            <a:ext cx="3932237" cy="677703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1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99"/>
            <a:ext cx="10515600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978"/>
            <a:ext cx="10515600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2025. 2. 24.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1652"/>
            <a:ext cx="41148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1652"/>
            <a:ext cx="2743200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645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6.svg"/><Relationship Id="rId19" Type="http://schemas.openxmlformats.org/officeDocument/2006/relationships/image" Target="../media/image23.pn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7347213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9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924836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3545355" y="83999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3978060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3608195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87" y="909763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6024981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416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476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61387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6558" y="1009243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996901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48" y="855808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1228416" y="1007547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9436496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4485247" y="2911353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0472883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276914" y="2883406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821645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996900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4937166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4937166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4937166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1690559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585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1895815" y="2922263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0555628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2848701" y="1240315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4107478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4937165" y="3350135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0109924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9559081" y="4730583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84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2465653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2480156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2465652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4937165" y="3350135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4937165" y="3350135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2467534" y="3345673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2480156" y="3345673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2894365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9187257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622563" y="840869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2059634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3857512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3914698" y="6527127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2465653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2465652" y="3345673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627701" y="1001749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3119462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4963083" y="1120374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4963082" y="434352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4831832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15629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758257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8122878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250375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6392461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7897960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890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6901552" y="2931910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7897957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7897959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7897959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7897958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4819899" y="2125046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3569185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5583661" y="676783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4963082" y="766164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2467534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6075838" y="870630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6204240" y="1241453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8320216" y="3114070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3839956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7453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7897957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7897957" y="3345673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7897959" y="3345673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7897959" y="3345673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7897959" y="3345673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40925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7587" y="9110241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8060081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963978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624735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0194328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292349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210775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3752647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8492479" y="6232268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196693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9738241" y="3109513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7347213" y="4364371"/>
            <a:ext cx="2211868" cy="119630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49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924836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3545355" y="83999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3978060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3608195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2487" y="909763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6024981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30416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1476" y="2368530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61387" y="1045961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86558" y="816585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996901" y="131253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9648" y="663150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28416" y="814889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130275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4485247" y="239107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0472883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276914" y="3389846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821645" y="387504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996900" y="3731666"/>
            <a:ext cx="4360903" cy="183276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4937166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4937166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4937166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1690559" y="1045961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5585" y="2364068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1895815" y="240198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0555628" y="344929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2848701" y="1047657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4107478" y="1048980"/>
            <a:ext cx="72297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4937165" y="2829857"/>
            <a:ext cx="644973" cy="1534513"/>
          </a:xfrm>
          <a:prstGeom prst="bentConnector4">
            <a:avLst>
              <a:gd name="adj1" fmla="val -35443"/>
              <a:gd name="adj2" fmla="val 642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0109924" y="387504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31" idx="3"/>
            <a:endCxn id="14" idx="1"/>
          </p:cNvCxnSpPr>
          <p:nvPr/>
        </p:nvCxnSpPr>
        <p:spPr>
          <a:xfrm flipV="1">
            <a:off x="6969352" y="881073"/>
            <a:ext cx="2205610" cy="4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784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2465653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2480156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2465652" y="2825394"/>
            <a:ext cx="610595" cy="1844548"/>
          </a:xfrm>
          <a:prstGeom prst="bentConnector4">
            <a:avLst>
              <a:gd name="adj1" fmla="val -35248"/>
              <a:gd name="adj2" fmla="val 7023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4937165" y="2829857"/>
            <a:ext cx="644973" cy="1836735"/>
          </a:xfrm>
          <a:prstGeom prst="bentConnector4">
            <a:avLst>
              <a:gd name="adj1" fmla="val -35443"/>
              <a:gd name="adj2" fmla="val 702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4937165" y="2829857"/>
            <a:ext cx="644973" cy="1211479"/>
          </a:xfrm>
          <a:prstGeom prst="bentConnector4">
            <a:avLst>
              <a:gd name="adj1" fmla="val -35443"/>
              <a:gd name="adj2" fmla="val 5503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2467534" y="2825395"/>
            <a:ext cx="608714" cy="1538975"/>
          </a:xfrm>
          <a:prstGeom prst="bentConnector4">
            <a:avLst>
              <a:gd name="adj1" fmla="val -35357"/>
              <a:gd name="adj2" fmla="val 646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2480156" y="2825395"/>
            <a:ext cx="596092" cy="1214633"/>
          </a:xfrm>
          <a:prstGeom prst="bentConnector4">
            <a:avLst>
              <a:gd name="adj1" fmla="val -38350"/>
              <a:gd name="adj2" fmla="val 5502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2812069" y="5540813"/>
            <a:ext cx="870625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622563" y="840869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2059634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3775216" y="6502018"/>
            <a:ext cx="870625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3832402" y="6444831"/>
            <a:ext cx="3029956" cy="2275645"/>
          </a:xfrm>
          <a:prstGeom prst="bentConnector3">
            <a:avLst>
              <a:gd name="adj1" fmla="val 856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2465653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2465652" y="2825395"/>
            <a:ext cx="610595" cy="2151873"/>
          </a:xfrm>
          <a:prstGeom prst="bentConnector4">
            <a:avLst>
              <a:gd name="adj1" fmla="val -35248"/>
              <a:gd name="adj2" fmla="val 748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627701" y="809091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3119462" y="1315874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4831832" y="332513"/>
            <a:ext cx="2137520" cy="11070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63052" y="7627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405680" y="55015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8122878" y="579967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50375" y="5304202"/>
            <a:ext cx="462142" cy="46214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890" y="2364068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6901552" y="2411632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7897958" y="4723094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31" idx="2"/>
          </p:cNvCxnSpPr>
          <p:nvPr/>
        </p:nvCxnSpPr>
        <p:spPr>
          <a:xfrm rot="5400000" flipH="1" flipV="1">
            <a:off x="5276890" y="1744829"/>
            <a:ext cx="928951" cy="31845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31" idx="2"/>
          </p:cNvCxnSpPr>
          <p:nvPr/>
        </p:nvCxnSpPr>
        <p:spPr>
          <a:xfrm rot="5400000" flipH="1" flipV="1">
            <a:off x="4026176" y="489652"/>
            <a:ext cx="924489" cy="282434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2467534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31" idx="2"/>
          </p:cNvCxnSpPr>
          <p:nvPr/>
        </p:nvCxnSpPr>
        <p:spPr>
          <a:xfrm rot="16200000" flipV="1">
            <a:off x="6532829" y="807343"/>
            <a:ext cx="924489" cy="218896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8089552" y="3620510"/>
            <a:ext cx="11873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3839956" y="579967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967453" y="5304202"/>
            <a:ext cx="462142" cy="462142"/>
          </a:xfrm>
          <a:prstGeom prst="rect">
            <a:avLst/>
          </a:prstGeom>
        </p:spPr>
      </p:pic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7897957" y="2825395"/>
            <a:ext cx="191595" cy="2020367"/>
          </a:xfrm>
          <a:prstGeom prst="bentConnector4">
            <a:avLst>
              <a:gd name="adj1" fmla="val -119314"/>
              <a:gd name="adj2" fmla="val 5303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40925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63978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74962" y="65041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8748539" y="1119650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292349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4210775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3752647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4196693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9738241" y="3615953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4949429" y="81178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5620431" y="807583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273177" y="796075"/>
            <a:ext cx="444739" cy="43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14801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417684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486535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2442390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6090254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481291" y="5004595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488714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4646367" y="5004594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4633754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3306" y="5035648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4293204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481291" y="5004595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783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486535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61669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98081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7502417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4528539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5004594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486535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960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840075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442390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4293203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606664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463248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018257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30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140941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1744244" y="6286628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2950854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0577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333080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965" y="7188671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3257073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702679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481291" y="5004595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34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3090095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6158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236783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368538" y="3368658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80" y="570542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8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844634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1429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6" y="5808942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1669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7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7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7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14495" y="6019859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2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9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4528539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59640" y="5106208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3690710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333080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5510807" y="4330460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863827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75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2234890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2837205" y="5068851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4696908" y="5057694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01479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1858063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13072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45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35756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2139059" y="5082024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3727895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25" y="607006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4245033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863113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112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5392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5248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340980" y="4578429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6163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7669738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0531070" y="5033197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6581429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31234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69436" y="4590948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0061669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8081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502417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7502417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7502417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9214495" y="4801865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8954682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451169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3597859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3287022" y="60700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3160462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4273377" y="6577700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267095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3518095" y="5846847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3698412" y="6595880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3310048" y="4593445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55392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3489355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3489355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3489355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4086463" y="6200524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4320841" y="5369666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7016546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9678241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8705526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4692464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4692464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156575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1683027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107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9302453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0844718" y="663196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0265106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7092964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037" y="6880061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9236531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556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3016982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72165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3315216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853780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1266079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876422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9648" y="292502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228416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979445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3140371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2251678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6973895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5068557" y="6263020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5073023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26764" y="3056362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098816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698434" y="5580075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6857689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6857689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6857689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1697816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3140371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1399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5067320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45224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5068557" y="73027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8977657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2721078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4343479" y="3299584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5772725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7089642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6708805" y="4151521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20461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6868060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5806550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81528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8521125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7688906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695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868410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0134222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6867765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6867765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6867765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5806550" y="6742065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5806550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5806550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5806550" y="7002031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5806550" y="7042258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4381528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8202090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7468416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5191701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2002439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5792698" y="8649046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635045" y="8108104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0844718" y="572967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1208375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9895537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9895537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0868412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8202088" y="6848360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6861667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5806550" y="7042258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11770</TotalTime>
  <Words>551</Words>
  <Application>Microsoft Macintosh PowerPoint</Application>
  <PresentationFormat>사용자 지정</PresentationFormat>
  <Paragraphs>202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49</cp:revision>
  <dcterms:created xsi:type="dcterms:W3CDTF">2024-07-09T15:08:39Z</dcterms:created>
  <dcterms:modified xsi:type="dcterms:W3CDTF">2025-02-24T08:20:55Z</dcterms:modified>
</cp:coreProperties>
</file>