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  <p:sldId id="278" r:id="rId13"/>
  </p:sldIdLst>
  <p:sldSz cx="21677313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D82C6C"/>
    <a:srgbClr val="EB7D0B"/>
    <a:srgbClr val="60A4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"/>
    <p:restoredTop sz="94719"/>
  </p:normalViewPr>
  <p:slideViewPr>
    <p:cSldViewPr snapToGrid="0">
      <p:cViewPr>
        <p:scale>
          <a:sx n="127" d="100"/>
          <a:sy n="127" d="100"/>
        </p:scale>
        <p:origin x="-1536" y="-1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36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313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64" y="1995572"/>
            <a:ext cx="16257985" cy="424517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64" y="6404457"/>
            <a:ext cx="16257985" cy="2943960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827" y="649196"/>
            <a:ext cx="4674171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315" y="649196"/>
            <a:ext cx="13751545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25" y="3039931"/>
            <a:ext cx="18696682" cy="5072193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025" y="8160109"/>
            <a:ext cx="18696682" cy="266734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9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315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140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4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39" y="649197"/>
            <a:ext cx="18696682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9" y="2989124"/>
            <a:ext cx="9170519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139" y="4454047"/>
            <a:ext cx="9170519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4140" y="2989124"/>
            <a:ext cx="9215681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4140" y="4454047"/>
            <a:ext cx="9215681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1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1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81" y="1755652"/>
            <a:ext cx="10974140" cy="8665351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4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5681" y="1755652"/>
            <a:ext cx="10974140" cy="8665351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16" y="649197"/>
            <a:ext cx="18696682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316" y="3245978"/>
            <a:ext cx="18696682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315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0610" y="11301650"/>
            <a:ext cx="7316093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9603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803" rtl="0" eaLnBrk="1" latinLnBrk="1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18" Type="http://schemas.openxmlformats.org/officeDocument/2006/relationships/image" Target="../media/image2.png"/><Relationship Id="rId3" Type="http://schemas.openxmlformats.org/officeDocument/2006/relationships/image" Target="../media/image10.png"/><Relationship Id="rId21" Type="http://schemas.openxmlformats.org/officeDocument/2006/relationships/image" Target="../media/image25.pn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23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3.jpe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Relationship Id="rId2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3.jpe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56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12089869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46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667493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8288011" y="83999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8720716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8350852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144" y="909763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0767637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3072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132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604044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215" y="100924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739558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2305" y="85580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971073" y="100754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4179152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227904" y="291135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5215540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19571" y="2883407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3564302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739557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9679823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9679823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9679823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6433216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1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6638472" y="29222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298285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7591357" y="1240316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8850135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9679822" y="3350136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852581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14301737" y="4730584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7208310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7222813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7208309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9679822" y="3350136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9679822" y="3350136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7210190" y="3345674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7222812" y="3345674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7637022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3929914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6365219" y="84086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802290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8600169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8657354" y="6527128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7208310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7208309" y="3345674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70358" y="1001750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7862119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9705740" y="112037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9705739" y="43435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9574488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8285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10500914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12865535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93031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11135118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12640617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546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11644209" y="293191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12640614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12640616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12640615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2640615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9562556" y="2125047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8311842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10326318" y="676784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9705739" y="76616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7210191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10818495" y="870631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10946897" y="1241454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13062872" y="3114071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8582613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0109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12640613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12640614" y="3345674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12640615" y="3345674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12640615" y="3345674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12640616" y="3345674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283582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44" y="9110242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2802737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6634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67391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4936985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7035005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953432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8495303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13235136" y="6232269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8939349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4480898" y="3109514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1A289DC-1A35-D34B-1B1E-309667CD0220}"/>
              </a:ext>
            </a:extLst>
          </p:cNvPr>
          <p:cNvSpPr/>
          <p:nvPr/>
        </p:nvSpPr>
        <p:spPr>
          <a:xfrm>
            <a:off x="14586452" y="4719065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8810325" y="3831024"/>
            <a:ext cx="1345941" cy="3915741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0980342" y="3831024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649" y="5802659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362031" y="6245750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918" y="5985025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53565" y="5729476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047" y="5498166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4469992" y="5955184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5556" y="5383806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3707188" y="5503401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3450497" y="59495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008210" y="6778164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297835" y="65566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297835" y="68481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297835" y="713693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4159338" y="5729238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026531" y="554058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5320190" y="5729137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295954" y="57868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290273" y="51568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295954" y="6094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5601128" y="4619510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270" y="6253035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6269899" y="67292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2633" y="7497814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297835" y="548122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1505614" y="796625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7153040" y="7574078"/>
            <a:ext cx="435553" cy="435553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6738599" y="8028201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823377" y="5531806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6494379" y="5527604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7147125" y="5516096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13889" y="7497477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2500944" y="6496947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2500945" y="6970129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9020155" y="7994051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5773086" y="5378789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D29D2D6-87F4-C7B4-E26C-5D92C501ECF4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770983" y="5729138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0380B2-BCFC-D739-F160-C58614F6399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770984" y="5729138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85E2163-03A4-C769-BACC-C8EFA654FFD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770983" y="4174651"/>
            <a:ext cx="1237226" cy="15544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41488FF-93C0-A601-6CE8-363A04D1A25A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445787" y="3944887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EF62E46B-C322-4C4A-78D7-78862F5A2CC2}"/>
              </a:ext>
            </a:extLst>
          </p:cNvPr>
          <p:cNvSpPr txBox="1">
            <a:spLocks/>
          </p:cNvSpPr>
          <p:nvPr/>
        </p:nvSpPr>
        <p:spPr>
          <a:xfrm>
            <a:off x="12972014" y="439921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9183634-D7D8-68FC-36F7-82A39535D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935295" y="400889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C37B5B-63E9-32E3-3DC1-B5B458412B4A}"/>
              </a:ext>
            </a:extLst>
          </p:cNvPr>
          <p:cNvSpPr txBox="1">
            <a:spLocks/>
          </p:cNvSpPr>
          <p:nvPr/>
        </p:nvSpPr>
        <p:spPr>
          <a:xfrm>
            <a:off x="14434129" y="4399216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43D26DBF-2F2B-E865-3E43-F086A2A9C884}"/>
              </a:ext>
            </a:extLst>
          </p:cNvPr>
          <p:cNvSpPr txBox="1">
            <a:spLocks/>
          </p:cNvSpPr>
          <p:nvPr/>
        </p:nvSpPr>
        <p:spPr>
          <a:xfrm>
            <a:off x="9008209" y="398076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D2CA8690-2076-F6A0-6184-53D4C3004910}"/>
              </a:ext>
            </a:extLst>
          </p:cNvPr>
          <p:cNvSpPr/>
          <p:nvPr/>
        </p:nvSpPr>
        <p:spPr>
          <a:xfrm>
            <a:off x="11297835" y="4050072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24A4335-B74B-DFB4-7C91-A338C96B432C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2498241" y="4172739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64D72915-3790-A5E4-0455-CC25D85AC71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907114" y="4175551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6328338D-1EDA-576B-2BCD-52595459743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976088" y="4172739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48F427D6-82E8-7274-B240-318AE0B781D8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994411" y="5278856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71280AAB-918E-C4B7-3B8D-6FEEE7DA371F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994410" y="5627410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7C2D0A5F-676B-C64B-7D77-A6401874DD8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994410" y="5734473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8278EAA9-22C5-8686-FDCA-9375183D0D5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994410" y="5734472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A783922-7968-CE26-A980-D6E00B57C17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976089" y="6678648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5627ABDC-B092-3C1D-D5E6-B13773A09DA9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976089" y="6970128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E6CB37D0-D5AA-DD89-6C4A-81BA1F09DC2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976089" y="6972051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A6CB1323-9FDC-0599-FB8D-1C4E800DDA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2493382" y="5278856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13FF1740-66AD-2F9D-E312-C9387508257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2500944" y="5603198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2AD31820-4914-7960-6614-D830081E061D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2499063" y="5908771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0CD098E9-0D26-937D-DB35-D974992EB817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9483296" y="6216095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7283620-4C7C-7419-6B05-ED96FACE55B0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905489" y="4185821"/>
            <a:ext cx="2018153" cy="6078703"/>
          </a:xfrm>
          <a:prstGeom prst="bentConnector4">
            <a:avLst>
              <a:gd name="adj1" fmla="val -12648"/>
              <a:gd name="adj2" fmla="val 9243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4D7F42F-4A79-1658-4C36-6CEDAEEFC88C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7029078" y="6035374"/>
            <a:ext cx="924840" cy="18072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71FF8702-FED6-127F-52F1-3D46423D98B5}"/>
              </a:ext>
            </a:extLst>
          </p:cNvPr>
          <p:cNvSpPr txBox="1">
            <a:spLocks/>
          </p:cNvSpPr>
          <p:nvPr/>
        </p:nvSpPr>
        <p:spPr>
          <a:xfrm>
            <a:off x="17562659" y="6428839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3DAC308B-8DEB-DB98-BB79-DD4CC91C5F68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2499063" y="6035374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5" name="직선 화살표 연결선 1344">
            <a:extLst>
              <a:ext uri="{FF2B5EF4-FFF2-40B4-BE49-F238E27FC236}">
                <a16:creationId xmlns:a16="http://schemas.microsoft.com/office/drawing/2014/main" id="{6FE09CF8-E4D9-FD95-582E-CD8BA2E71A4C}"/>
              </a:ext>
            </a:extLst>
          </p:cNvPr>
          <p:cNvCxnSpPr>
            <a:cxnSpLocks/>
            <a:stCxn id="55" idx="2"/>
            <a:endCxn id="14" idx="0"/>
          </p:cNvCxnSpPr>
          <p:nvPr/>
        </p:nvCxnSpPr>
        <p:spPr>
          <a:xfrm>
            <a:off x="7369495" y="5954315"/>
            <a:ext cx="1322" cy="16197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72BE46B1-8A40-A66C-2FC6-12215484F9D9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5427165" y="6035373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D76A8403-AB59-5F56-F93D-3436F3EC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57" y="706451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10EE7717-755C-1773-74F1-D8482F0EA898}"/>
              </a:ext>
            </a:extLst>
          </p:cNvPr>
          <p:cNvSpPr txBox="1">
            <a:spLocks/>
          </p:cNvSpPr>
          <p:nvPr/>
        </p:nvSpPr>
        <p:spPr>
          <a:xfrm>
            <a:off x="13250904" y="7537509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5F0DBADA-6E28-A6A2-8134-D353F321B803}"/>
              </a:ext>
            </a:extLst>
          </p:cNvPr>
          <p:cNvSpPr txBox="1">
            <a:spLocks/>
          </p:cNvSpPr>
          <p:nvPr/>
        </p:nvSpPr>
        <p:spPr>
          <a:xfrm>
            <a:off x="14524664" y="75440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53463989-5D77-4C43-13E9-6CCFC135E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706442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994F1499-F788-38F8-F254-DEF95FBBC516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843987" y="7297138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7AFCC29E-F4C4-7F16-F51E-1940D08D258F}"/>
              </a:ext>
            </a:extLst>
          </p:cNvPr>
          <p:cNvSpPr txBox="1">
            <a:spLocks/>
          </p:cNvSpPr>
          <p:nvPr/>
        </p:nvSpPr>
        <p:spPr>
          <a:xfrm>
            <a:off x="14529030" y="6744894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E106FA1-FAB0-CC7A-1C9C-57E0F2AB6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626054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F9B01412-5E48-FB8A-F9B0-A305FEF0562A}"/>
              </a:ext>
            </a:extLst>
          </p:cNvPr>
          <p:cNvSpPr txBox="1">
            <a:spLocks/>
          </p:cNvSpPr>
          <p:nvPr/>
        </p:nvSpPr>
        <p:spPr>
          <a:xfrm>
            <a:off x="13016726" y="672880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7D41D965-1736-CB1F-7BA5-C6980DF1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928" y="62642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75F89F16-1286-353A-1893-C46DDE077E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573362" y="6604414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AADDBA02-411F-8211-B753-362151A949E9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842358" y="6493257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BECEA5A-C026-1315-DECB-AE5C377042C2}"/>
              </a:ext>
            </a:extLst>
          </p:cNvPr>
          <p:cNvSpPr txBox="1">
            <a:spLocks/>
          </p:cNvSpPr>
          <p:nvPr/>
        </p:nvSpPr>
        <p:spPr>
          <a:xfrm>
            <a:off x="16467697" y="7052312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92C239DB-852A-A318-0FE2-4697CECED05F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5427166" y="6493257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7CC70EF4-EE44-C73A-5B09-20833F58D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9557674" y="5922570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3610C31-5632-65E2-5388-3024BE2A3423}"/>
              </a:ext>
            </a:extLst>
          </p:cNvPr>
          <p:cNvSpPr txBox="1">
            <a:spLocks/>
          </p:cNvSpPr>
          <p:nvPr/>
        </p:nvSpPr>
        <p:spPr>
          <a:xfrm>
            <a:off x="19285159" y="6447107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8257A03-EE39-DE14-B934-789F9A8B7E8D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8416060" y="6216036"/>
            <a:ext cx="1141614" cy="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070D1035-48EA-B30A-7D2B-5CFA2839C878}"/>
              </a:ext>
            </a:extLst>
          </p:cNvPr>
          <p:cNvSpPr/>
          <p:nvPr/>
        </p:nvSpPr>
        <p:spPr>
          <a:xfrm>
            <a:off x="11291624" y="4864294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12E929A-D828-C85F-CFBD-21308F69B9D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0011996" y="4986961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54F340F-BC74-0213-85C5-5EDC1FA67E44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7038792" y="6216096"/>
            <a:ext cx="915126" cy="621033"/>
          </a:xfrm>
          <a:prstGeom prst="bentConnector3">
            <a:avLst>
              <a:gd name="adj1" fmla="val 4962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4C12E145-2AD3-DF9B-0C1C-942E88A54D6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420050" y="4754487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EBB956E2-302F-53B3-AED1-A00E810FCB2B}"/>
              </a:ext>
            </a:extLst>
          </p:cNvPr>
          <p:cNvSpPr txBox="1">
            <a:spLocks/>
          </p:cNvSpPr>
          <p:nvPr/>
        </p:nvSpPr>
        <p:spPr>
          <a:xfrm>
            <a:off x="12991929" y="520132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6D968E77-07DF-9186-E0E9-A32168D92E3B}"/>
              </a:ext>
            </a:extLst>
          </p:cNvPr>
          <p:cNvSpPr/>
          <p:nvPr/>
        </p:nvSpPr>
        <p:spPr>
          <a:xfrm>
            <a:off x="14779632" y="4866515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740897B9-E5D3-62A2-3E72-B1502FEA4EDC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885507" y="4987216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578C87AC-F05B-E41E-29AC-425CA739536E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35000"/>
          </a:blip>
          <a:stretch>
            <a:fillRect/>
          </a:stretch>
        </p:blipFill>
        <p:spPr>
          <a:xfrm>
            <a:off x="16577669" y="4760384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BAA1EEA6-51A0-7D95-1878-12E0AE39985F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2492030" y="4986961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FE222B66-F88B-2875-3C0E-47BFD3363CDF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5740545" y="4989182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B74156B3-1C2D-39FF-863B-72890714E535}"/>
              </a:ext>
            </a:extLst>
          </p:cNvPr>
          <p:cNvSpPr txBox="1">
            <a:spLocks/>
          </p:cNvSpPr>
          <p:nvPr/>
        </p:nvSpPr>
        <p:spPr>
          <a:xfrm>
            <a:off x="16487642" y="5175723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914023C7-FBD5-DDFF-E8BF-01C6A8896488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7038792" y="4988617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8B3C3CAF-C16C-7555-8ADE-C9E648F36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863575" y="4778203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829EDCEA-D05B-0876-4DEE-FF53A55CC9D8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7038792" y="4990946"/>
            <a:ext cx="915126" cy="1225150"/>
          </a:xfrm>
          <a:prstGeom prst="bentConnector3">
            <a:avLst>
              <a:gd name="adj1" fmla="val 4951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44EC3C9-B173-E0C3-3243-8F839CF99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27867" y="5147660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4A24A5FC-1621-60A7-F1CF-CD4A0CAF017E}"/>
              </a:ext>
            </a:extLst>
          </p:cNvPr>
          <p:cNvSpPr txBox="1">
            <a:spLocks/>
          </p:cNvSpPr>
          <p:nvPr/>
        </p:nvSpPr>
        <p:spPr>
          <a:xfrm>
            <a:off x="14569181" y="561622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E5CA70B-F6C4-A9AD-89B5-A2A892741ACD}"/>
              </a:ext>
            </a:extLst>
          </p:cNvPr>
          <p:cNvSpPr txBox="1">
            <a:spLocks/>
          </p:cNvSpPr>
          <p:nvPr/>
        </p:nvSpPr>
        <p:spPr>
          <a:xfrm>
            <a:off x="17396484" y="5195861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1A11A6B3-FA06-5B8F-A18C-89EDBBB47673}"/>
              </a:ext>
            </a:extLst>
          </p:cNvPr>
          <p:cNvSpPr/>
          <p:nvPr/>
        </p:nvSpPr>
        <p:spPr>
          <a:xfrm>
            <a:off x="5766876" y="4760383"/>
            <a:ext cx="1997897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FD68981E-C74B-3637-D221-89067E1FA1B8}"/>
              </a:ext>
            </a:extLst>
          </p:cNvPr>
          <p:cNvSpPr/>
          <p:nvPr/>
        </p:nvSpPr>
        <p:spPr>
          <a:xfrm>
            <a:off x="6348012" y="4911551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7F306590-EC6D-6F22-767A-80795E9F268E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6059038" y="5034218"/>
            <a:ext cx="28897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5780A8E5-B214-B31D-96A2-7CB6BFDC8999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9831592" y="1884278"/>
            <a:ext cx="1784250" cy="5905468"/>
          </a:xfrm>
          <a:prstGeom prst="bentConnector4">
            <a:avLst>
              <a:gd name="adj1" fmla="val -29523"/>
              <a:gd name="adj2" fmla="val 8950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1A289DC-1A35-D34B-1B1E-309667CD0220}"/>
              </a:ext>
            </a:extLst>
          </p:cNvPr>
          <p:cNvSpPr/>
          <p:nvPr/>
        </p:nvSpPr>
        <p:spPr>
          <a:xfrm>
            <a:off x="14586452" y="4719065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8810325" y="3044668"/>
            <a:ext cx="1345941" cy="4702098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0980342" y="3831024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649" y="5802659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362031" y="6245750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918" y="5985025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53565" y="5729476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047" y="5498166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4469992" y="5955184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5556" y="5383806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3707188" y="5503401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3450497" y="59495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008210" y="6778164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297835" y="65566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297835" y="68481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297835" y="713693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4159338" y="5729238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026531" y="554058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5320190" y="5729137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295954" y="57868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290273" y="51568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295954" y="6094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5601128" y="4619510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270" y="6253035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6269899" y="67292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2633" y="7497814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297835" y="548122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1505614" y="796625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823377" y="5531806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6494379" y="5527604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7147125" y="5516096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3889" y="7497477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2500944" y="6496947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2500945" y="6970129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9020155" y="7994051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5773086" y="5378789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D29D2D6-87F4-C7B4-E26C-5D92C501ECF4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770983" y="5729138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0380B2-BCFC-D739-F160-C58614F6399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770984" y="5729138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85E2163-03A4-C769-BACC-C8EFA654FFD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770983" y="3362659"/>
            <a:ext cx="1237226" cy="23664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41488FF-93C0-A601-6CE8-363A04D1A25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445787" y="3132894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EF62E46B-C322-4C4A-78D7-78862F5A2CC2}"/>
              </a:ext>
            </a:extLst>
          </p:cNvPr>
          <p:cNvSpPr txBox="1">
            <a:spLocks/>
          </p:cNvSpPr>
          <p:nvPr/>
        </p:nvSpPr>
        <p:spPr>
          <a:xfrm>
            <a:off x="12972014" y="3587223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9183634-D7D8-68FC-36F7-82A39535D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935295" y="3196902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C37B5B-63E9-32E3-3DC1-B5B458412B4A}"/>
              </a:ext>
            </a:extLst>
          </p:cNvPr>
          <p:cNvSpPr txBox="1">
            <a:spLocks/>
          </p:cNvSpPr>
          <p:nvPr/>
        </p:nvSpPr>
        <p:spPr>
          <a:xfrm>
            <a:off x="14434129" y="3587223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43D26DBF-2F2B-E865-3E43-F086A2A9C884}"/>
              </a:ext>
            </a:extLst>
          </p:cNvPr>
          <p:cNvSpPr txBox="1">
            <a:spLocks/>
          </p:cNvSpPr>
          <p:nvPr/>
        </p:nvSpPr>
        <p:spPr>
          <a:xfrm>
            <a:off x="9008209" y="3168773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D2CA8690-2076-F6A0-6184-53D4C3004910}"/>
              </a:ext>
            </a:extLst>
          </p:cNvPr>
          <p:cNvSpPr/>
          <p:nvPr/>
        </p:nvSpPr>
        <p:spPr>
          <a:xfrm>
            <a:off x="11297835" y="3238079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24A4335-B74B-DFB4-7C91-A338C96B432C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2498241" y="3360746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64D72915-3790-A5E4-0455-CC25D85AC71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907114" y="3363558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6328338D-1EDA-576B-2BCD-52595459743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976088" y="3360746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48F427D6-82E8-7274-B240-318AE0B781D8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994411" y="5278856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71280AAB-918E-C4B7-3B8D-6FEEE7DA371F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994410" y="5627410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7C2D0A5F-676B-C64B-7D77-A6401874DD8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994410" y="5734473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8278EAA9-22C5-8686-FDCA-9375183D0D5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994410" y="5734472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A783922-7968-CE26-A980-D6E00B57C17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976089" y="6678648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5627ABDC-B092-3C1D-D5E6-B13773A09DA9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976089" y="6970128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E6CB37D0-D5AA-DD89-6C4A-81BA1F09DC2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976089" y="6972051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A6CB1323-9FDC-0599-FB8D-1C4E800DDA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2493382" y="5278856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13FF1740-66AD-2F9D-E312-C9387508257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2500944" y="5603198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2AD31820-4914-7960-6614-D830081E061D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2499063" y="5908771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0CD098E9-0D26-937D-DB35-D974992EB817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9483296" y="6216095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7283620-4C7C-7419-6B05-ED96FACE55B0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905489" y="4185821"/>
            <a:ext cx="2018153" cy="6078703"/>
          </a:xfrm>
          <a:prstGeom prst="bentConnector4">
            <a:avLst>
              <a:gd name="adj1" fmla="val -12648"/>
              <a:gd name="adj2" fmla="val 9243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4D7F42F-4A79-1658-4C36-6CEDAEEFC88C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7029078" y="6035374"/>
            <a:ext cx="924840" cy="18072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71FF8702-FED6-127F-52F1-3D46423D98B5}"/>
              </a:ext>
            </a:extLst>
          </p:cNvPr>
          <p:cNvSpPr txBox="1">
            <a:spLocks/>
          </p:cNvSpPr>
          <p:nvPr/>
        </p:nvSpPr>
        <p:spPr>
          <a:xfrm>
            <a:off x="17562659" y="6428839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3DAC308B-8DEB-DB98-BB79-DD4CC91C5F68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2499063" y="6035374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72BE46B1-8A40-A66C-2FC6-12215484F9D9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5427165" y="6035373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D76A8403-AB59-5F56-F93D-3436F3EC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57" y="706451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10EE7717-755C-1773-74F1-D8482F0EA898}"/>
              </a:ext>
            </a:extLst>
          </p:cNvPr>
          <p:cNvSpPr txBox="1">
            <a:spLocks/>
          </p:cNvSpPr>
          <p:nvPr/>
        </p:nvSpPr>
        <p:spPr>
          <a:xfrm>
            <a:off x="13250904" y="7537509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5F0DBADA-6E28-A6A2-8134-D353F321B803}"/>
              </a:ext>
            </a:extLst>
          </p:cNvPr>
          <p:cNvSpPr txBox="1">
            <a:spLocks/>
          </p:cNvSpPr>
          <p:nvPr/>
        </p:nvSpPr>
        <p:spPr>
          <a:xfrm>
            <a:off x="14524664" y="75440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53463989-5D77-4C43-13E9-6CCFC135E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706442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994F1499-F788-38F8-F254-DEF95FBBC516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843987" y="7297138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7AFCC29E-F4C4-7F16-F51E-1940D08D258F}"/>
              </a:ext>
            </a:extLst>
          </p:cNvPr>
          <p:cNvSpPr txBox="1">
            <a:spLocks/>
          </p:cNvSpPr>
          <p:nvPr/>
        </p:nvSpPr>
        <p:spPr>
          <a:xfrm>
            <a:off x="14529030" y="6744894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E106FA1-FAB0-CC7A-1C9C-57E0F2AB6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626054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F9B01412-5E48-FB8A-F9B0-A305FEF0562A}"/>
              </a:ext>
            </a:extLst>
          </p:cNvPr>
          <p:cNvSpPr txBox="1">
            <a:spLocks/>
          </p:cNvSpPr>
          <p:nvPr/>
        </p:nvSpPr>
        <p:spPr>
          <a:xfrm>
            <a:off x="13016726" y="672880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7D41D965-1736-CB1F-7BA5-C6980DF1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928" y="62642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75F89F16-1286-353A-1893-C46DDE077E3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573362" y="6604414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AADDBA02-411F-8211-B753-362151A949E9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842358" y="6493257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BECEA5A-C026-1315-DECB-AE5C377042C2}"/>
              </a:ext>
            </a:extLst>
          </p:cNvPr>
          <p:cNvSpPr txBox="1">
            <a:spLocks/>
          </p:cNvSpPr>
          <p:nvPr/>
        </p:nvSpPr>
        <p:spPr>
          <a:xfrm>
            <a:off x="16467697" y="7052312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92C239DB-852A-A318-0FE2-4697CECED05F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5427166" y="6493257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7CC70EF4-EE44-C73A-5B09-20833F58D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9557674" y="5922570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3610C31-5632-65E2-5388-3024BE2A3423}"/>
              </a:ext>
            </a:extLst>
          </p:cNvPr>
          <p:cNvSpPr txBox="1">
            <a:spLocks/>
          </p:cNvSpPr>
          <p:nvPr/>
        </p:nvSpPr>
        <p:spPr>
          <a:xfrm>
            <a:off x="19285159" y="6447107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8257A03-EE39-DE14-B934-789F9A8B7E8D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8416060" y="6216036"/>
            <a:ext cx="1141614" cy="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070D1035-48EA-B30A-7D2B-5CFA2839C878}"/>
              </a:ext>
            </a:extLst>
          </p:cNvPr>
          <p:cNvSpPr/>
          <p:nvPr/>
        </p:nvSpPr>
        <p:spPr>
          <a:xfrm>
            <a:off x="11291624" y="4864294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12E929A-D828-C85F-CFBD-21308F69B9D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0011996" y="4986961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54F340F-BC74-0213-85C5-5EDC1FA67E44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7038792" y="6216096"/>
            <a:ext cx="915126" cy="621033"/>
          </a:xfrm>
          <a:prstGeom prst="bentConnector3">
            <a:avLst>
              <a:gd name="adj1" fmla="val 4962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4C12E145-2AD3-DF9B-0C1C-942E88A54D6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20050" y="4754487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EBB956E2-302F-53B3-AED1-A00E810FCB2B}"/>
              </a:ext>
            </a:extLst>
          </p:cNvPr>
          <p:cNvSpPr txBox="1">
            <a:spLocks/>
          </p:cNvSpPr>
          <p:nvPr/>
        </p:nvSpPr>
        <p:spPr>
          <a:xfrm>
            <a:off x="12991929" y="520132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6D968E77-07DF-9186-E0E9-A32168D92E3B}"/>
              </a:ext>
            </a:extLst>
          </p:cNvPr>
          <p:cNvSpPr/>
          <p:nvPr/>
        </p:nvSpPr>
        <p:spPr>
          <a:xfrm>
            <a:off x="14779632" y="4866515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740897B9-E5D3-62A2-3E72-B1502FEA4EDC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885507" y="4987216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578C87AC-F05B-E41E-29AC-425CA739536E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 amt="35000"/>
          </a:blip>
          <a:stretch>
            <a:fillRect/>
          </a:stretch>
        </p:blipFill>
        <p:spPr>
          <a:xfrm>
            <a:off x="16577669" y="4760384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BAA1EEA6-51A0-7D95-1878-12E0AE39985F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2492030" y="4986961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FE222B66-F88B-2875-3C0E-47BFD3363CDF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5740545" y="4989182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B74156B3-1C2D-39FF-863B-72890714E535}"/>
              </a:ext>
            </a:extLst>
          </p:cNvPr>
          <p:cNvSpPr txBox="1">
            <a:spLocks/>
          </p:cNvSpPr>
          <p:nvPr/>
        </p:nvSpPr>
        <p:spPr>
          <a:xfrm>
            <a:off x="16487642" y="5175723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914023C7-FBD5-DDFF-E8BF-01C6A8896488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7038792" y="4988617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8B3C3CAF-C16C-7555-8ADE-C9E648F36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863575" y="4778203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829EDCEA-D05B-0876-4DEE-FF53A55CC9D8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7038792" y="4990946"/>
            <a:ext cx="915126" cy="1225150"/>
          </a:xfrm>
          <a:prstGeom prst="bentConnector3">
            <a:avLst>
              <a:gd name="adj1" fmla="val 4951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44EC3C9-B173-E0C3-3243-8F839CF99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27867" y="5147660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4A24A5FC-1621-60A7-F1CF-CD4A0CAF017E}"/>
              </a:ext>
            </a:extLst>
          </p:cNvPr>
          <p:cNvSpPr txBox="1">
            <a:spLocks/>
          </p:cNvSpPr>
          <p:nvPr/>
        </p:nvSpPr>
        <p:spPr>
          <a:xfrm>
            <a:off x="14569181" y="561622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E5CA70B-F6C4-A9AD-89B5-A2A892741ACD}"/>
              </a:ext>
            </a:extLst>
          </p:cNvPr>
          <p:cNvSpPr txBox="1">
            <a:spLocks/>
          </p:cNvSpPr>
          <p:nvPr/>
        </p:nvSpPr>
        <p:spPr>
          <a:xfrm>
            <a:off x="17396484" y="5195861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1A11A6B3-FA06-5B8F-A18C-89EDBBB47673}"/>
              </a:ext>
            </a:extLst>
          </p:cNvPr>
          <p:cNvSpPr/>
          <p:nvPr/>
        </p:nvSpPr>
        <p:spPr>
          <a:xfrm>
            <a:off x="5766876" y="4760383"/>
            <a:ext cx="1439693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FD68981E-C74B-3637-D221-89067E1FA1B8}"/>
              </a:ext>
            </a:extLst>
          </p:cNvPr>
          <p:cNvSpPr/>
          <p:nvPr/>
        </p:nvSpPr>
        <p:spPr>
          <a:xfrm>
            <a:off x="6116142" y="4911551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7F306590-EC6D-6F22-767A-80795E9F268E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6059038" y="5034218"/>
            <a:ext cx="5710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5780A8E5-B214-B31D-96A2-7CB6BFDC8999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9425595" y="1478281"/>
            <a:ext cx="2596243" cy="5905468"/>
          </a:xfrm>
          <a:prstGeom prst="bentConnector4">
            <a:avLst>
              <a:gd name="adj1" fmla="val -12675"/>
              <a:gd name="adj2" fmla="val 8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2912D5A1-3167-0644-1059-AACF3EC3BFC9}"/>
              </a:ext>
            </a:extLst>
          </p:cNvPr>
          <p:cNvSpPr txBox="1">
            <a:spLocks/>
          </p:cNvSpPr>
          <p:nvPr/>
        </p:nvSpPr>
        <p:spPr>
          <a:xfrm>
            <a:off x="9026163" y="4035982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(Config)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7" name="처리 16">
            <a:extLst>
              <a:ext uri="{FF2B5EF4-FFF2-40B4-BE49-F238E27FC236}">
                <a16:creationId xmlns:a16="http://schemas.microsoft.com/office/drawing/2014/main" id="{428A7ACE-1660-55D0-1201-41BDB16937AF}"/>
              </a:ext>
            </a:extLst>
          </p:cNvPr>
          <p:cNvSpPr/>
          <p:nvPr/>
        </p:nvSpPr>
        <p:spPr>
          <a:xfrm>
            <a:off x="11307329" y="4108789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2A00CF-5E22-CC6E-7AC4-0670DFCD93CE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 amt="35000"/>
          </a:blip>
          <a:stretch>
            <a:fillRect/>
          </a:stretch>
        </p:blipFill>
        <p:spPr>
          <a:xfrm>
            <a:off x="13430825" y="4002090"/>
            <a:ext cx="461327" cy="4613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BC9F16D5-39C5-1C39-EC8B-6ACA0250D34F}"/>
              </a:ext>
            </a:extLst>
          </p:cNvPr>
          <p:cNvSpPr txBox="1">
            <a:spLocks/>
          </p:cNvSpPr>
          <p:nvPr/>
        </p:nvSpPr>
        <p:spPr>
          <a:xfrm>
            <a:off x="13043514" y="4481987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3CA1A980-0227-E9FE-3AE2-F17DD49DDDB8}"/>
              </a:ext>
            </a:extLst>
          </p:cNvPr>
          <p:cNvCxnSpPr>
            <a:cxnSpLocks/>
            <a:stCxn id="15" idx="1"/>
            <a:endCxn id="1387" idx="3"/>
          </p:cNvCxnSpPr>
          <p:nvPr/>
        </p:nvCxnSpPr>
        <p:spPr>
          <a:xfrm rot="10800000" flipV="1">
            <a:off x="7770983" y="4229867"/>
            <a:ext cx="1255180" cy="1499269"/>
          </a:xfrm>
          <a:prstGeom prst="bentConnector3">
            <a:avLst>
              <a:gd name="adj1" fmla="val 50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ED56639-AF89-6F17-2EE5-C6E90F1BF27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994042" y="4229868"/>
            <a:ext cx="131328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8435C69-1977-63EF-0E80-22E620A4234D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12507735" y="4231456"/>
            <a:ext cx="923090" cy="12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0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257458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417685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5229191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7185046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832911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5223947" y="5004596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962980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9389024" y="5004595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9376410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5963" y="5035649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035861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5223947" y="5004596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229192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4979439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24085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7152" y="601986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2297" y="5106209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8433366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075737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4330461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606484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31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977547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579861" y="5068852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39564" y="5057695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744136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600719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155728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01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6278413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881715" y="5082025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470552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582" y="6070064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8987689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605770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68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048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457843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5273727" y="5033198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324085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459094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4804325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3957152" y="4801866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8340516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8029679" y="6070064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903119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9016034" y="6577701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09752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8260752" y="5846848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441069" y="6595881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8052705" y="459344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8048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8232012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8232012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8232012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29119" y="6200525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9063497" y="5369667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11759203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4420898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13448183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9435121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9435121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899232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6425684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763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4045110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5587374" y="663196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007763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11835621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694" y="688006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3979187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212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759639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821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8057873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596436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6008735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5619079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2305" y="292502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5971072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883028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994334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1716552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811214" y="626302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815680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69421" y="30563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1841473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1441091" y="5580076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600346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600346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600346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6440472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7883028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4055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9809977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811214" y="730276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3720314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7463734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9086135" y="3299585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10515381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11832299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11451462" y="4151522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11610717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10549206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9124185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3263782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12431562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51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611067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4876879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610422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610422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610422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10549206" y="6742066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10549206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10549206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10549206" y="7002032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10549206" y="7042259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9124185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12944747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12211072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9934357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6745096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10535354" y="8649047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7702" y="8108105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5587374" y="572967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14638193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14638193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5611069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12944744" y="6848361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604324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10549206" y="7042259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12202</TotalTime>
  <Words>622</Words>
  <Application>Microsoft Macintosh PowerPoint</Application>
  <PresentationFormat>사용자 지정</PresentationFormat>
  <Paragraphs>248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89</cp:revision>
  <dcterms:created xsi:type="dcterms:W3CDTF">2024-07-09T15:08:39Z</dcterms:created>
  <dcterms:modified xsi:type="dcterms:W3CDTF">2025-04-10T00:57:04Z</dcterms:modified>
</cp:coreProperties>
</file>