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0"/>
  </p:normalViewPr>
  <p:slideViewPr>
    <p:cSldViewPr snapToGrid="0">
      <p:cViewPr>
        <p:scale>
          <a:sx n="119" d="100"/>
          <a:sy n="119" d="100"/>
        </p:scale>
        <p:origin x="17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3.jpe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042371" y="2390238"/>
            <a:ext cx="1345941" cy="4344977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186012" y="2390239"/>
            <a:ext cx="1789747" cy="4342226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736" y="425588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3198083" y="473612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4585848" y="5560643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018553" y="505792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2940917" y="554455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0759" y="327895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449141" y="375665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005" y="7753571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220413" y="4560840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5584" y="4331465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2357529" y="479432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429" y="422216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87442" y="4329769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338034" y="478869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8213880" y="476802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0592473" y="82184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369978" y="5984244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2914299" y="646944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0426343" y="2864106"/>
            <a:ext cx="1371957" cy="1342638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0503505" y="4546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0503505" y="483802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0503505" y="512679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2049585" y="4560841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8232201" y="3332211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92113" y="6043694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3207727" y="4562436"/>
            <a:ext cx="822764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490947" y="646944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119" y="506161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0501624" y="35784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0495943" y="29485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4604470" y="474974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041541" y="42628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0501624" y="38857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3858533" y="3734460"/>
            <a:ext cx="2398096" cy="2077739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4404" y="3503389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4537033" y="3278969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4679" y="2161062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8213879" y="6025511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0503505" y="6103605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0503505" y="327285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51" idx="3"/>
          </p:cNvCxnSpPr>
          <p:nvPr/>
        </p:nvCxnSpPr>
        <p:spPr>
          <a:xfrm flipH="1">
            <a:off x="11703911" y="6214908"/>
            <a:ext cx="1666067" cy="113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0711284" y="18927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60472" y="5042805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60510" y="3516835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434088" y="3986075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flipH="1" flipV="1">
            <a:off x="13791166" y="4488598"/>
            <a:ext cx="1250375" cy="69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13766549" y="5290640"/>
            <a:ext cx="1252004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16449141" y="551472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15483983" y="5275520"/>
            <a:ext cx="1176489" cy="151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3831305" y="6210350"/>
            <a:ext cx="1160808" cy="45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4080782" y="4365105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4751784" y="4360903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5404530" y="4349395"/>
            <a:ext cx="444739" cy="438219"/>
          </a:xfrm>
          <a:prstGeom prst="rect">
            <a:avLst/>
          </a:prstGeom>
        </p:spPr>
      </p:pic>
      <p:cxnSp>
        <p:nvCxnSpPr>
          <p:cNvPr id="1229" name="직선 화살표 연결선 1228">
            <a:extLst>
              <a:ext uri="{FF2B5EF4-FFF2-40B4-BE49-F238E27FC236}">
                <a16:creationId xmlns:a16="http://schemas.microsoft.com/office/drawing/2014/main" id="{88E7C7BA-FE19-A867-1BEF-D31FDBAAF711}"/>
              </a:ext>
            </a:extLst>
          </p:cNvPr>
          <p:cNvCxnSpPr>
            <a:cxnSpLocks/>
            <a:stCxn id="63" idx="1"/>
            <a:endCxn id="1413" idx="3"/>
          </p:cNvCxnSpPr>
          <p:nvPr/>
        </p:nvCxnSpPr>
        <p:spPr>
          <a:xfrm flipH="1">
            <a:off x="7289310" y="7984642"/>
            <a:ext cx="3560695" cy="20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0" name="직사각형 1269">
            <a:extLst>
              <a:ext uri="{FF2B5EF4-FFF2-40B4-BE49-F238E27FC236}">
                <a16:creationId xmlns:a16="http://schemas.microsoft.com/office/drawing/2014/main" id="{D7A4B624-8D64-8AB2-FA0B-ADED0211B1ED}"/>
              </a:ext>
            </a:extLst>
          </p:cNvPr>
          <p:cNvSpPr/>
          <p:nvPr/>
        </p:nvSpPr>
        <p:spPr>
          <a:xfrm>
            <a:off x="10356191" y="5977161"/>
            <a:ext cx="1442110" cy="531631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19559" y="2160725"/>
            <a:ext cx="462142" cy="462142"/>
          </a:xfrm>
          <a:prstGeom prst="rect">
            <a:avLst/>
          </a:prstGeom>
        </p:spPr>
      </p:pic>
      <p:cxnSp>
        <p:nvCxnSpPr>
          <p:cNvPr id="1274" name="직선 화살표 연결선 1273">
            <a:extLst>
              <a:ext uri="{FF2B5EF4-FFF2-40B4-BE49-F238E27FC236}">
                <a16:creationId xmlns:a16="http://schemas.microsoft.com/office/drawing/2014/main" id="{8A79098A-BCFE-862D-FBDA-B81964D4C05E}"/>
              </a:ext>
            </a:extLst>
          </p:cNvPr>
          <p:cNvCxnSpPr>
            <a:cxnSpLocks/>
            <a:stCxn id="58" idx="3"/>
            <a:endCxn id="1043" idx="1"/>
          </p:cNvCxnSpPr>
          <p:nvPr/>
        </p:nvCxnSpPr>
        <p:spPr>
          <a:xfrm>
            <a:off x="9200080" y="3526097"/>
            <a:ext cx="1226263" cy="93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7" name="직사각형 1276">
            <a:extLst>
              <a:ext uri="{FF2B5EF4-FFF2-40B4-BE49-F238E27FC236}">
                <a16:creationId xmlns:a16="http://schemas.microsoft.com/office/drawing/2014/main" id="{4D102516-2F50-64E4-CCF3-23A68F8F1EEE}"/>
              </a:ext>
            </a:extLst>
          </p:cNvPr>
          <p:cNvSpPr/>
          <p:nvPr/>
        </p:nvSpPr>
        <p:spPr>
          <a:xfrm>
            <a:off x="10358248" y="4480057"/>
            <a:ext cx="1452222" cy="96876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294" name="직선 화살표 연결선 1293">
            <a:extLst>
              <a:ext uri="{FF2B5EF4-FFF2-40B4-BE49-F238E27FC236}">
                <a16:creationId xmlns:a16="http://schemas.microsoft.com/office/drawing/2014/main" id="{A314EE83-E5F0-FCF2-3CBE-8EA4A96E65B1}"/>
              </a:ext>
            </a:extLst>
          </p:cNvPr>
          <p:cNvCxnSpPr>
            <a:cxnSpLocks/>
            <a:stCxn id="48" idx="3"/>
            <a:endCxn id="1277" idx="1"/>
          </p:cNvCxnSpPr>
          <p:nvPr/>
        </p:nvCxnSpPr>
        <p:spPr>
          <a:xfrm>
            <a:off x="9181759" y="4961913"/>
            <a:ext cx="1176489" cy="25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9" name="직선 화살표 연결선 1298">
            <a:extLst>
              <a:ext uri="{FF2B5EF4-FFF2-40B4-BE49-F238E27FC236}">
                <a16:creationId xmlns:a16="http://schemas.microsoft.com/office/drawing/2014/main" id="{8729CCE0-B005-16A3-584E-9AAB8485584F}"/>
              </a:ext>
            </a:extLst>
          </p:cNvPr>
          <p:cNvCxnSpPr>
            <a:cxnSpLocks/>
            <a:stCxn id="1043" idx="3"/>
            <a:endCxn id="18" idx="1"/>
          </p:cNvCxnSpPr>
          <p:nvPr/>
        </p:nvCxnSpPr>
        <p:spPr>
          <a:xfrm flipV="1">
            <a:off x="11798300" y="3511667"/>
            <a:ext cx="4852459" cy="237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026" idx="1"/>
            <a:endCxn id="1277" idx="3"/>
          </p:cNvCxnSpPr>
          <p:nvPr/>
        </p:nvCxnSpPr>
        <p:spPr>
          <a:xfrm rot="10800000" flipV="1">
            <a:off x="11810470" y="4488598"/>
            <a:ext cx="1515266" cy="4758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3" idx="1"/>
            <a:endCxn id="1277" idx="3"/>
          </p:cNvCxnSpPr>
          <p:nvPr/>
        </p:nvCxnSpPr>
        <p:spPr>
          <a:xfrm rot="10800000">
            <a:off x="11810471" y="4964440"/>
            <a:ext cx="1490649" cy="329890"/>
          </a:xfrm>
          <a:prstGeom prst="bentConnector3">
            <a:avLst>
              <a:gd name="adj1" fmla="val 491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8252201" y="1920527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4" name="꺾인 연결선[E] 1333">
            <a:extLst>
              <a:ext uri="{FF2B5EF4-FFF2-40B4-BE49-F238E27FC236}">
                <a16:creationId xmlns:a16="http://schemas.microsoft.com/office/drawing/2014/main" id="{F5ECF011-7393-BA08-54C1-834873A6AB76}"/>
              </a:ext>
            </a:extLst>
          </p:cNvPr>
          <p:cNvCxnSpPr>
            <a:cxnSpLocks/>
            <a:stCxn id="63" idx="0"/>
            <a:endCxn id="1322" idx="2"/>
          </p:cNvCxnSpPr>
          <p:nvPr/>
        </p:nvCxnSpPr>
        <p:spPr>
          <a:xfrm rot="16200000" flipV="1">
            <a:off x="9389031" y="6061526"/>
            <a:ext cx="1018356" cy="23657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7" name="꺾인 연결선[E] 1336">
            <a:extLst>
              <a:ext uri="{FF2B5EF4-FFF2-40B4-BE49-F238E27FC236}">
                <a16:creationId xmlns:a16="http://schemas.microsoft.com/office/drawing/2014/main" id="{0BF208C2-6827-7436-88CC-B13C6368456A}"/>
              </a:ext>
            </a:extLst>
          </p:cNvPr>
          <p:cNvCxnSpPr>
            <a:cxnSpLocks/>
            <a:stCxn id="1315" idx="2"/>
            <a:endCxn id="63" idx="0"/>
          </p:cNvCxnSpPr>
          <p:nvPr/>
        </p:nvCxnSpPr>
        <p:spPr>
          <a:xfrm rot="16200000" flipH="1">
            <a:off x="10570428" y="7242923"/>
            <a:ext cx="1021106" cy="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0" name="꺾인 연결선[E] 1339">
            <a:extLst>
              <a:ext uri="{FF2B5EF4-FFF2-40B4-BE49-F238E27FC236}">
                <a16:creationId xmlns:a16="http://schemas.microsoft.com/office/drawing/2014/main" id="{224E3202-9C11-7DF8-7567-A06FDA76AF4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5400000">
            <a:off x="11832796" y="5985725"/>
            <a:ext cx="1016127" cy="25195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4" name="꺾인 연결선[E] 1353">
            <a:extLst>
              <a:ext uri="{FF2B5EF4-FFF2-40B4-BE49-F238E27FC236}">
                <a16:creationId xmlns:a16="http://schemas.microsoft.com/office/drawing/2014/main" id="{492316CD-3307-BE3B-2AD0-ED4FE4552EE6}"/>
              </a:ext>
            </a:extLst>
          </p:cNvPr>
          <p:cNvCxnSpPr>
            <a:cxnSpLocks/>
            <a:stCxn id="47" idx="2"/>
            <a:endCxn id="1387" idx="3"/>
          </p:cNvCxnSpPr>
          <p:nvPr/>
        </p:nvCxnSpPr>
        <p:spPr>
          <a:xfrm rot="5400000">
            <a:off x="6405601" y="3876861"/>
            <a:ext cx="308363" cy="10627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8" name="직선 화살표 연결선 1357">
            <a:extLst>
              <a:ext uri="{FF2B5EF4-FFF2-40B4-BE49-F238E27FC236}">
                <a16:creationId xmlns:a16="http://schemas.microsoft.com/office/drawing/2014/main" id="{E01261CE-497D-0011-2A75-393AF9C0E55A}"/>
              </a:ext>
            </a:extLst>
          </p:cNvPr>
          <p:cNvCxnSpPr>
            <a:cxnSpLocks/>
            <a:stCxn id="1322" idx="1"/>
            <a:endCxn id="1387" idx="3"/>
          </p:cNvCxnSpPr>
          <p:nvPr/>
        </p:nvCxnSpPr>
        <p:spPr>
          <a:xfrm flipH="1" flipV="1">
            <a:off x="6028388" y="4562436"/>
            <a:ext cx="2013983" cy="2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4030491" y="4212088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413" name="그림 1412">
            <a:extLst>
              <a:ext uri="{FF2B5EF4-FFF2-40B4-BE49-F238E27FC236}">
                <a16:creationId xmlns:a16="http://schemas.microsoft.com/office/drawing/2014/main" id="{25F43465-C3FE-14B4-A013-BA2800C032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7168" y="7755578"/>
            <a:ext cx="462142" cy="46214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791A400-F7BF-32A7-8AE2-901F5BEC124C}"/>
              </a:ext>
            </a:extLst>
          </p:cNvPr>
          <p:cNvSpPr txBox="1">
            <a:spLocks/>
          </p:cNvSpPr>
          <p:nvPr/>
        </p:nvSpPr>
        <p:spPr>
          <a:xfrm>
            <a:off x="6467483" y="8218463"/>
            <a:ext cx="125765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</a:t>
            </a:r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333B75-D60C-9933-5A6C-1FC8BF360E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91873" y="7643366"/>
            <a:ext cx="462142" cy="46214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F26C1E1A-00F8-52FD-9B29-C0DECBC994D6}"/>
              </a:ext>
            </a:extLst>
          </p:cNvPr>
          <p:cNvSpPr txBox="1">
            <a:spLocks/>
          </p:cNvSpPr>
          <p:nvPr/>
        </p:nvSpPr>
        <p:spPr>
          <a:xfrm>
            <a:off x="2294114" y="8115679"/>
            <a:ext cx="125765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06844-BED0-1286-314E-61B7A01B1904}"/>
              </a:ext>
            </a:extLst>
          </p:cNvPr>
          <p:cNvSpPr/>
          <p:nvPr/>
        </p:nvSpPr>
        <p:spPr>
          <a:xfrm>
            <a:off x="4027888" y="5018585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7EC2B79-50AE-8C30-7BE5-484D3CCB1FD2}"/>
              </a:ext>
            </a:extLst>
          </p:cNvPr>
          <p:cNvSpPr txBox="1">
            <a:spLocks/>
          </p:cNvSpPr>
          <p:nvPr/>
        </p:nvSpPr>
        <p:spPr>
          <a:xfrm>
            <a:off x="4731966" y="5167273"/>
            <a:ext cx="512382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C9B237B3-DF88-41A9-09B5-5D485B068656}"/>
              </a:ext>
            </a:extLst>
          </p:cNvPr>
          <p:cNvCxnSpPr>
            <a:cxnSpLocks/>
            <a:stCxn id="1413" idx="1"/>
            <a:endCxn id="29" idx="3"/>
          </p:cNvCxnSpPr>
          <p:nvPr/>
        </p:nvCxnSpPr>
        <p:spPr>
          <a:xfrm rot="10800000">
            <a:off x="5244348" y="5361159"/>
            <a:ext cx="1582820" cy="2625490"/>
          </a:xfrm>
          <a:prstGeom prst="bentConnector3">
            <a:avLst>
              <a:gd name="adj1" fmla="val 7416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E5DFF09-AC9B-F0A2-6E83-F92A89935CDD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9181758" y="6219397"/>
            <a:ext cx="1321747" cy="68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2" name="꺾인 연결선[E] 1361">
            <a:extLst>
              <a:ext uri="{FF2B5EF4-FFF2-40B4-BE49-F238E27FC236}">
                <a16:creationId xmlns:a16="http://schemas.microsoft.com/office/drawing/2014/main" id="{DFBB3A9B-7E53-A4A7-B576-D847FFCC2B68}"/>
              </a:ext>
            </a:extLst>
          </p:cNvPr>
          <p:cNvCxnSpPr>
            <a:cxnSpLocks/>
            <a:stCxn id="29" idx="1"/>
            <a:endCxn id="22" idx="0"/>
          </p:cNvCxnSpPr>
          <p:nvPr/>
        </p:nvCxnSpPr>
        <p:spPr>
          <a:xfrm rot="10800000" flipV="1">
            <a:off x="2922944" y="5361158"/>
            <a:ext cx="1809022" cy="228220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1" name="그림 1370">
            <a:extLst>
              <a:ext uri="{FF2B5EF4-FFF2-40B4-BE49-F238E27FC236}">
                <a16:creationId xmlns:a16="http://schemas.microsoft.com/office/drawing/2014/main" id="{0026A04F-7095-F1CD-8FED-036D83B80A8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91872" y="6182211"/>
            <a:ext cx="462142" cy="4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11835</TotalTime>
  <Words>550</Words>
  <Application>Microsoft Macintosh PowerPoint</Application>
  <PresentationFormat>사용자 지정</PresentationFormat>
  <Paragraphs>203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59</cp:revision>
  <dcterms:created xsi:type="dcterms:W3CDTF">2024-07-09T15:08:39Z</dcterms:created>
  <dcterms:modified xsi:type="dcterms:W3CDTF">2025-03-06T17:28:03Z</dcterms:modified>
</cp:coreProperties>
</file>