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690"/>
  </p:normalViewPr>
  <p:slideViewPr>
    <p:cSldViewPr snapToGrid="0">
      <p:cViewPr>
        <p:scale>
          <a:sx n="130" d="100"/>
          <a:sy n="130" d="100"/>
        </p:scale>
        <p:origin x="1264" y="-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96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9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21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777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22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59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12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051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73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66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2025. 1. 5.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45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7347213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9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924836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3545355" y="83999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3978060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3608195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487" y="909763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6024981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0416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476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61387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6558" y="1009243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996901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648" y="855808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1228416" y="1007547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5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9436496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4485247" y="2911353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0472883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276914" y="2883406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821645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996900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4937166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4937166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4937166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1690559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585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1895815" y="2922263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0555628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2848701" y="1240315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4107478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4937165" y="3350135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0109924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9559081" y="4730583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84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2465653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2480156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2465652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4937165" y="3350135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4937165" y="3350135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2467534" y="3345673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2480156" y="3345673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2894365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9187257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622563" y="840869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2059634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3857512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3914698" y="6527127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2465653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2465652" y="3345673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27701" y="1001749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3119462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4963083" y="1120374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4963082" y="434352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4831832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15629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5758257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8122878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50375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6392461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7897960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890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6901552" y="2931910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7897957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7897959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7897959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7897958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4819899" y="2125046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3569185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5583661" y="676783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4963082" y="766164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2467534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6075838" y="870630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6204240" y="1241453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8320216" y="3114070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3839956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67453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7897957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7897957" y="3345673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7897959" y="3345673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7897959" y="3345673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7897959" y="3345673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40925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587" y="9110241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8060081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63978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24735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0194328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2292349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210775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3752647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8492479" y="6232268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4196693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9738241" y="3109513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1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8" y="3417684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4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5004595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7" y="5004594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6" y="5035648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5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4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5004595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5004594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5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1" y="5004595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80" y="570542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8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7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7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9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5004594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5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1" y="5004595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80" y="570542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8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7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7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7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9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9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5004594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5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1" y="5004595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80" y="570542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8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7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7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7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5" y="6019859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2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9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9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40" y="5106208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80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4330460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863827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234890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837205" y="5068851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96908" y="5057694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01479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858063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13072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5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35756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2139059" y="5082024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727895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5" y="607006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4245033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863113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92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80" y="4578429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8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0531070" y="5033197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6581429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6" y="4590948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0061669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7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7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7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9214495" y="4801865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2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9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3597859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3287022" y="60700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160462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4273377" y="6577700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67095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3518095" y="5846847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3698412" y="6595880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3310048" y="4593445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5392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3489355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3489355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3489355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086463" y="6200524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4320841" y="5369666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7016546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678241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8705526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4692464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4692464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6575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1683027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3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6631966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265106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4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7" y="6880061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56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3016982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165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3315216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53780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1266079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876422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648" y="2925026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228416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5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3140371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2251678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6973895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7" y="6263020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5073023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6764" y="3056362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098816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4" y="5580075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9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9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9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3140371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399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5067320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7" y="73027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8977657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2721078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4343479" y="3299584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5772725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7089642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6708805" y="4151521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868060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81528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8521125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7688906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695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868410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0134222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5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5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5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6742065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7002031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7042258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4381528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90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7468416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5191701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2002439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5792698" y="8649046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35045" y="8108104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0844718" y="5729676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9895537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9895537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0868412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6848360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6861667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5806550" y="7042258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11722</TotalTime>
  <Words>496</Words>
  <Application>Microsoft Macintosh PowerPoint</Application>
  <PresentationFormat>사용자 지정</PresentationFormat>
  <Paragraphs>171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43</cp:revision>
  <dcterms:created xsi:type="dcterms:W3CDTF">2024-07-09T15:08:39Z</dcterms:created>
  <dcterms:modified xsi:type="dcterms:W3CDTF">2025-01-06T00:38:03Z</dcterms:modified>
</cp:coreProperties>
</file>