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D82C6C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7"/>
    <p:restoredTop sz="94719"/>
  </p:normalViewPr>
  <p:slideViewPr>
    <p:cSldViewPr snapToGrid="0">
      <p:cViewPr>
        <p:scale>
          <a:sx n="133" d="100"/>
          <a:sy n="133" d="100"/>
        </p:scale>
        <p:origin x="-3720" y="-20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1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1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4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2025. 3. 21.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803" rtl="0" eaLnBrk="1" latinLnBrk="1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2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23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3.jpe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56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2089869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46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667493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8288011" y="83999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8720716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350852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144" y="909763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767637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3072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132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04044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215" y="100924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739558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2305" y="85580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971073" y="100754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4179152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227904" y="291135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5215540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9571" y="2883407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3564302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739557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9679823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9679823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9679823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6433216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1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6638472" y="29222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298285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7591357" y="1240316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850135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9679822" y="3350136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852581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4301737" y="4730584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7208310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7222813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7208309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9679822" y="3350136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9679822" y="3350136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7210190" y="3345674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7222812" y="3345674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7637022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929914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365219" y="84086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802290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8600169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8657354" y="6527128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7208310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7208309" y="3345674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70358" y="1001750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862119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9705740" y="112037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9705739" y="43435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9574488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8285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10500914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865535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3031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1135118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2640617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546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1644209" y="293191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2640614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2640616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2640615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2640615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9562556" y="2125047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8311842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10326318" y="676784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9705739" y="76616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7210191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818495" y="870631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946897" y="1241454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3062872" y="3114071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8582613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0109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2640613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2640614" y="3345674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2640615" y="3345674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2640615" y="3345674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2640616" y="3345674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283582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44" y="9110242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802737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6634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7391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936985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7035005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953432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8495303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3235136" y="6232269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939349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4480898" y="3109514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8810325" y="3831024"/>
            <a:ext cx="1345941" cy="3915741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0980342" y="3831024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649" y="582382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362031" y="6275381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918" y="5985025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963008" y="565534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8179" y="542597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4100124" y="5882992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7024" y="5316675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0037" y="542427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3080629" y="587736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008210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297835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297835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297835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3792180" y="5655350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026531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950322" y="5656945"/>
            <a:ext cx="822764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295954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290273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295954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601128" y="5194750"/>
            <a:ext cx="2398096" cy="1134584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270" y="6180843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6269899" y="665707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633" y="7497814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297835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1505614" y="796625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65021" y="7501886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6738599" y="7956009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823377" y="5459614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494379" y="5455412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7147125" y="5443904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13889" y="7497477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2500944" y="6496947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2500945" y="6970129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020155" y="7994051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773086" y="5306597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770983" y="5656946"/>
            <a:ext cx="1255548" cy="77527"/>
          </a:xfrm>
          <a:prstGeom prst="bentConnector3">
            <a:avLst>
              <a:gd name="adj1" fmla="val 5086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770984" y="5656946"/>
            <a:ext cx="1237227" cy="131510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770983" y="4174651"/>
            <a:ext cx="1237226" cy="14822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445787" y="3944887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2972014" y="439921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935295" y="400889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434129" y="4399216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008209" y="398076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297835" y="4050072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2498241" y="4172739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907114" y="4175551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976088" y="4172739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994411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994410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994410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994410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976089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976089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976089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2493382" y="5278856"/>
            <a:ext cx="4070267" cy="777683"/>
          </a:xfrm>
          <a:prstGeom prst="bentConnector3">
            <a:avLst>
              <a:gd name="adj1" fmla="val 34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2500944" y="5603198"/>
            <a:ext cx="4062705" cy="453341"/>
          </a:xfrm>
          <a:prstGeom prst="bentConnector3">
            <a:avLst>
              <a:gd name="adj1" fmla="val 30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2499063" y="5908771"/>
            <a:ext cx="4064586" cy="147768"/>
          </a:xfrm>
          <a:prstGeom prst="bentConnector3">
            <a:avLst>
              <a:gd name="adj1" fmla="val 302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9483296" y="6216095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905489" y="4185821"/>
            <a:ext cx="2018153" cy="6078703"/>
          </a:xfrm>
          <a:prstGeom prst="bentConnector4">
            <a:avLst>
              <a:gd name="adj1" fmla="val -12406"/>
              <a:gd name="adj2" fmla="val 9251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7029078" y="6056539"/>
            <a:ext cx="924840" cy="15955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7562659" y="6428839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3DAC308B-8DEB-DB98-BB79-DD4CC91C5F6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2499063" y="6056539"/>
            <a:ext cx="4064586" cy="159557"/>
          </a:xfrm>
          <a:prstGeom prst="bentConnector3">
            <a:avLst>
              <a:gd name="adj1" fmla="val 320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5" name="직선 화살표 연결선 1344">
            <a:extLst>
              <a:ext uri="{FF2B5EF4-FFF2-40B4-BE49-F238E27FC236}">
                <a16:creationId xmlns:a16="http://schemas.microsoft.com/office/drawing/2014/main" id="{6FE09CF8-E4D9-FD95-582E-CD8BA2E71A4C}"/>
              </a:ext>
            </a:extLst>
          </p:cNvPr>
          <p:cNvCxnSpPr>
            <a:cxnSpLocks/>
            <a:stCxn id="55" idx="2"/>
            <a:endCxn id="14" idx="0"/>
          </p:cNvCxnSpPr>
          <p:nvPr/>
        </p:nvCxnSpPr>
        <p:spPr>
          <a:xfrm>
            <a:off x="7369495" y="5882123"/>
            <a:ext cx="26189" cy="16197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2BE46B1-8A40-A66C-2FC6-12215484F9D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5427165" y="6056539"/>
            <a:ext cx="1136484" cy="4367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D76A8403-AB59-5F56-F93D-3436F3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57" y="70645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10EE7717-755C-1773-74F1-D8482F0EA898}"/>
              </a:ext>
            </a:extLst>
          </p:cNvPr>
          <p:cNvSpPr txBox="1">
            <a:spLocks/>
          </p:cNvSpPr>
          <p:nvPr/>
        </p:nvSpPr>
        <p:spPr>
          <a:xfrm>
            <a:off x="13250904" y="753750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F0DBADA-6E28-A6A2-8134-D353F321B803}"/>
              </a:ext>
            </a:extLst>
          </p:cNvPr>
          <p:cNvSpPr txBox="1">
            <a:spLocks/>
          </p:cNvSpPr>
          <p:nvPr/>
        </p:nvSpPr>
        <p:spPr>
          <a:xfrm>
            <a:off x="14524664" y="75440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3463989-5D77-4C43-13E9-6CCFC135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706442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994F1499-F788-38F8-F254-DEF95FBBC51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843987" y="7297138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7AFCC29E-F4C4-7F16-F51E-1940D08D258F}"/>
              </a:ext>
            </a:extLst>
          </p:cNvPr>
          <p:cNvSpPr txBox="1">
            <a:spLocks/>
          </p:cNvSpPr>
          <p:nvPr/>
        </p:nvSpPr>
        <p:spPr>
          <a:xfrm>
            <a:off x="14529030" y="6744894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E106FA1-FAB0-CC7A-1C9C-57E0F2AB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62605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9B01412-5E48-FB8A-F9B0-A305FEF0562A}"/>
              </a:ext>
            </a:extLst>
          </p:cNvPr>
          <p:cNvSpPr txBox="1">
            <a:spLocks/>
          </p:cNvSpPr>
          <p:nvPr/>
        </p:nvSpPr>
        <p:spPr>
          <a:xfrm>
            <a:off x="13016726" y="672880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D41D965-1736-CB1F-7BA5-C6980DF1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928" y="62642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5F89F16-1286-353A-1893-C46DDE077E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573362" y="6604414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DDBA02-411F-8211-B753-362151A949E9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842358" y="649325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BECEA5A-C026-1315-DECB-AE5C377042C2}"/>
              </a:ext>
            </a:extLst>
          </p:cNvPr>
          <p:cNvSpPr txBox="1">
            <a:spLocks/>
          </p:cNvSpPr>
          <p:nvPr/>
        </p:nvSpPr>
        <p:spPr>
          <a:xfrm>
            <a:off x="16467697" y="7052312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92C239DB-852A-A318-0FE2-4697CECED05F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5427166" y="6493257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CC70EF4-EE44-C73A-5B09-20833F58D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9557674" y="5922570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3610C31-5632-65E2-5388-3024BE2A3423}"/>
              </a:ext>
            </a:extLst>
          </p:cNvPr>
          <p:cNvSpPr txBox="1">
            <a:spLocks/>
          </p:cNvSpPr>
          <p:nvPr/>
        </p:nvSpPr>
        <p:spPr>
          <a:xfrm>
            <a:off x="19206086" y="6452110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8257A03-EE39-DE14-B934-789F9A8B7E8D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8416060" y="6216036"/>
            <a:ext cx="1141614" cy="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070D1035-48EA-B30A-7D2B-5CFA2839C878}"/>
              </a:ext>
            </a:extLst>
          </p:cNvPr>
          <p:cNvSpPr/>
          <p:nvPr/>
        </p:nvSpPr>
        <p:spPr>
          <a:xfrm>
            <a:off x="11291624" y="4864294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12E929A-D828-C85F-CFBD-21308F69B9D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0011996" y="4986961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54F340F-BC74-0213-85C5-5EDC1FA67E44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7038792" y="6216096"/>
            <a:ext cx="915126" cy="621033"/>
          </a:xfrm>
          <a:prstGeom prst="bentConnector3">
            <a:avLst>
              <a:gd name="adj1" fmla="val 4962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4C12E145-2AD3-DF9B-0C1C-942E88A54D6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420050" y="4754487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EBB956E2-302F-53B3-AED1-A00E810FCB2B}"/>
              </a:ext>
            </a:extLst>
          </p:cNvPr>
          <p:cNvSpPr txBox="1">
            <a:spLocks/>
          </p:cNvSpPr>
          <p:nvPr/>
        </p:nvSpPr>
        <p:spPr>
          <a:xfrm>
            <a:off x="12991929" y="520132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6D968E77-07DF-9186-E0E9-A32168D92E3B}"/>
              </a:ext>
            </a:extLst>
          </p:cNvPr>
          <p:cNvSpPr/>
          <p:nvPr/>
        </p:nvSpPr>
        <p:spPr>
          <a:xfrm>
            <a:off x="14779632" y="4866515"/>
            <a:ext cx="96091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740897B9-E5D3-62A2-3E72-B1502FEA4EDC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885507" y="4987216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578C87AC-F05B-E41E-29AC-425CA739536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577669" y="4760384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BAA1EEA6-51A0-7D95-1878-12E0AE39985F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2492030" y="4986961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FE222B66-F88B-2875-3C0E-47BFD3363CDF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5740545" y="4989182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B74156B3-1C2D-39FF-863B-72890714E535}"/>
              </a:ext>
            </a:extLst>
          </p:cNvPr>
          <p:cNvSpPr txBox="1">
            <a:spLocks/>
          </p:cNvSpPr>
          <p:nvPr/>
        </p:nvSpPr>
        <p:spPr>
          <a:xfrm>
            <a:off x="16487642" y="5175723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914023C7-FBD5-DDFF-E8BF-01C6A8896488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7038792" y="4986961"/>
            <a:ext cx="824783" cy="398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8B3C3CAF-C16C-7555-8ADE-C9E648F36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863575" y="4686579"/>
            <a:ext cx="625997" cy="60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829EDCEA-D05B-0876-4DEE-FF53A55CC9D8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7038792" y="4990946"/>
            <a:ext cx="915126" cy="12251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A289DC-1A35-D34B-1B1E-309667CD0220}"/>
              </a:ext>
            </a:extLst>
          </p:cNvPr>
          <p:cNvSpPr/>
          <p:nvPr/>
        </p:nvSpPr>
        <p:spPr>
          <a:xfrm>
            <a:off x="14586452" y="4719065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4EC3C9-B173-E0C3-3243-8F839CF99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27867" y="5147660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4A24A5FC-1621-60A7-F1CF-CD4A0CAF017E}"/>
              </a:ext>
            </a:extLst>
          </p:cNvPr>
          <p:cNvSpPr txBox="1">
            <a:spLocks/>
          </p:cNvSpPr>
          <p:nvPr/>
        </p:nvSpPr>
        <p:spPr>
          <a:xfrm>
            <a:off x="14569181" y="561622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257458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417685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5229191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185046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32911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5223947" y="5004596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962980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9389024" y="5004595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9376410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963" y="5035649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035861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5223947" y="5004596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229192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979439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4085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152" y="601986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2297" y="5106209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8433366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075737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4330461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606484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1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977547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579861" y="5068852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39564" y="5057695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744136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600719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155728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01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6278413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881715" y="5082025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470552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582" y="607006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987689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605770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68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048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457843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5273727" y="5033198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324085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459094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804325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957152" y="4801866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340516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8029679" y="607006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903119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9016034" y="6577701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09752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8260752" y="5846848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441069" y="6595881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8052705" y="459344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8048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232012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232012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232012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29119" y="6200525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9063497" y="5369667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759203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4420898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3448183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9435121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9435121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899232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6425684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763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4045110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587374" y="663196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007763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835621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694" y="688006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979187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212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759639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821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8057873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596436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6008735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619079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2305" y="292502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971072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883028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994334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1716552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811214" y="626302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815680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69421" y="30563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841473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1441091" y="5580076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600346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600346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600346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6440472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883028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4055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809977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811214" y="730276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3720314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7463734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9086135" y="3299585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10515381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832299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1451462" y="4151522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1610717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10549206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9124185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3263782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2431562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51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11067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876879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610422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610422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610422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10549206" y="6742066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10549206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10549206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10549206" y="7002032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10549206" y="7042259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9124185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944747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2211072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934357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6745096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10535354" y="8649047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7702" y="8108105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587374" y="572967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4638193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4638193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5611069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944744" y="6848361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604324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10549206" y="7042259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12173</TotalTime>
  <Words>554</Words>
  <Application>Microsoft Macintosh PowerPoint</Application>
  <PresentationFormat>사용자 지정</PresentationFormat>
  <Paragraphs>206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81</cp:revision>
  <dcterms:created xsi:type="dcterms:W3CDTF">2024-07-09T15:08:39Z</dcterms:created>
  <dcterms:modified xsi:type="dcterms:W3CDTF">2025-03-21T12:38:17Z</dcterms:modified>
</cp:coreProperties>
</file>