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94690"/>
  </p:normalViewPr>
  <p:slideViewPr>
    <p:cSldViewPr snapToGrid="0">
      <p:cViewPr>
        <p:scale>
          <a:sx n="91" d="100"/>
          <a:sy n="91" d="100"/>
        </p:scale>
        <p:origin x="26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96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9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21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77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2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59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12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051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73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6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2024. 12. 29.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45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6953536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86" y="68131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4831832" y="729339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785028" y="786028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7129229" y="736387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468402" y="785504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064" y="681315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2761558" y="7290857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0416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476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61387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6558" y="1009243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996901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648" y="855808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1228416" y="1007547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5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0722122" y="9256161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4485247" y="2911353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0472883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165404" y="2883406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710135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996900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4937166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4937166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4937166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1690559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585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1895815" y="2922263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0444118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2848700" y="1240315"/>
            <a:ext cx="726746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4055224" y="1241590"/>
            <a:ext cx="907859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4937165" y="3350135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9998414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 flipV="1">
            <a:off x="9626731" y="3109513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991" y="736387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stCxn id="23" idx="1"/>
            <a:endCxn id="3" idx="3"/>
          </p:cNvCxnSpPr>
          <p:nvPr/>
        </p:nvCxnSpPr>
        <p:spPr>
          <a:xfrm flipH="1">
            <a:off x="9304421" y="7596592"/>
            <a:ext cx="120164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007523" y="7856103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2465653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2480156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2465652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4937165" y="3350135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4937165" y="3350135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2467534" y="3345673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2480156" y="3345673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16200000" flipV="1">
            <a:off x="4410435" y="6031390"/>
            <a:ext cx="580888" cy="9826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0472883" y="9731115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694159" y="693605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7131230" y="644913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5424916" y="6681853"/>
            <a:ext cx="1706314" cy="3640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5424917" y="7045872"/>
            <a:ext cx="1704313" cy="5507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5400000" flipH="1" flipV="1">
            <a:off x="3425224" y="6028823"/>
            <a:ext cx="580888" cy="9877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2465653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2465652" y="3345673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75447" y="1001749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3067208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4963083" y="1120374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Service_script.js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4963082" y="434352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Service_style.css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4831832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5629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5758257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7729201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56698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6392461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7504283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890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6901552" y="2931910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7504280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7504282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7504282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7504281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4819899" y="2125046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3569185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5583661" y="676783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4963082" y="766164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Service.html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2467534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6075838" y="870630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6204240" y="1241453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8320216" y="3114070"/>
            <a:ext cx="84518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3839956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7453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7504279" y="3345672"/>
            <a:ext cx="585273" cy="1939216"/>
          </a:xfrm>
          <a:prstGeom prst="bentConnector4">
            <a:avLst>
              <a:gd name="adj1" fmla="val -39059"/>
              <a:gd name="adj2" fmla="val 871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4" name="직선 화살표 연결선 1303">
            <a:extLst>
              <a:ext uri="{FF2B5EF4-FFF2-40B4-BE49-F238E27FC236}">
                <a16:creationId xmlns:a16="http://schemas.microsoft.com/office/drawing/2014/main" id="{36B1791D-0E5E-BB06-A568-1C565CD772D7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7594659" y="7596592"/>
            <a:ext cx="124433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7504281" y="3345673"/>
            <a:ext cx="585272" cy="1638565"/>
          </a:xfrm>
          <a:prstGeom prst="bentConnector4">
            <a:avLst>
              <a:gd name="adj1" fmla="val -39059"/>
              <a:gd name="adj2" fmla="val 849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7504281" y="3345673"/>
            <a:ext cx="585271" cy="1322721"/>
          </a:xfrm>
          <a:prstGeom prst="bentConnector4">
            <a:avLst>
              <a:gd name="adj1" fmla="val -39059"/>
              <a:gd name="adj2" fmla="val 812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7504281" y="3345673"/>
            <a:ext cx="585271" cy="1019393"/>
          </a:xfrm>
          <a:prstGeom prst="bentConnector4">
            <a:avLst>
              <a:gd name="adj1" fmla="val -39059"/>
              <a:gd name="adj2" fmla="val 752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7504283" y="3345673"/>
            <a:ext cx="585270" cy="704625"/>
          </a:xfrm>
          <a:prstGeom prst="bentConnector4">
            <a:avLst>
              <a:gd name="adj1" fmla="val -39059"/>
              <a:gd name="adj2" fmla="val 645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40925" y="8696489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1445" y="4857243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0183939" y="533494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06066" y="7363877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10202" y="4054142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9979795" y="4515468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2A8D8BE4-0E0E-9FC7-34BB-E7DBFEF75C27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9165404" y="4284805"/>
            <a:ext cx="1244798" cy="4461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D41BF496-1864-DF3B-4C07-88F3096F6B03}"/>
              </a:ext>
            </a:extLst>
          </p:cNvPr>
          <p:cNvCxnSpPr>
            <a:cxnSpLocks/>
            <a:stCxn id="1044" idx="3"/>
            <a:endCxn id="15" idx="1"/>
          </p:cNvCxnSpPr>
          <p:nvPr/>
        </p:nvCxnSpPr>
        <p:spPr>
          <a:xfrm>
            <a:off x="9165404" y="4730954"/>
            <a:ext cx="1246041" cy="3590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1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8" y="3417684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4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5004595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7" y="5004594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6" y="5035648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5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4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5004595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5004594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5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1" y="5004595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80" y="570542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8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7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7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9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5004594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5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1" y="5004595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80" y="570542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8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7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7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7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9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9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5004594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5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1" y="5004595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80" y="570542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8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7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7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7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5" y="6019859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2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9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9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40" y="5106208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80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4330460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7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90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5068851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5057694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9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6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5082024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5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5" y="607006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3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80" y="4578429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8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70" y="5033197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6" y="4590948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7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7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7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5" y="4801865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2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9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9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2" y="60700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2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7" y="6577700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5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5" y="5846847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2" y="6595880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8" y="4593445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5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5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5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6200524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5369666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6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1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6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4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4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5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7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3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663196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265106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4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7" y="6880061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2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6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2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8" y="292502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5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1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5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7" y="6263020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3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4" y="3056362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6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4" y="5580075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9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9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9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1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20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7" y="73027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7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3299584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2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5" y="4151521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60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8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5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95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68410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134222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5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5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5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6742065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7002031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7042258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8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90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9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8649046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5045" y="8108104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0844718" y="572967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9895537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9895537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0868412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6848360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6861667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5806550" y="7042258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10381</TotalTime>
  <Words>529</Words>
  <Application>Microsoft Macintosh PowerPoint</Application>
  <PresentationFormat>사용자 지정</PresentationFormat>
  <Paragraphs>171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39</cp:revision>
  <dcterms:created xsi:type="dcterms:W3CDTF">2024-07-09T15:08:39Z</dcterms:created>
  <dcterms:modified xsi:type="dcterms:W3CDTF">2024-12-29T07:32:13Z</dcterms:modified>
</cp:coreProperties>
</file>