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49"/>
    <p:restoredTop sz="94719"/>
  </p:normalViewPr>
  <p:slideViewPr>
    <p:cSldViewPr snapToGrid="0">
      <p:cViewPr>
        <p:scale>
          <a:sx n="140" d="100"/>
          <a:sy n="140" d="100"/>
        </p:scale>
        <p:origin x="1728" y="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FFD9-5838-1449-9919-C8A4367C6D0D}" type="datetimeFigureOut">
              <a:rPr kumimoji="1" lang="ko-KR" altLang="en-US" smtClean="0"/>
              <a:t>2024. 12. 9.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C44E-14C5-4047-905B-19D9AA2441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8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68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00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E9844-3187-8043-96DF-3CDCB2F18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281D84-0EF9-EB6C-2691-7B90B31D3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8021A-85F8-94E5-76B6-155B3976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B44A7-F825-E87C-A69B-D7F62972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CA93F-68C9-701B-98D6-1DEED0A4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674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D1574-1978-B868-58BE-E819AC0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D2EC6-05FC-499A-F807-CF6604ED1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3A979-8253-3AB0-4B2C-5211363A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7FC15-D28C-E0C5-31D6-8AF0CB73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6EC3-E3C2-9F6B-9BA1-28A45EDB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75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FC7554-73B9-789B-F815-DDA908819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38990-A94E-A3D2-DCF9-84218E32D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9F4E3-D92D-068D-8CEB-459531C2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A2F03-9A76-9888-4164-866D6102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3CCAE-9A06-2AEE-BE6E-0AADC9B2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181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29974-3410-025D-EDB9-182B935A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0F55-7997-4499-5F88-17FDB219B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CB4CB-D80F-982F-D629-294797BC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647E1-87BE-DD3A-203D-DDC1A1BF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B57B-F683-9A01-5547-9969FCCF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851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897E4-A5B8-37CF-42B8-0ADEA0FD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3E1FD-3C55-6A72-ED86-A057CF54E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CADBA-4642-9488-48CC-22A39CCA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F8CD2-EC9D-5DA7-4759-60AA0AC6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87F0-8D53-A754-D010-04D6B91E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3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E144D-A59E-26DD-7EFA-0F0C5BCC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DCB50-F0D5-8FA9-2AC1-B4E7EF1FB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5289B-8A87-2F3E-8162-FCBB5A159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6879B-9394-7766-D281-D1519A85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0249E-34FE-3094-B201-C9481CAE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7A1E1-FE4B-8F11-49F8-A95ECD63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2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9B4EC-280D-46FC-9A34-7E34D348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ED1C5-39B1-6561-D7F3-C91E4170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9B719-5087-D4DA-AC0F-FDF6B810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8F0090-87BF-C490-72B0-FBC43F091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777C1-3D7C-4E2D-0B9B-399900072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831B76-329E-B315-1EE1-846F6173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E42CD3-BE7E-6344-5ED2-62532D86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18036F-6F6F-4F75-69C3-8302002E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932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B7B23-CD21-DE9E-487C-763187F8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84EC63-8978-E5D4-0397-1FCC5DC1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4768B2-9364-F7CB-3A54-5D5AF68F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BD8332-D684-484A-2754-AB1A2C1D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925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2E4ED-88A2-666A-8400-1B8E8815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5C7CB-C032-337A-F030-DA6298C6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F34C4A-E211-8215-855A-B2FE519A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45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5121D-40FC-EDDE-2876-3906A5CC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6E67-050C-5490-513A-24C500F6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13C5C4-1A5A-5B10-D770-42CE53983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0009E-8667-08DA-AE2C-01E6654B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319AE-6EF0-6811-5ED7-A97F0E33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EA5EE7-FE7D-0357-B9C9-1A3531DF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69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9C2AE-FC65-05CB-2CA3-C074358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78136A-123C-8811-F351-47378DE8E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F6B8F-9D16-E20A-3644-8830A65E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4B352-751C-D8F3-166B-EA2EE4F1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C8B9F-5CED-4C04-5EFB-F53F7165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FD22D-E449-2FC2-7063-DF05AEB6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01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C03C07-02F1-96BD-6682-EECBE68D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DC764-95F8-4E34-F972-591B722D0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5A075-E9E0-4422-C118-FF79DA018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2024. 12. 9.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38944-1317-D8BB-075F-F8908292A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8D000-4D16-6A22-2C06-C7E989950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4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10" Type="http://schemas.openxmlformats.org/officeDocument/2006/relationships/image" Target="../media/image6.svg"/><Relationship Id="rId4" Type="http://schemas.openxmlformats.org/officeDocument/2006/relationships/image" Target="../media/image3.jpe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5794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2" name="직선 화살표 연결선 1061">
            <a:extLst>
              <a:ext uri="{FF2B5EF4-FFF2-40B4-BE49-F238E27FC236}">
                <a16:creationId xmlns:a16="http://schemas.microsoft.com/office/drawing/2014/main" id="{5C34B7EB-59BA-BEF8-5F40-4A2CC3AE2F03}"/>
              </a:ext>
            </a:extLst>
          </p:cNvPr>
          <p:cNvCxnSpPr>
            <a:cxnSpLocks/>
            <a:stCxn id="1038" idx="0"/>
            <a:endCxn id="1024" idx="2"/>
          </p:cNvCxnSpPr>
          <p:nvPr/>
        </p:nvCxnSpPr>
        <p:spPr>
          <a:xfrm flipV="1">
            <a:off x="3803799" y="748674"/>
            <a:ext cx="1" cy="40564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107" y="2316487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9302452" y="2796724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844718" y="3260083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1208375" y="2761839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0265105" y="416154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7092963" y="5009165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036" y="3508178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9236531" y="4004116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556" y="5390323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2399967"/>
            <a:ext cx="461326" cy="461326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853780" y="634244"/>
            <a:ext cx="3746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595262" y="5830075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205604" y="6333524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647" y="257231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1228416" y="399544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79444" y="8744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3183220" y="830282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Service.html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2251678" y="399544"/>
            <a:ext cx="469400" cy="469400"/>
          </a:xfrm>
          <a:prstGeom prst="rect">
            <a:avLst/>
          </a:prstGeom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068556" y="2891137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5073022" y="5855215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857860" y="399544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8402591" y="890302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6698433" y="2208192"/>
            <a:ext cx="1503655" cy="253656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20461" y="4513689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6857688" y="232748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6857688" y="258745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6857688" y="285028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1697816" y="634244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3439711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5068556" y="3930881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0608756" y="462832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5" idx="1"/>
            <a:endCxn id="45" idx="3"/>
          </p:cNvCxnSpPr>
          <p:nvPr/>
        </p:nvCxnSpPr>
        <p:spPr>
          <a:xfrm flipH="1">
            <a:off x="2721078" y="634244"/>
            <a:ext cx="26329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3" idx="1"/>
            <a:endCxn id="25" idx="3"/>
          </p:cNvCxnSpPr>
          <p:nvPr/>
        </p:nvCxnSpPr>
        <p:spPr>
          <a:xfrm flipH="1">
            <a:off x="5816176" y="630616"/>
            <a:ext cx="3041684" cy="36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6783879" y="506243"/>
            <a:ext cx="1203109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5806550" y="2449458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1024" idx="3"/>
            <a:endCxn id="24" idx="1"/>
          </p:cNvCxnSpPr>
          <p:nvPr/>
        </p:nvCxnSpPr>
        <p:spPr>
          <a:xfrm>
            <a:off x="4424378" y="627459"/>
            <a:ext cx="920846" cy="200317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0152224" y="901587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 flipV="1">
            <a:off x="9320003" y="629488"/>
            <a:ext cx="1288753" cy="11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695" y="367037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868409" y="4429542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10134221" y="5197090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Aurora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6867764" y="324821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6867764" y="350817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6867764" y="377100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5806550" y="3370182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5806550" y="2630630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5806550" y="2630630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5806550" y="3630148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5806550" y="3670375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1024" idx="3"/>
            <a:endCxn id="57" idx="1"/>
          </p:cNvCxnSpPr>
          <p:nvPr/>
        </p:nvCxnSpPr>
        <p:spPr>
          <a:xfrm>
            <a:off x="4424378" y="627459"/>
            <a:ext cx="920846" cy="30429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8202089" y="2549202"/>
            <a:ext cx="1228019" cy="927274"/>
          </a:xfrm>
          <a:prstGeom prst="bentConnector3">
            <a:avLst>
              <a:gd name="adj1" fmla="val 48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2002438" y="8744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19784CC-420B-09FC-7FA6-32A6A24C9C7C}"/>
              </a:ext>
            </a:extLst>
          </p:cNvPr>
          <p:cNvCxnSpPr>
            <a:cxnSpLocks/>
            <a:stCxn id="63" idx="3"/>
            <a:endCxn id="16" idx="2"/>
          </p:cNvCxnSpPr>
          <p:nvPr/>
        </p:nvCxnSpPr>
        <p:spPr>
          <a:xfrm flipV="1">
            <a:off x="5792698" y="5277163"/>
            <a:ext cx="1669866" cy="3442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B494CF-56A5-41CD-A0CB-E3236E1C62F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35044" y="4736221"/>
            <a:ext cx="460869" cy="46086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0844718" y="2357793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1208375" y="1859549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840BDB77-BCB7-7958-D61D-6C83D1218510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 flipV="1">
            <a:off x="9895537" y="2092264"/>
            <a:ext cx="1312838" cy="4569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rot="10800000">
            <a:off x="9895537" y="2549202"/>
            <a:ext cx="1312838" cy="445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[E] 1024">
            <a:extLst>
              <a:ext uri="{FF2B5EF4-FFF2-40B4-BE49-F238E27FC236}">
                <a16:creationId xmlns:a16="http://schemas.microsoft.com/office/drawing/2014/main" id="{775E5D73-4837-8715-689A-C56F25A0C95A}"/>
              </a:ext>
            </a:extLst>
          </p:cNvPr>
          <p:cNvCxnSpPr>
            <a:cxnSpLocks/>
            <a:stCxn id="13" idx="1"/>
            <a:endCxn id="3" idx="0"/>
          </p:cNvCxnSpPr>
          <p:nvPr/>
        </p:nvCxnSpPr>
        <p:spPr>
          <a:xfrm rot="10800000" flipV="1">
            <a:off x="10868411" y="2994554"/>
            <a:ext cx="339965" cy="6758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8202088" y="3476477"/>
            <a:ext cx="1261948" cy="2644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6861666" y="403724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rot="10800000">
            <a:off x="5806550" y="3670375"/>
            <a:ext cx="1055116" cy="488845"/>
          </a:xfrm>
          <a:prstGeom prst="bentConnector3">
            <a:avLst>
              <a:gd name="adj1" fmla="val 494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9E9DA29-BD6C-C571-3BA6-73F68C3D371C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54033" y="403172"/>
            <a:ext cx="462143" cy="462143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68F41F23-2DB1-1E4C-910A-8CF23B8333BC}"/>
              </a:ext>
            </a:extLst>
          </p:cNvPr>
          <p:cNvSpPr txBox="1">
            <a:spLocks/>
          </p:cNvSpPr>
          <p:nvPr/>
        </p:nvSpPr>
        <p:spPr>
          <a:xfrm>
            <a:off x="4870969" y="881153"/>
            <a:ext cx="1418039" cy="360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 Hosted UI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4" name="처리 1023">
            <a:extLst>
              <a:ext uri="{FF2B5EF4-FFF2-40B4-BE49-F238E27FC236}">
                <a16:creationId xmlns:a16="http://schemas.microsoft.com/office/drawing/2014/main" id="{C171848F-012A-258C-CC6E-42196AD92626}"/>
              </a:ext>
            </a:extLst>
          </p:cNvPr>
          <p:cNvSpPr/>
          <p:nvPr/>
        </p:nvSpPr>
        <p:spPr>
          <a:xfrm>
            <a:off x="3183221" y="506243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Service_script.js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8" name="처리 1037">
            <a:extLst>
              <a:ext uri="{FF2B5EF4-FFF2-40B4-BE49-F238E27FC236}">
                <a16:creationId xmlns:a16="http://schemas.microsoft.com/office/drawing/2014/main" id="{2DB953C1-A657-64C5-01DE-8F19E20C8C57}"/>
              </a:ext>
            </a:extLst>
          </p:cNvPr>
          <p:cNvSpPr/>
          <p:nvPr/>
        </p:nvSpPr>
        <p:spPr>
          <a:xfrm>
            <a:off x="3183220" y="1154321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Service_style.css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65" name="처리 1064">
            <a:extLst>
              <a:ext uri="{FF2B5EF4-FFF2-40B4-BE49-F238E27FC236}">
                <a16:creationId xmlns:a16="http://schemas.microsoft.com/office/drawing/2014/main" id="{A4F6528F-77D9-AC67-4037-693066202966}"/>
              </a:ext>
            </a:extLst>
          </p:cNvPr>
          <p:cNvSpPr/>
          <p:nvPr/>
        </p:nvSpPr>
        <p:spPr>
          <a:xfrm>
            <a:off x="4264222" y="1594089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express_server.js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91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14800" y="1227596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49889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486535" y="2330451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2442390" y="3597587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090253" y="3597587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481291" y="2336800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488714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4646366" y="2336799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4633754" y="2328764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73305" y="2367853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4293203" y="3597587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481291" y="2336800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3348696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61669" y="3348696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9808138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7502416" y="3646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4528538" y="386266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486534" y="233680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3348696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236783" y="266936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1429" y="3365838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5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61669" y="33486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8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6" y="3646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14494" y="3352064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1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4528538" y="386266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59639" y="2438413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3690710" y="3113297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333079" y="28645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1662665"/>
            <a:ext cx="5450364" cy="36396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863826" y="1662667"/>
            <a:ext cx="4646267" cy="363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75" y="217445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2234889" y="262533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837205" y="2401056"/>
            <a:ext cx="647704" cy="6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696908" y="2389899"/>
            <a:ext cx="9983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01478" y="265805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858063" y="2407173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13072" y="218665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45" y="307192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535755" y="3532729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2139059" y="24142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727894" y="328560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924" y="3402268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4245033" y="38288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863112" y="1654630"/>
            <a:ext cx="10098059" cy="364766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12" y="1654630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5392" y="4316138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2159237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79" y="1910634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2788614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7" y="326011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0531069" y="2365402"/>
            <a:ext cx="859521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6581429" y="2164801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5" y="266825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5" y="1923153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10061669" y="2130702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8" y="260010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6" y="199694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6" y="225690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6" y="2519734"/>
            <a:ext cx="1203109" cy="243942"/>
          </a:xfrm>
          <a:prstGeom prst="flowChartProcess">
            <a:avLst/>
          </a:prstGeom>
          <a:solidFill>
            <a:srgbClr val="15608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9214494" y="2134070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1" y="260010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8" y="266825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3597858" y="478103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3287021" y="3402268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160461" y="38284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8498933-D8AE-7764-4028-CB8700E0A259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5400000">
            <a:off x="4273376" y="3909905"/>
            <a:ext cx="219321" cy="5931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BD429807-1AD0-DB26-2768-B9EEEEA5DD4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267094" y="3198616"/>
            <a:ext cx="423545" cy="2036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13381958-D0AB-6C14-6478-BED70ACF6C9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3518094" y="3179052"/>
            <a:ext cx="353199" cy="223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꺾인 연결선[E] 1026">
            <a:extLst>
              <a:ext uri="{FF2B5EF4-FFF2-40B4-BE49-F238E27FC236}">
                <a16:creationId xmlns:a16="http://schemas.microsoft.com/office/drawing/2014/main" id="{135047B6-E1E0-79F6-B613-9B590C52868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3698411" y="3928085"/>
            <a:ext cx="219703" cy="5564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3310047" y="1925650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55392" y="2832447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3489354" y="201276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3489354" y="227272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3489354" y="253555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149F7328-1BE8-17CB-C4C0-66F7647D7C5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086463" y="3532729"/>
            <a:ext cx="714" cy="783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[E] 1075">
            <a:extLst>
              <a:ext uri="{FF2B5EF4-FFF2-40B4-BE49-F238E27FC236}">
                <a16:creationId xmlns:a16="http://schemas.microsoft.com/office/drawing/2014/main" id="{73C17EBA-AA90-6B46-7F01-57ADBE1AA852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4320841" y="2701871"/>
            <a:ext cx="1379890" cy="1848645"/>
          </a:xfrm>
          <a:prstGeom prst="bentConnector3">
            <a:avLst>
              <a:gd name="adj1" fmla="val 9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화살표 연결선 1084">
            <a:extLst>
              <a:ext uri="{FF2B5EF4-FFF2-40B4-BE49-F238E27FC236}">
                <a16:creationId xmlns:a16="http://schemas.microsoft.com/office/drawing/2014/main" id="{AF66F51D-224D-29B7-1BE4-83AB8BF67959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7016545" y="2378877"/>
            <a:ext cx="485871" cy="34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9678240" y="2365028"/>
            <a:ext cx="383429" cy="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직선 화살표 연결선 1090">
            <a:extLst>
              <a:ext uri="{FF2B5EF4-FFF2-40B4-BE49-F238E27FC236}">
                <a16:creationId xmlns:a16="http://schemas.microsoft.com/office/drawing/2014/main" id="{787BA1B1-27B4-01FB-69F3-A82B5E29B66D}"/>
              </a:ext>
            </a:extLst>
          </p:cNvPr>
          <p:cNvCxnSpPr>
            <a:cxnSpLocks/>
          </p:cNvCxnSpPr>
          <p:nvPr/>
        </p:nvCxnSpPr>
        <p:spPr>
          <a:xfrm flipH="1">
            <a:off x="8705525" y="2365028"/>
            <a:ext cx="5033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꺾인 연결선[E] 1093">
            <a:extLst>
              <a:ext uri="{FF2B5EF4-FFF2-40B4-BE49-F238E27FC236}">
                <a16:creationId xmlns:a16="http://schemas.microsoft.com/office/drawing/2014/main" id="{0A5DBA0D-A5B1-C13C-EDAC-C43E544412B2}"/>
              </a:ext>
            </a:extLst>
          </p:cNvPr>
          <p:cNvCxnSpPr>
            <a:stCxn id="1052" idx="3"/>
            <a:endCxn id="24" idx="1"/>
          </p:cNvCxnSpPr>
          <p:nvPr/>
        </p:nvCxnSpPr>
        <p:spPr>
          <a:xfrm>
            <a:off x="4692463" y="2134734"/>
            <a:ext cx="1002785" cy="2551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꺾인 연결선[E] 1094">
            <a:extLst>
              <a:ext uri="{FF2B5EF4-FFF2-40B4-BE49-F238E27FC236}">
                <a16:creationId xmlns:a16="http://schemas.microsoft.com/office/drawing/2014/main" id="{0DB99011-CA49-1831-AFB3-195A8C27A847}"/>
              </a:ext>
            </a:extLst>
          </p:cNvPr>
          <p:cNvCxnSpPr>
            <a:cxnSpLocks/>
            <a:stCxn id="1054" idx="3"/>
            <a:endCxn id="24" idx="1"/>
          </p:cNvCxnSpPr>
          <p:nvPr/>
        </p:nvCxnSpPr>
        <p:spPr>
          <a:xfrm flipV="1">
            <a:off x="4692463" y="2389900"/>
            <a:ext cx="1002785" cy="2676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AF93BA9D-DDEB-009B-EE22-DFB399A120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156574" y="2382359"/>
            <a:ext cx="4248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24E2424D-2674-8BB2-D718-1DE1A6F03764}"/>
              </a:ext>
            </a:extLst>
          </p:cNvPr>
          <p:cNvSpPr txBox="1"/>
          <p:nvPr/>
        </p:nvSpPr>
        <p:spPr>
          <a:xfrm>
            <a:off x="1683026" y="1305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94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107" y="3020575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9302452" y="350081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844718" y="3964171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1208375" y="3465927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0265105" y="4865632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7092963" y="571325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036" y="4212266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9236531" y="4708204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556" y="6094411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3104055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3016981" y="132863"/>
            <a:ext cx="1503655" cy="321626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2165" y="3123109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3315215" y="35953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853780" y="634244"/>
            <a:ext cx="3746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1266079" y="2023546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876421" y="2526995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9647" y="257231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228416" y="399544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79444" y="8744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3140370" y="2060227"/>
            <a:ext cx="1241157" cy="76320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2251678" y="399544"/>
            <a:ext cx="469400" cy="46940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6973894" y="175466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068556" y="3595225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5073022" y="655930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26763" y="388567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7098815" y="89030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6698433" y="2912280"/>
            <a:ext cx="1503655" cy="253656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461" y="5217777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6857688" y="303157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6857688" y="329154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6857688" y="355436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1697816" y="634244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처리 26">
            <a:extLst>
              <a:ext uri="{FF2B5EF4-FFF2-40B4-BE49-F238E27FC236}">
                <a16:creationId xmlns:a16="http://schemas.microsoft.com/office/drawing/2014/main" id="{41D280D9-B8CD-0FB8-80CF-5B2A085A4A8E}"/>
              </a:ext>
            </a:extLst>
          </p:cNvPr>
          <p:cNvSpPr/>
          <p:nvPr/>
        </p:nvSpPr>
        <p:spPr>
          <a:xfrm>
            <a:off x="3140370" y="305921"/>
            <a:ext cx="1203109" cy="65664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Login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5E89B8B-EE29-D4D2-630A-2DA6FAC45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1399" y="401126"/>
            <a:ext cx="461326" cy="461326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930CA60A-48EA-5A43-AC7B-5435E9FED87B}"/>
              </a:ext>
            </a:extLst>
          </p:cNvPr>
          <p:cNvSpPr txBox="1">
            <a:spLocks/>
          </p:cNvSpPr>
          <p:nvPr/>
        </p:nvSpPr>
        <p:spPr>
          <a:xfrm>
            <a:off x="5067319" y="839028"/>
            <a:ext cx="967879" cy="46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(http)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4143799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5068556" y="4634969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8977656" y="463551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>
            <a:off x="2721078" y="634244"/>
            <a:ext cx="4192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4" idx="1"/>
            <a:endCxn id="27" idx="3"/>
          </p:cNvCxnSpPr>
          <p:nvPr/>
        </p:nvCxnSpPr>
        <p:spPr>
          <a:xfrm flipH="1">
            <a:off x="4343479" y="631789"/>
            <a:ext cx="967920" cy="24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377287A8-2E6B-8C5B-3969-5AFE81FF55D6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5772725" y="619639"/>
            <a:ext cx="1454038" cy="121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제목 1">
            <a:extLst>
              <a:ext uri="{FF2B5EF4-FFF2-40B4-BE49-F238E27FC236}">
                <a16:creationId xmlns:a16="http://schemas.microsoft.com/office/drawing/2014/main" id="{A54290A2-14FB-559C-439E-46C4EE54F821}"/>
              </a:ext>
            </a:extLst>
          </p:cNvPr>
          <p:cNvSpPr txBox="1">
            <a:spLocks/>
          </p:cNvSpPr>
          <p:nvPr/>
        </p:nvSpPr>
        <p:spPr>
          <a:xfrm>
            <a:off x="7089641" y="253799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1A5822A4-6559-B569-6F51-128ADF0FE4A6}"/>
              </a:ext>
            </a:extLst>
          </p:cNvPr>
          <p:cNvSpPr/>
          <p:nvPr/>
        </p:nvSpPr>
        <p:spPr>
          <a:xfrm>
            <a:off x="6708804" y="1483726"/>
            <a:ext cx="1503655" cy="754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3E2BDC1-59D6-FFDB-8B32-92061EC8B9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461" y="2015366"/>
            <a:ext cx="462142" cy="462142"/>
          </a:xfrm>
          <a:prstGeom prst="rect">
            <a:avLst/>
          </a:prstGeom>
        </p:spPr>
      </p:pic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6868059" y="169265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5806550" y="3153546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4381527" y="2441830"/>
            <a:ext cx="963697" cy="8928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8521124" y="901587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>
            <a:off x="7688906" y="619639"/>
            <a:ext cx="1288750" cy="105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695" y="43744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868409" y="5133630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10134221" y="5901178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Aurora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6867764" y="39523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6867764" y="421226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6867764" y="44750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5806550" y="4074270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5806550" y="3334718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5806550" y="3334718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5806550" y="4334236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5806550" y="4374463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4381527" y="2441830"/>
            <a:ext cx="963697" cy="1932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8202089" y="3253290"/>
            <a:ext cx="1228019" cy="927274"/>
          </a:xfrm>
          <a:prstGeom prst="bentConnector3">
            <a:avLst>
              <a:gd name="adj1" fmla="val 48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6F868C-6836-77BA-CEFE-0F9BCB4F0CC0}"/>
              </a:ext>
            </a:extLst>
          </p:cNvPr>
          <p:cNvCxnSpPr>
            <a:cxnSpLocks/>
            <a:stCxn id="59" idx="2"/>
            <a:endCxn id="1058" idx="0"/>
          </p:cNvCxnSpPr>
          <p:nvPr/>
        </p:nvCxnSpPr>
        <p:spPr>
          <a:xfrm>
            <a:off x="7468416" y="1158300"/>
            <a:ext cx="1198" cy="534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6B8542FC-CD1F-84F6-EE51-9C55489D2618}"/>
              </a:ext>
            </a:extLst>
          </p:cNvPr>
          <p:cNvCxnSpPr>
            <a:cxnSpLocks/>
            <a:stCxn id="41" idx="0"/>
            <a:endCxn id="1058" idx="1"/>
          </p:cNvCxnSpPr>
          <p:nvPr/>
        </p:nvCxnSpPr>
        <p:spPr>
          <a:xfrm rot="5400000" flipH="1" flipV="1">
            <a:off x="5191701" y="383869"/>
            <a:ext cx="245606" cy="3107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2002438" y="8744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19784CC-420B-09FC-7FA6-32A6A24C9C7C}"/>
              </a:ext>
            </a:extLst>
          </p:cNvPr>
          <p:cNvCxnSpPr>
            <a:cxnSpLocks/>
            <a:stCxn id="63" idx="3"/>
            <a:endCxn id="16" idx="2"/>
          </p:cNvCxnSpPr>
          <p:nvPr/>
        </p:nvCxnSpPr>
        <p:spPr>
          <a:xfrm flipV="1">
            <a:off x="5792698" y="5981251"/>
            <a:ext cx="1669866" cy="3442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B494CF-56A5-41CD-A0CB-E3236E1C62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35044" y="5440309"/>
            <a:ext cx="460869" cy="46086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0844718" y="3061881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1208375" y="2563637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840BDB77-BCB7-7958-D61D-6C83D1218510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 flipV="1">
            <a:off x="9895537" y="2796352"/>
            <a:ext cx="1312838" cy="4569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rot="10800000">
            <a:off x="9895537" y="3253290"/>
            <a:ext cx="1312838" cy="445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[E] 1024">
            <a:extLst>
              <a:ext uri="{FF2B5EF4-FFF2-40B4-BE49-F238E27FC236}">
                <a16:creationId xmlns:a16="http://schemas.microsoft.com/office/drawing/2014/main" id="{775E5D73-4837-8715-689A-C56F25A0C95A}"/>
              </a:ext>
            </a:extLst>
          </p:cNvPr>
          <p:cNvCxnSpPr>
            <a:cxnSpLocks/>
            <a:stCxn id="13" idx="1"/>
            <a:endCxn id="3" idx="0"/>
          </p:cNvCxnSpPr>
          <p:nvPr/>
        </p:nvCxnSpPr>
        <p:spPr>
          <a:xfrm rot="10800000" flipV="1">
            <a:off x="10868411" y="3698642"/>
            <a:ext cx="339965" cy="6758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8202088" y="4180565"/>
            <a:ext cx="1261948" cy="2644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6861666" y="474133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rot="10800000">
            <a:off x="5806550" y="4374463"/>
            <a:ext cx="1055116" cy="488845"/>
          </a:xfrm>
          <a:prstGeom prst="bentConnector3">
            <a:avLst>
              <a:gd name="adj1" fmla="val 494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9929</TotalTime>
  <Words>511</Words>
  <Application>Microsoft Macintosh PowerPoint</Application>
  <PresentationFormat>와이드스크린</PresentationFormat>
  <Paragraphs>161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KoPubWorldDotum Bold</vt:lpstr>
      <vt:lpstr>KoPubWorldDotum Medium</vt:lpstr>
      <vt:lpstr>Arial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29</cp:revision>
  <dcterms:created xsi:type="dcterms:W3CDTF">2024-07-09T15:08:39Z</dcterms:created>
  <dcterms:modified xsi:type="dcterms:W3CDTF">2024-12-09T02:02:20Z</dcterms:modified>
</cp:coreProperties>
</file>