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9" r:id="rId12"/>
    <p:sldId id="287" r:id="rId13"/>
    <p:sldId id="280" r:id="rId14"/>
    <p:sldId id="281" r:id="rId15"/>
    <p:sldId id="283" r:id="rId16"/>
    <p:sldId id="284" r:id="rId17"/>
    <p:sldId id="285" r:id="rId18"/>
    <p:sldId id="286" r:id="rId19"/>
  </p:sldIdLst>
  <p:sldSz cx="20159663" cy="1133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C6C"/>
    <a:srgbClr val="FFFFFF"/>
    <a:srgbClr val="156082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4719"/>
  </p:normalViewPr>
  <p:slideViewPr>
    <p:cSldViewPr snapToGrid="0">
      <p:cViewPr varScale="1">
        <p:scale>
          <a:sx n="87" d="100"/>
          <a:sy n="87" d="100"/>
        </p:scale>
        <p:origin x="5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1pPr>
    <a:lvl2pPr marL="425149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2pPr>
    <a:lvl3pPr marL="850297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3pPr>
    <a:lvl4pPr marL="1275446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4pPr>
    <a:lvl5pPr marL="1700595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5pPr>
    <a:lvl6pPr marL="2125745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6pPr>
    <a:lvl7pPr marL="2550893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7pPr>
    <a:lvl8pPr marL="2976042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8pPr>
    <a:lvl9pPr marL="3401191" algn="l" defTabSz="850297" rtl="0" eaLnBrk="1" latinLnBrk="1" hangingPunct="1">
      <a:defRPr sz="11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4C701-4C3B-7DA1-494E-CB08FF277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E5E010-6C09-AE15-A639-493237338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07A21A-3A9D-4416-54D4-75B262175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05B35-73AA-3409-827A-558CB37A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633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57229-D3F8-0712-C720-C415D352B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841310-9AA2-06BA-DE2E-8C6FF5F81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86D90-3B62-2A75-03EF-200D487DC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BA9CCF-C374-56BF-89BD-0F56D1EE8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390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6D886-96DB-1A8F-6A9B-4E73E2811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C182BF-F3A5-6E22-4701-379FE402D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BFE0AA-2994-3E90-FF10-097976503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879B8-5EFD-7E2C-F77C-554B8CB27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10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894AD-3C35-D46E-2972-973AA7E9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99AC91-DF61-8992-0FAC-864ADD614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965110-1DAC-F57A-E99C-58EA2D8D9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F9E40-8CCC-4007-DA9E-CDF17BEB1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19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C4999-72C8-4FEC-9D39-F6E102392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C93F18-DD8A-C8AE-D0BB-90343DB44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D8D37C-CDF8-4003-0028-B0D13CA3C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90C7B-C779-A75D-7A14-C3C292AB5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71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E3B41-0E85-4B57-E79E-3196FDEF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17BFBF-0735-6C24-AA2B-BAF7D1925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5FB320-398B-ABD3-C500-2B34FEF5E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6CC8A-388E-B3DD-AD60-9CD70D1DF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63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62381-F6A4-4354-22E3-B8DF6AC9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6F63FF-7326-627C-DCB2-C16C3B965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E6E9D9-8C53-8DD9-15AE-D983392A8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37FAC-54D1-14F6-A69B-2C737188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8721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C750-D769-BFF3-2F95-48BF38F95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F9B071-2388-3261-2636-40C5D9EE8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BD4F2A-43AC-6E5D-FB70-1EA5488B1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16026-9E4E-413B-FBA8-97EEFF917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33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9958" y="1855796"/>
            <a:ext cx="15119747" cy="3947830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5955870"/>
            <a:ext cx="15119747" cy="2737757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38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15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59" y="603724"/>
            <a:ext cx="4346927" cy="9609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7" y="603724"/>
            <a:ext cx="12788786" cy="96097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667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27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7" y="2827005"/>
            <a:ext cx="17387709" cy="471692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7" y="7588551"/>
            <a:ext cx="17387709" cy="2480518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>
                    <a:tint val="82000"/>
                  </a:schemeClr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765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3018620"/>
            <a:ext cx="8567857" cy="71948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3018620"/>
            <a:ext cx="8567857" cy="71948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2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603725"/>
            <a:ext cx="17387709" cy="2191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3" y="2779756"/>
            <a:ext cx="8528482" cy="1362316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3" y="4142072"/>
            <a:ext cx="8528482" cy="60923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29" y="2779756"/>
            <a:ext cx="8570483" cy="1362316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29" y="4142072"/>
            <a:ext cx="8570483" cy="60923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94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0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4" y="755968"/>
            <a:ext cx="6502015" cy="2645886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1632681"/>
            <a:ext cx="10205829" cy="805840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4" y="3401854"/>
            <a:ext cx="6502015" cy="630235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9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4" y="755968"/>
            <a:ext cx="6502015" cy="2645886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1632681"/>
            <a:ext cx="10205829" cy="805840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4" y="3401854"/>
            <a:ext cx="6502015" cy="630235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56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603725"/>
            <a:ext cx="17387709" cy="219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3018620"/>
            <a:ext cx="17387709" cy="719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10510049"/>
            <a:ext cx="4535924" cy="603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10510049"/>
            <a:ext cx="6803886" cy="603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10510049"/>
            <a:ext cx="4535924" cy="603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30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31" y="2476550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1331044" y="3304627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21" y="651126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5908670" y="69915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7529186" y="79729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7961891" y="747024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7592029" y="70024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321" y="8670597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008812" y="9148295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4247" y="9950540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307" y="2461770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845221" y="811581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0392" y="582207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980735" y="107815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3482" y="428772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212250" y="580511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4963279" y="106837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3420327" y="9907950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8469081" y="2484318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4456717" y="1041543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260748" y="2456371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2805479" y="294157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5980734" y="3304628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921000" y="349232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921000" y="38153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921000" y="411758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5674393" y="811581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416" y="2457308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879649" y="2495228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539462" y="2515819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6832532" y="813280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091312" y="814552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8920999" y="2923100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093758" y="294157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3542912" y="4303548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15" y="651126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449487" y="412093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463990" y="349101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6449486" y="2918634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8920999" y="2923100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8920999" y="2923100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6451365" y="2918638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6463987" y="2918638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6878199" y="5196071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171091" y="1038290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5606394" y="7981662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043465" y="74947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7841346" y="6157276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7898529" y="6100092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449487" y="44282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6449486" y="2918638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11535" y="574713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103296" y="1081494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8946917" y="693338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8946916" y="-802310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8815663" y="-118857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99460" y="1072800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9742091" y="157255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106712" y="553723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34206" y="5041756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0376295" y="69174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1881794" y="3500592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2721" y="2457308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0885386" y="250487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1881791" y="4735183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1881793" y="381536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1881790" y="4118688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1881792" y="4434532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8803733" y="1698011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7553019" y="442831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9567495" y="-559879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8946916" y="-470498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451368" y="38153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059672" y="443594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188074" y="814418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2304047" y="2687035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7823790" y="553723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51284" y="5041756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1881788" y="2918634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1881791" y="2918638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1881790" y="2918638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1881790" y="2918638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1881793" y="2918638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4524759" y="9645339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1421" y="8683206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043912" y="916090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47809" y="8682865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608566" y="4072882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178162" y="4534208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6276180" y="7259498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194609" y="7270431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7736478" y="915478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2476313" y="5805233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180524" y="8234993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3722075" y="2682478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D08E-8898-AC9B-F9F9-855DD04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3B9D81-7BE5-A6BA-DF93-D8BB2B364D4D}"/>
              </a:ext>
            </a:extLst>
          </p:cNvPr>
          <p:cNvSpPr/>
          <p:nvPr/>
        </p:nvSpPr>
        <p:spPr>
          <a:xfrm>
            <a:off x="13827629" y="4292027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EAFFB198-B2DB-9B3C-5F8E-D7487EE3BE0D}"/>
              </a:ext>
            </a:extLst>
          </p:cNvPr>
          <p:cNvSpPr/>
          <p:nvPr/>
        </p:nvSpPr>
        <p:spPr>
          <a:xfrm>
            <a:off x="8051502" y="2617630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F6DFB585-54E4-B922-8187-7187E1F09F2A}"/>
              </a:ext>
            </a:extLst>
          </p:cNvPr>
          <p:cNvSpPr/>
          <p:nvPr/>
        </p:nvSpPr>
        <p:spPr>
          <a:xfrm>
            <a:off x="10221519" y="2617630"/>
            <a:ext cx="1789747" cy="4704724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27820B-8AFF-34DA-1325-2FECE9C81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826" y="537562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BFD05936-4D7E-57A7-4FF5-4F8523EE5459}"/>
              </a:ext>
            </a:extLst>
          </p:cNvPr>
          <p:cNvSpPr txBox="1">
            <a:spLocks/>
          </p:cNvSpPr>
          <p:nvPr/>
        </p:nvSpPr>
        <p:spPr>
          <a:xfrm>
            <a:off x="15603206" y="581871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BFE0F0B-E2D8-4015-ECC4-EA06E238F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093" y="5557987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BAAA32-426B-0DA1-9A56-0D7027E96702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94742" y="5302438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AFE0D638-D143-611E-0280-41208156D2F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24" y="5071130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B5B90F1B-714A-53B5-EA4B-76045D97B201}"/>
              </a:ext>
            </a:extLst>
          </p:cNvPr>
          <p:cNvSpPr txBox="1">
            <a:spLocks/>
          </p:cNvSpPr>
          <p:nvPr/>
        </p:nvSpPr>
        <p:spPr>
          <a:xfrm>
            <a:off x="3711169" y="5528146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BF44632F-26DF-294B-6FA3-466F9E44D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33" y="495677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21E707A-8371-1124-4837-9A242B93ABD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2948363" y="5076363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4BF57C67-D27B-3868-548C-D7DF4E24F194}"/>
              </a:ext>
            </a:extLst>
          </p:cNvPr>
          <p:cNvSpPr txBox="1">
            <a:spLocks/>
          </p:cNvSpPr>
          <p:nvPr/>
        </p:nvSpPr>
        <p:spPr>
          <a:xfrm>
            <a:off x="2691674" y="55225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006CB63A-E263-5C53-CE3E-AB4963DF49DC}"/>
              </a:ext>
            </a:extLst>
          </p:cNvPr>
          <p:cNvSpPr txBox="1">
            <a:spLocks/>
          </p:cNvSpPr>
          <p:nvPr/>
        </p:nvSpPr>
        <p:spPr>
          <a:xfrm>
            <a:off x="8249387" y="6351128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C165D5A6-15C0-179E-AE4D-5CC510B24FEE}"/>
              </a:ext>
            </a:extLst>
          </p:cNvPr>
          <p:cNvSpPr/>
          <p:nvPr/>
        </p:nvSpPr>
        <p:spPr>
          <a:xfrm>
            <a:off x="10539012" y="61296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F09EA8C2-9195-42E6-C966-97D8B4D44081}"/>
              </a:ext>
            </a:extLst>
          </p:cNvPr>
          <p:cNvSpPr/>
          <p:nvPr/>
        </p:nvSpPr>
        <p:spPr>
          <a:xfrm>
            <a:off x="10539012" y="64211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675B1226-14A3-4163-083F-B8D434B401DF}"/>
              </a:ext>
            </a:extLst>
          </p:cNvPr>
          <p:cNvSpPr/>
          <p:nvPr/>
        </p:nvSpPr>
        <p:spPr>
          <a:xfrm>
            <a:off x="10539012" y="67098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A6991B68-C450-85A1-6C58-21B852F73F5A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3400515" y="5302200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9CFCEC0A-87B6-B550-695C-152D429D46F6}"/>
              </a:ext>
            </a:extLst>
          </p:cNvPr>
          <p:cNvSpPr txBox="1">
            <a:spLocks/>
          </p:cNvSpPr>
          <p:nvPr/>
        </p:nvSpPr>
        <p:spPr>
          <a:xfrm>
            <a:off x="8267708" y="5113550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730430AA-E876-634B-DE57-93FE71496750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61365" y="5302101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7D79D7F6-0614-929B-C40A-B5EBE45567BA}"/>
              </a:ext>
            </a:extLst>
          </p:cNvPr>
          <p:cNvSpPr/>
          <p:nvPr/>
        </p:nvSpPr>
        <p:spPr>
          <a:xfrm>
            <a:off x="10537131" y="53597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EAF7DE4A-976C-D486-7AF5-E9E98A6271A9}"/>
              </a:ext>
            </a:extLst>
          </p:cNvPr>
          <p:cNvSpPr/>
          <p:nvPr/>
        </p:nvSpPr>
        <p:spPr>
          <a:xfrm>
            <a:off x="10531450" y="472984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34B4CDDF-CB57-BA61-F380-B0798B30906A}"/>
              </a:ext>
            </a:extLst>
          </p:cNvPr>
          <p:cNvSpPr/>
          <p:nvPr/>
        </p:nvSpPr>
        <p:spPr>
          <a:xfrm>
            <a:off x="10537131" y="56670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2EF906-CA3E-63BE-3C39-72F23B708998}"/>
              </a:ext>
            </a:extLst>
          </p:cNvPr>
          <p:cNvSpPr/>
          <p:nvPr/>
        </p:nvSpPr>
        <p:spPr>
          <a:xfrm>
            <a:off x="4842303" y="4192472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57E46528-1412-F080-E69E-501AC22EC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445" y="582599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14C85DC5-7C75-D3FB-8F77-AE0B5B6180E5}"/>
              </a:ext>
            </a:extLst>
          </p:cNvPr>
          <p:cNvSpPr txBox="1">
            <a:spLocks/>
          </p:cNvSpPr>
          <p:nvPr/>
        </p:nvSpPr>
        <p:spPr>
          <a:xfrm>
            <a:off x="5511076" y="630222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B8E16C2-A7CF-FF5F-F219-67946C81E8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3808" y="7070776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B733056B-1E2F-7E01-9BDC-92F9BD7E9216}"/>
              </a:ext>
            </a:extLst>
          </p:cNvPr>
          <p:cNvSpPr/>
          <p:nvPr/>
        </p:nvSpPr>
        <p:spPr>
          <a:xfrm>
            <a:off x="10539012" y="505418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6D03F997-307E-096C-FC80-1AC5946F0CE1}"/>
              </a:ext>
            </a:extLst>
          </p:cNvPr>
          <p:cNvSpPr txBox="1">
            <a:spLocks/>
          </p:cNvSpPr>
          <p:nvPr/>
        </p:nvSpPr>
        <p:spPr>
          <a:xfrm>
            <a:off x="10746791" y="753921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6DA9071-7976-4B4D-45BA-7FA02230B8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064554" y="5104768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ADA2A8D-BFAD-2FD5-9987-C67F9FB99E8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735556" y="5100568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1D189D5-B39C-A4D7-4CD9-B2196560D14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388302" y="5089060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3388D0A8-AC40-E6A0-1C00-0BBD36CFC3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5064" y="7070439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A051F4AD-9D41-382F-5FAE-5515D3304032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1742119" y="6069909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6CFC004F-4265-C666-E585-E3FBB9AFA2BE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1742122" y="6543091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2EC38995-002D-6273-9794-7AB1BC7608E1}"/>
              </a:ext>
            </a:extLst>
          </p:cNvPr>
          <p:cNvSpPr txBox="1">
            <a:spLocks/>
          </p:cNvSpPr>
          <p:nvPr/>
        </p:nvSpPr>
        <p:spPr>
          <a:xfrm>
            <a:off x="8261332" y="7567013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480113C6-D817-79D0-8736-C96B82E1C8C0}"/>
              </a:ext>
            </a:extLst>
          </p:cNvPr>
          <p:cNvSpPr/>
          <p:nvPr/>
        </p:nvSpPr>
        <p:spPr>
          <a:xfrm>
            <a:off x="5014263" y="4951751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D9FAAF2D-CAE7-34E9-783F-1B9F644D5E3B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012158" y="5302102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F3089B0F-A734-04CE-1BA7-C5E00978EA8D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012161" y="5302102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FD036197-7313-5D4B-02BC-95C5A9E946DA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012158" y="2935621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92DF577-F89C-6C6A-400A-78828B62233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686964" y="270585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22605D6E-F0AB-4A90-86C4-61A7917E1A78}"/>
              </a:ext>
            </a:extLst>
          </p:cNvPr>
          <p:cNvSpPr txBox="1">
            <a:spLocks/>
          </p:cNvSpPr>
          <p:nvPr/>
        </p:nvSpPr>
        <p:spPr>
          <a:xfrm>
            <a:off x="12213191" y="3160185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234003BD-49EA-DA62-3634-5E0CCA6C7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176472" y="276986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F2CAEB89-4444-283E-FE50-76BAE5941F29}"/>
              </a:ext>
            </a:extLst>
          </p:cNvPr>
          <p:cNvSpPr txBox="1">
            <a:spLocks/>
          </p:cNvSpPr>
          <p:nvPr/>
        </p:nvSpPr>
        <p:spPr>
          <a:xfrm>
            <a:off x="13675306" y="3160185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C557132C-BC32-15A5-B28E-0E345EECDC3C}"/>
              </a:ext>
            </a:extLst>
          </p:cNvPr>
          <p:cNvSpPr txBox="1">
            <a:spLocks/>
          </p:cNvSpPr>
          <p:nvPr/>
        </p:nvSpPr>
        <p:spPr>
          <a:xfrm>
            <a:off x="8249386" y="274173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1B5EFDCA-3FED-78FB-75FF-0DE1D3CAA68D}"/>
              </a:ext>
            </a:extLst>
          </p:cNvPr>
          <p:cNvSpPr/>
          <p:nvPr/>
        </p:nvSpPr>
        <p:spPr>
          <a:xfrm>
            <a:off x="10539010" y="281104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545C96B9-3842-3365-3A04-B2FF5334E93A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1739416" y="2933708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8D775902-D375-8736-BF8D-8B5EA45AB031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148291" y="2936520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4CEA8A8B-7FE3-3185-DCAD-E81816856748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217265" y="293371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81C97B0F-FECA-3AB6-6498-2D437635E834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235588" y="4851818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2059426B-C7E1-D19F-F750-68D8E7708735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235585" y="5200374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4675F418-FBB5-8A0E-2394-4DBA8FAAA15D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235585" y="5307437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426F7549-5042-9A64-EB7B-7115022AEEF6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235585" y="5307434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4259AA89-4F77-CF6E-787E-73E1E45594BC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217264" y="6251612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920C20A9-EBD4-9536-DABD-B42A72914397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217264" y="6543092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964CEA1B-6E0D-3C55-C53E-AC58C54D8876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217264" y="6545015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6BC8BC78-7805-B5FA-7E91-A5AD0B1293D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1734559" y="4851818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D0AE0B63-AD55-93BD-4A11-0AE3F89E9CE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1742121" y="5176160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B664F6CE-377E-3834-8B75-DC6F40E71E9E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1740238" y="5481735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A2DD040E-D862-35F5-133B-C224686F2DE1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8724473" y="5789059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03138719-8936-4720-6101-3C1C4FE513F4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146666" y="3758785"/>
            <a:ext cx="2018153" cy="6078703"/>
          </a:xfrm>
          <a:prstGeom prst="bentConnector4">
            <a:avLst>
              <a:gd name="adj1" fmla="val -12648"/>
              <a:gd name="adj2" fmla="val 925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4110ED71-4819-7DFB-8D6C-CCACB18B5422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6270253" y="5608336"/>
            <a:ext cx="924840" cy="180722"/>
          </a:xfrm>
          <a:prstGeom prst="bentConnector3">
            <a:avLst>
              <a:gd name="adj1" fmla="val 50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0BC9AE9F-EA72-9811-BFF3-FDDC3683903D}"/>
              </a:ext>
            </a:extLst>
          </p:cNvPr>
          <p:cNvSpPr txBox="1">
            <a:spLocks/>
          </p:cNvSpPr>
          <p:nvPr/>
        </p:nvSpPr>
        <p:spPr>
          <a:xfrm>
            <a:off x="16803836" y="6001801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15447869-842C-762E-322D-1B597F9B4AC6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1740238" y="5608336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93C33B21-8A26-AD4C-4664-DBCD63550285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4668340" y="5608337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5994C2F9-19F8-BBBF-AB47-6ADA1022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732" y="663747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AC68504A-5C6F-EE13-52AE-FE5DC9B0A910}"/>
              </a:ext>
            </a:extLst>
          </p:cNvPr>
          <p:cNvSpPr txBox="1">
            <a:spLocks/>
          </p:cNvSpPr>
          <p:nvPr/>
        </p:nvSpPr>
        <p:spPr>
          <a:xfrm>
            <a:off x="12492081" y="711047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A942706C-F36D-934D-E7BE-8486C623E791}"/>
              </a:ext>
            </a:extLst>
          </p:cNvPr>
          <p:cNvSpPr txBox="1">
            <a:spLocks/>
          </p:cNvSpPr>
          <p:nvPr/>
        </p:nvSpPr>
        <p:spPr>
          <a:xfrm>
            <a:off x="13765839" y="71170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76C2FA39-4E19-45EF-C8B0-8626D8BCA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6637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D45A4C3B-E2EB-DB28-6E84-70B94372A10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085162" y="6870102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F8DD628C-982B-5CB1-A932-82D771FCF420}"/>
              </a:ext>
            </a:extLst>
          </p:cNvPr>
          <p:cNvSpPr txBox="1">
            <a:spLocks/>
          </p:cNvSpPr>
          <p:nvPr/>
        </p:nvSpPr>
        <p:spPr>
          <a:xfrm>
            <a:off x="13770205" y="631785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24E97713-906A-E0A3-DBB3-6F597A240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583350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DA8B10CA-730A-C8BC-C30B-B21D88F42C2F}"/>
              </a:ext>
            </a:extLst>
          </p:cNvPr>
          <p:cNvSpPr txBox="1">
            <a:spLocks/>
          </p:cNvSpPr>
          <p:nvPr/>
        </p:nvSpPr>
        <p:spPr>
          <a:xfrm>
            <a:off x="12257903" y="630176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8B446835-1715-B544-1435-75B99B28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03" y="583719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AE41EBBF-D8DF-B301-52A1-D1D9E179471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14537" y="6177376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0EC4BFA4-A39D-1490-C9E9-723E3BB5F808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083535" y="6066219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36AFBD23-9432-6951-7522-F2695F2674C4}"/>
              </a:ext>
            </a:extLst>
          </p:cNvPr>
          <p:cNvSpPr txBox="1">
            <a:spLocks/>
          </p:cNvSpPr>
          <p:nvPr/>
        </p:nvSpPr>
        <p:spPr>
          <a:xfrm>
            <a:off x="15708874" y="6625274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A36A11DB-C62C-1961-37B3-A3AF7F265ECB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4668343" y="6066219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AD30569-E2B7-D3F5-E846-E8A7BA711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8849750" y="5495534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B671790-4A4D-D7BE-E295-5C464EA57D3A}"/>
              </a:ext>
            </a:extLst>
          </p:cNvPr>
          <p:cNvSpPr txBox="1">
            <a:spLocks/>
          </p:cNvSpPr>
          <p:nvPr/>
        </p:nvSpPr>
        <p:spPr>
          <a:xfrm>
            <a:off x="18526336" y="6020069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97A526A-5AC4-9D3B-6DAD-E43B9FA254B0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7657235" y="5789000"/>
            <a:ext cx="1192515" cy="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3D2F721B-B293-9400-4343-E4D7F7EBE89E}"/>
              </a:ext>
            </a:extLst>
          </p:cNvPr>
          <p:cNvSpPr/>
          <p:nvPr/>
        </p:nvSpPr>
        <p:spPr>
          <a:xfrm>
            <a:off x="10532799" y="4437256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B34AEAD1-D0FE-E2C4-F3D8-B584D1E3115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9253173" y="4559923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75E167E-7657-DE73-8D6D-E4F95D502048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6279967" y="5789060"/>
            <a:ext cx="915126" cy="621033"/>
          </a:xfrm>
          <a:prstGeom prst="bentConnector3">
            <a:avLst>
              <a:gd name="adj1" fmla="val 502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8B9BA5EF-5974-9B52-24DE-DF21AFD3EE0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61227" y="4327451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04482244-1D0D-96D7-4409-C7D370FF72B2}"/>
              </a:ext>
            </a:extLst>
          </p:cNvPr>
          <p:cNvSpPr txBox="1">
            <a:spLocks/>
          </p:cNvSpPr>
          <p:nvPr/>
        </p:nvSpPr>
        <p:spPr>
          <a:xfrm>
            <a:off x="12233106" y="477428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8F870F6C-5467-D3F2-8F9B-FEF67D29BE0C}"/>
              </a:ext>
            </a:extLst>
          </p:cNvPr>
          <p:cNvSpPr/>
          <p:nvPr/>
        </p:nvSpPr>
        <p:spPr>
          <a:xfrm>
            <a:off x="14020809" y="4439477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91ACEBD1-E592-0D01-63D2-F359634819B2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126684" y="4560178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D4059FA2-FEA0-EC53-12B9-02BC4ABDF870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818846" y="4333348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F2F39E95-110F-393E-DA68-23165451E3C4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1733205" y="4559925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8DA8BBC2-5DD7-3493-E905-241D6818BA56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4981720" y="4562144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8BE18D5F-44EC-772B-C373-9DA023F6E718}"/>
              </a:ext>
            </a:extLst>
          </p:cNvPr>
          <p:cNvSpPr txBox="1">
            <a:spLocks/>
          </p:cNvSpPr>
          <p:nvPr/>
        </p:nvSpPr>
        <p:spPr>
          <a:xfrm>
            <a:off x="15728819" y="4748685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10342DBC-CCF1-2F1D-DC35-A3DA4C7C23C2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6279969" y="4561581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E8A3315-C604-37CA-EBA4-8713BF722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104752" y="4351167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6E7111B1-8C0D-65D0-74E0-0B56C1E4341A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6279967" y="4563908"/>
            <a:ext cx="915126" cy="1225150"/>
          </a:xfrm>
          <a:prstGeom prst="bentConnector3">
            <a:avLst>
              <a:gd name="adj1" fmla="val 505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A09B27A-84C2-1789-5F80-F76FEF72D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9042" y="4720622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C11CFFB-8400-0054-BB30-BFED9BBC19F1}"/>
              </a:ext>
            </a:extLst>
          </p:cNvPr>
          <p:cNvSpPr txBox="1">
            <a:spLocks/>
          </p:cNvSpPr>
          <p:nvPr/>
        </p:nvSpPr>
        <p:spPr>
          <a:xfrm>
            <a:off x="13810358" y="5189190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FED02AF-21A4-D3D7-A03F-C255C16E6C72}"/>
              </a:ext>
            </a:extLst>
          </p:cNvPr>
          <p:cNvSpPr txBox="1">
            <a:spLocks/>
          </p:cNvSpPr>
          <p:nvPr/>
        </p:nvSpPr>
        <p:spPr>
          <a:xfrm>
            <a:off x="16637661" y="47688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571354E2-E693-0F14-C76E-39EA53F79786}"/>
              </a:ext>
            </a:extLst>
          </p:cNvPr>
          <p:cNvSpPr/>
          <p:nvPr/>
        </p:nvSpPr>
        <p:spPr>
          <a:xfrm>
            <a:off x="5008053" y="4333347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0B23AD96-E886-A27E-42AB-8C4778B98ACE}"/>
              </a:ext>
            </a:extLst>
          </p:cNvPr>
          <p:cNvSpPr/>
          <p:nvPr/>
        </p:nvSpPr>
        <p:spPr>
          <a:xfrm>
            <a:off x="5357319" y="4484513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09CAC2A0-D340-FBB7-76F7-68E8B41FEA9D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5300213" y="4607180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83611B6-4716-5BE8-4608-1F1383A2E56F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8666772" y="1051243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4AB18C7-EFC2-D498-EC0C-1F8078B42AEE}"/>
              </a:ext>
            </a:extLst>
          </p:cNvPr>
          <p:cNvSpPr txBox="1">
            <a:spLocks/>
          </p:cNvSpPr>
          <p:nvPr/>
        </p:nvSpPr>
        <p:spPr>
          <a:xfrm>
            <a:off x="8267340" y="360894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3F7FB7F4-C691-5E32-3A99-022FB1D02983}"/>
              </a:ext>
            </a:extLst>
          </p:cNvPr>
          <p:cNvSpPr/>
          <p:nvPr/>
        </p:nvSpPr>
        <p:spPr>
          <a:xfrm>
            <a:off x="10548504" y="368175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0B4F8D0-6922-6C1E-7AAF-D0B6B9C38590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672002" y="3575054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E19A940-9414-257F-21AF-C9822D438766}"/>
              </a:ext>
            </a:extLst>
          </p:cNvPr>
          <p:cNvSpPr txBox="1">
            <a:spLocks/>
          </p:cNvSpPr>
          <p:nvPr/>
        </p:nvSpPr>
        <p:spPr>
          <a:xfrm>
            <a:off x="12284691" y="405494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2555272-AFB3-29E5-F816-FFCEFA152F00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012158" y="3802831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F3ABD1-00B9-9384-B34B-99AAE3AA2A5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235219" y="3802830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30AB803-A150-9298-137C-EBB4CA4C248F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1748910" y="3804418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9B2ABB-8BB9-B279-2969-2161746D2426}"/>
              </a:ext>
            </a:extLst>
          </p:cNvPr>
          <p:cNvCxnSpPr>
            <a:cxnSpLocks/>
          </p:cNvCxnSpPr>
          <p:nvPr/>
        </p:nvCxnSpPr>
        <p:spPr>
          <a:xfrm flipH="1">
            <a:off x="3071041" y="6870100"/>
            <a:ext cx="6788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916C2014-3F7D-19B3-7E85-3BFB6D369CE0}"/>
              </a:ext>
            </a:extLst>
          </p:cNvPr>
          <p:cNvSpPr txBox="1">
            <a:spLocks/>
          </p:cNvSpPr>
          <p:nvPr/>
        </p:nvSpPr>
        <p:spPr>
          <a:xfrm>
            <a:off x="3832233" y="675927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C2E555-2B70-DD8B-F1CC-2DC8957B89B4}"/>
              </a:ext>
            </a:extLst>
          </p:cNvPr>
          <p:cNvCxnSpPr>
            <a:cxnSpLocks/>
          </p:cNvCxnSpPr>
          <p:nvPr/>
        </p:nvCxnSpPr>
        <p:spPr>
          <a:xfrm flipH="1">
            <a:off x="3071041" y="7117061"/>
            <a:ext cx="678826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85529B63-9892-15C1-18AC-66A8E8641320}"/>
              </a:ext>
            </a:extLst>
          </p:cNvPr>
          <p:cNvSpPr txBox="1">
            <a:spLocks/>
          </p:cNvSpPr>
          <p:nvPr/>
        </p:nvSpPr>
        <p:spPr>
          <a:xfrm>
            <a:off x="3843308" y="6983062"/>
            <a:ext cx="159035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Monitoring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21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66127-B132-DC7D-5158-1D19C3AD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00889AF-D6AF-608F-5208-89D3870D54D2}"/>
              </a:ext>
            </a:extLst>
          </p:cNvPr>
          <p:cNvSpPr/>
          <p:nvPr/>
        </p:nvSpPr>
        <p:spPr>
          <a:xfrm>
            <a:off x="13827629" y="4292027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FA3A8D8D-8350-E161-01E4-9B517C3D158A}"/>
              </a:ext>
            </a:extLst>
          </p:cNvPr>
          <p:cNvSpPr/>
          <p:nvPr/>
        </p:nvSpPr>
        <p:spPr>
          <a:xfrm>
            <a:off x="8051502" y="2617630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1010FACE-CBFE-B8F3-3C1A-9CBDDA8D0551}"/>
              </a:ext>
            </a:extLst>
          </p:cNvPr>
          <p:cNvSpPr/>
          <p:nvPr/>
        </p:nvSpPr>
        <p:spPr>
          <a:xfrm>
            <a:off x="10221519" y="3403986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176CA2-8AD1-A265-C6AF-303B54ED4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826" y="537562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8F85DC35-EF70-A501-E211-700DBBFA1A42}"/>
              </a:ext>
            </a:extLst>
          </p:cNvPr>
          <p:cNvSpPr txBox="1">
            <a:spLocks/>
          </p:cNvSpPr>
          <p:nvPr/>
        </p:nvSpPr>
        <p:spPr>
          <a:xfrm>
            <a:off x="15603206" y="581871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D6B8C3B-40A1-93D2-98D6-C06BEFBA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093" y="5557987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7214E4-0D09-29ED-EB35-5A0F1CCB7A7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94742" y="5302438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E3D82BE3-8763-18E9-2760-29B7AA62DFA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24" y="5071130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E3ABCF76-5382-3F89-F17F-2E06B20B8396}"/>
              </a:ext>
            </a:extLst>
          </p:cNvPr>
          <p:cNvSpPr txBox="1">
            <a:spLocks/>
          </p:cNvSpPr>
          <p:nvPr/>
        </p:nvSpPr>
        <p:spPr>
          <a:xfrm>
            <a:off x="3711169" y="5528146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20C69C5A-58E5-EDB3-EBF5-47137C7D2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33" y="495677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1BE619C-AA74-8B2B-FB25-1ECACF10E44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8363" y="5076363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7FC454BD-79CE-3805-D439-3F2187229859}"/>
              </a:ext>
            </a:extLst>
          </p:cNvPr>
          <p:cNvSpPr txBox="1">
            <a:spLocks/>
          </p:cNvSpPr>
          <p:nvPr/>
        </p:nvSpPr>
        <p:spPr>
          <a:xfrm>
            <a:off x="2691674" y="55225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07AD7F53-CDC6-26DE-E46E-C99C96523C36}"/>
              </a:ext>
            </a:extLst>
          </p:cNvPr>
          <p:cNvSpPr txBox="1">
            <a:spLocks/>
          </p:cNvSpPr>
          <p:nvPr/>
        </p:nvSpPr>
        <p:spPr>
          <a:xfrm>
            <a:off x="8249387" y="6351128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CD3A46E3-CCEA-5FCE-8EC0-087DE8B1B150}"/>
              </a:ext>
            </a:extLst>
          </p:cNvPr>
          <p:cNvSpPr/>
          <p:nvPr/>
        </p:nvSpPr>
        <p:spPr>
          <a:xfrm>
            <a:off x="10539012" y="61296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BB0C0879-B279-B731-0ABC-2D236B985A12}"/>
              </a:ext>
            </a:extLst>
          </p:cNvPr>
          <p:cNvSpPr/>
          <p:nvPr/>
        </p:nvSpPr>
        <p:spPr>
          <a:xfrm>
            <a:off x="10539012" y="64211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AE8A8D30-6952-F3B7-5327-D398A556D074}"/>
              </a:ext>
            </a:extLst>
          </p:cNvPr>
          <p:cNvSpPr/>
          <p:nvPr/>
        </p:nvSpPr>
        <p:spPr>
          <a:xfrm>
            <a:off x="10539012" y="67098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F9E45FF1-6444-214F-3DE2-8C20CF8FC52E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3400515" y="5302200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2470EAF9-1B74-85F9-2E5C-B79294E7256B}"/>
              </a:ext>
            </a:extLst>
          </p:cNvPr>
          <p:cNvSpPr txBox="1">
            <a:spLocks/>
          </p:cNvSpPr>
          <p:nvPr/>
        </p:nvSpPr>
        <p:spPr>
          <a:xfrm>
            <a:off x="8267708" y="5113550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CFCBB14D-BB3D-2517-3EF4-19BA58A553DA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61365" y="5302101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D5574C25-6840-C3A6-987B-DEDD9941CA94}"/>
              </a:ext>
            </a:extLst>
          </p:cNvPr>
          <p:cNvSpPr/>
          <p:nvPr/>
        </p:nvSpPr>
        <p:spPr>
          <a:xfrm>
            <a:off x="10537131" y="53597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EC301EFF-7685-6C89-0DC7-721741D70972}"/>
              </a:ext>
            </a:extLst>
          </p:cNvPr>
          <p:cNvSpPr/>
          <p:nvPr/>
        </p:nvSpPr>
        <p:spPr>
          <a:xfrm>
            <a:off x="10531450" y="472984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C06C1834-17B7-4DBE-1952-727D35A96D37}"/>
              </a:ext>
            </a:extLst>
          </p:cNvPr>
          <p:cNvSpPr/>
          <p:nvPr/>
        </p:nvSpPr>
        <p:spPr>
          <a:xfrm>
            <a:off x="10537131" y="56670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1A2B75-3D74-23FD-5747-8C0889B47A62}"/>
              </a:ext>
            </a:extLst>
          </p:cNvPr>
          <p:cNvSpPr/>
          <p:nvPr/>
        </p:nvSpPr>
        <p:spPr>
          <a:xfrm>
            <a:off x="4842303" y="4192472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472C32C0-BF8C-770D-88C7-0757B50DE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445" y="582599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4BC50FD5-FDCE-0D71-B2C7-73EA83F164E6}"/>
              </a:ext>
            </a:extLst>
          </p:cNvPr>
          <p:cNvSpPr txBox="1">
            <a:spLocks/>
          </p:cNvSpPr>
          <p:nvPr/>
        </p:nvSpPr>
        <p:spPr>
          <a:xfrm>
            <a:off x="5511076" y="630222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377A8C-DC74-85B4-1878-4A550BF1F9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3808" y="7070776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E4F907A6-B269-88FE-FFBE-DC851B859905}"/>
              </a:ext>
            </a:extLst>
          </p:cNvPr>
          <p:cNvSpPr/>
          <p:nvPr/>
        </p:nvSpPr>
        <p:spPr>
          <a:xfrm>
            <a:off x="10539012" y="505418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333E6111-AE40-10D3-8E8B-BD26EA32F44F}"/>
              </a:ext>
            </a:extLst>
          </p:cNvPr>
          <p:cNvSpPr txBox="1">
            <a:spLocks/>
          </p:cNvSpPr>
          <p:nvPr/>
        </p:nvSpPr>
        <p:spPr>
          <a:xfrm>
            <a:off x="10746791" y="753921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A0EF101-7D67-CC8B-81CE-0F0D847B964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064554" y="5104768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BA3653C-9739-21C6-6035-E8FCDA58564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735556" y="5100568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1445050-197B-C5D5-2CC0-4DC4A18E248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388302" y="5089060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35B92374-9906-C602-1F15-4D318D4213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5064" y="7070439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3BE4DFD4-86A7-AABB-8CC4-B23B56C6A2A4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1742119" y="6069909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636DE7FF-06CA-60C1-77FF-C684850BC2EB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1742122" y="6543091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FAE03E49-A1FD-1C18-B9C3-6C89598F0F43}"/>
              </a:ext>
            </a:extLst>
          </p:cNvPr>
          <p:cNvSpPr txBox="1">
            <a:spLocks/>
          </p:cNvSpPr>
          <p:nvPr/>
        </p:nvSpPr>
        <p:spPr>
          <a:xfrm>
            <a:off x="8261332" y="7567013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83399402-1EF8-4494-49BF-0F119501B296}"/>
              </a:ext>
            </a:extLst>
          </p:cNvPr>
          <p:cNvSpPr/>
          <p:nvPr/>
        </p:nvSpPr>
        <p:spPr>
          <a:xfrm>
            <a:off x="5014263" y="4951751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4C29BA47-4FC1-3009-981D-A7A2DB095F6B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012158" y="5302102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52AB0EC2-1EE2-FEE5-DF97-BE3AB0249CD2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012161" y="5302102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D45E7659-EBDD-CAC5-E60F-46E29C1E41F2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012158" y="2935621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A76390E1-1515-2F83-720D-34103712D3B5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686964" y="270585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9A802849-940C-FE4E-FCFC-18ADEE65DA8C}"/>
              </a:ext>
            </a:extLst>
          </p:cNvPr>
          <p:cNvSpPr txBox="1">
            <a:spLocks/>
          </p:cNvSpPr>
          <p:nvPr/>
        </p:nvSpPr>
        <p:spPr>
          <a:xfrm>
            <a:off x="12213191" y="3160185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95A47930-D425-A11E-05BF-9BD2E330C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176472" y="276986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1DEAE451-3780-851F-F55F-644D96D70276}"/>
              </a:ext>
            </a:extLst>
          </p:cNvPr>
          <p:cNvSpPr txBox="1">
            <a:spLocks/>
          </p:cNvSpPr>
          <p:nvPr/>
        </p:nvSpPr>
        <p:spPr>
          <a:xfrm>
            <a:off x="13675306" y="3160185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9F2F0454-30F0-7B65-0739-A16D7667E902}"/>
              </a:ext>
            </a:extLst>
          </p:cNvPr>
          <p:cNvSpPr txBox="1">
            <a:spLocks/>
          </p:cNvSpPr>
          <p:nvPr/>
        </p:nvSpPr>
        <p:spPr>
          <a:xfrm>
            <a:off x="8249386" y="274173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F72F99B7-73DF-0099-1AD5-16C8BC219FAC}"/>
              </a:ext>
            </a:extLst>
          </p:cNvPr>
          <p:cNvSpPr/>
          <p:nvPr/>
        </p:nvSpPr>
        <p:spPr>
          <a:xfrm>
            <a:off x="10539010" y="281104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E1682203-248E-2B1B-49B6-83A2C21606D5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1739416" y="2933708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122CCF93-D24B-9A8F-0CA0-2BA1F7DB180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148291" y="2936520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75CD292E-86B1-96E7-8BAB-4B236FB77755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217265" y="293371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51D71F00-0CB2-D1C4-D841-4AFBDA8AE2E1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235588" y="4851818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0414868F-A098-42D5-38C8-AE3FC913D1B4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235585" y="5200374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FD0FCB3C-8E50-467E-5778-F6F4B629A08D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235585" y="5307437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BE95A52D-6CB3-81CA-6EC9-C26A9D5C24BB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235585" y="5307434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34A2E3B9-3EF9-154F-C404-7B72557E8CA6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217264" y="6251612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83DD30C9-401B-B26A-53B7-927879A2F313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217264" y="6543092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DF7D526E-325F-B0C5-C00D-B4E7254468B4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217264" y="6545015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99707499-C214-12A3-7449-135A87B005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1734559" y="4851818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AEEF0A8C-1F0D-681E-370A-87C6D6F09540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1742121" y="5176160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79522B59-76B5-4FA2-B711-E8B4ED1B85C5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1740238" y="5481735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82A809DA-2447-23A4-DB4E-618AABFA927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8724473" y="5789059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8EBDC920-9164-51D7-4F88-B41769398EBD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146666" y="3758785"/>
            <a:ext cx="2018153" cy="6078703"/>
          </a:xfrm>
          <a:prstGeom prst="bentConnector4">
            <a:avLst>
              <a:gd name="adj1" fmla="val -12648"/>
              <a:gd name="adj2" fmla="val 925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6BF9FC22-992F-0089-44C5-928B15731036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6270253" y="5608336"/>
            <a:ext cx="924840" cy="180722"/>
          </a:xfrm>
          <a:prstGeom prst="bentConnector3">
            <a:avLst>
              <a:gd name="adj1" fmla="val 50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6DF7322C-BAFA-07ED-E878-DD5EBFFCDF5B}"/>
              </a:ext>
            </a:extLst>
          </p:cNvPr>
          <p:cNvSpPr txBox="1">
            <a:spLocks/>
          </p:cNvSpPr>
          <p:nvPr/>
        </p:nvSpPr>
        <p:spPr>
          <a:xfrm>
            <a:off x="16803836" y="6001801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800F4B26-D6B4-6992-322F-6FC3A3325256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1740238" y="5608336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F85F4B2-E635-2DB3-566A-6ECA6FA14A1F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4668340" y="5608337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83EC7164-E55A-1C93-B73D-C87AE000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732" y="663747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D0F3DF00-3F8F-DF50-85F3-E1127AD06711}"/>
              </a:ext>
            </a:extLst>
          </p:cNvPr>
          <p:cNvSpPr txBox="1">
            <a:spLocks/>
          </p:cNvSpPr>
          <p:nvPr/>
        </p:nvSpPr>
        <p:spPr>
          <a:xfrm>
            <a:off x="12492081" y="711047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A7A73F2C-4A88-1F40-32FD-BF25927471BB}"/>
              </a:ext>
            </a:extLst>
          </p:cNvPr>
          <p:cNvSpPr txBox="1">
            <a:spLocks/>
          </p:cNvSpPr>
          <p:nvPr/>
        </p:nvSpPr>
        <p:spPr>
          <a:xfrm>
            <a:off x="13765839" y="71170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E716CBB3-5C07-3164-831B-AAE3AA086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6637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AE5F8454-5B19-92EF-7762-53FEC1CE8AE5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085162" y="6870102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AE7C7F54-2A84-40A9-9AC7-854101FF1FEE}"/>
              </a:ext>
            </a:extLst>
          </p:cNvPr>
          <p:cNvSpPr txBox="1">
            <a:spLocks/>
          </p:cNvSpPr>
          <p:nvPr/>
        </p:nvSpPr>
        <p:spPr>
          <a:xfrm>
            <a:off x="13770205" y="631785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1C5409D-131C-AE9D-FC7C-1A5AF2DA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583350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337B1B9C-48F9-6E82-6748-FF1D5AA4D9CF}"/>
              </a:ext>
            </a:extLst>
          </p:cNvPr>
          <p:cNvSpPr txBox="1">
            <a:spLocks/>
          </p:cNvSpPr>
          <p:nvPr/>
        </p:nvSpPr>
        <p:spPr>
          <a:xfrm>
            <a:off x="12257903" y="630176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B1222712-4D22-4E3F-BE04-C58BC6C4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03" y="583719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CDB90E1C-FCEB-B779-5E4E-F2F4F7B0C2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14537" y="6177376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204FEDED-A38E-B321-F876-2C1136A53173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083535" y="6066219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07016B0F-37F4-CDF0-EC0C-446FE234683D}"/>
              </a:ext>
            </a:extLst>
          </p:cNvPr>
          <p:cNvSpPr txBox="1">
            <a:spLocks/>
          </p:cNvSpPr>
          <p:nvPr/>
        </p:nvSpPr>
        <p:spPr>
          <a:xfrm>
            <a:off x="15708874" y="6625274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34958812-DA1A-857F-E7EA-1EF40A53FF9E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4668343" y="6066219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D50F5553-E4B3-6190-4525-D88F6558D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8849750" y="5495534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8345855-0438-997A-E7DD-B6E1C6EC1CAB}"/>
              </a:ext>
            </a:extLst>
          </p:cNvPr>
          <p:cNvSpPr txBox="1">
            <a:spLocks/>
          </p:cNvSpPr>
          <p:nvPr/>
        </p:nvSpPr>
        <p:spPr>
          <a:xfrm>
            <a:off x="18526336" y="6020069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532A4DB-6292-A9EF-45C6-B27519833C25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7657235" y="5789000"/>
            <a:ext cx="1192515" cy="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4A7EC01D-E862-2714-785B-21BC3FD4B48D}"/>
              </a:ext>
            </a:extLst>
          </p:cNvPr>
          <p:cNvSpPr/>
          <p:nvPr/>
        </p:nvSpPr>
        <p:spPr>
          <a:xfrm>
            <a:off x="10532799" y="4437256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2F923B30-9AD6-34ED-A74E-9E8B4275E5E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9253173" y="4559923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621CA076-602E-B842-5A82-282A77A323FF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6279967" y="5789060"/>
            <a:ext cx="915126" cy="621033"/>
          </a:xfrm>
          <a:prstGeom prst="bentConnector3">
            <a:avLst>
              <a:gd name="adj1" fmla="val 502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099F5D17-D0B1-D0CC-9FE2-236AF40E71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61227" y="4327451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DA3666ED-4CB0-2FD2-1E97-8DCF8EC897CB}"/>
              </a:ext>
            </a:extLst>
          </p:cNvPr>
          <p:cNvSpPr txBox="1">
            <a:spLocks/>
          </p:cNvSpPr>
          <p:nvPr/>
        </p:nvSpPr>
        <p:spPr>
          <a:xfrm>
            <a:off x="12233106" y="477428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ADAA273E-ED02-5DF6-A130-625EF7767CC1}"/>
              </a:ext>
            </a:extLst>
          </p:cNvPr>
          <p:cNvSpPr/>
          <p:nvPr/>
        </p:nvSpPr>
        <p:spPr>
          <a:xfrm>
            <a:off x="14020809" y="4439477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DB6B81D-2FC4-C898-FE75-07F61E760C58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126684" y="4560178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2518B25-CD74-2C5C-7B09-787492F9AAC0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818846" y="4333348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DC909F21-8B9C-2384-A903-73AB06F7A984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1733205" y="4559925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084B62D9-0E40-CDBD-8EAB-52D7ED04DB1B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4981720" y="4562144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FAE2AF75-6BF0-267C-431C-9C8A231C0715}"/>
              </a:ext>
            </a:extLst>
          </p:cNvPr>
          <p:cNvSpPr txBox="1">
            <a:spLocks/>
          </p:cNvSpPr>
          <p:nvPr/>
        </p:nvSpPr>
        <p:spPr>
          <a:xfrm>
            <a:off x="15728819" y="4748685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068F8E3D-B0CA-BB06-2BAA-64A4BA23BABB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6279969" y="4561581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319A4875-8DA8-041B-0AF7-9DA10FF3E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104752" y="4351167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7AB8EB04-501D-BEF5-4C54-E7268D6EEC14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6279967" y="4563908"/>
            <a:ext cx="915126" cy="1225150"/>
          </a:xfrm>
          <a:prstGeom prst="bentConnector3">
            <a:avLst>
              <a:gd name="adj1" fmla="val 505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C7206E2-1A3C-C7EF-ECC9-F4BFC53C6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9042" y="4720622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3140EEF-0A11-EA5D-1753-2BA8A4399AAC}"/>
              </a:ext>
            </a:extLst>
          </p:cNvPr>
          <p:cNvSpPr txBox="1">
            <a:spLocks/>
          </p:cNvSpPr>
          <p:nvPr/>
        </p:nvSpPr>
        <p:spPr>
          <a:xfrm>
            <a:off x="13810358" y="5189190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D6F07B5-06D3-FFBF-240D-81221E863354}"/>
              </a:ext>
            </a:extLst>
          </p:cNvPr>
          <p:cNvSpPr txBox="1">
            <a:spLocks/>
          </p:cNvSpPr>
          <p:nvPr/>
        </p:nvSpPr>
        <p:spPr>
          <a:xfrm>
            <a:off x="16637661" y="47688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32A31D2B-5823-B757-44AC-680620DA7C01}"/>
              </a:ext>
            </a:extLst>
          </p:cNvPr>
          <p:cNvSpPr/>
          <p:nvPr/>
        </p:nvSpPr>
        <p:spPr>
          <a:xfrm>
            <a:off x="5008053" y="4333347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D175CA07-49D4-9F84-6EF8-089BFDCE1DD6}"/>
              </a:ext>
            </a:extLst>
          </p:cNvPr>
          <p:cNvSpPr/>
          <p:nvPr/>
        </p:nvSpPr>
        <p:spPr>
          <a:xfrm>
            <a:off x="5357319" y="4484513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D63AC797-9621-2FAE-0E0A-FED125DCBF54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5300213" y="4607180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EF8D13DF-71D6-FFCB-6558-C41238EC15A9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8666772" y="1051243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80AABE5E-5333-7BAC-28C6-943B3E9F7911}"/>
              </a:ext>
            </a:extLst>
          </p:cNvPr>
          <p:cNvSpPr txBox="1">
            <a:spLocks/>
          </p:cNvSpPr>
          <p:nvPr/>
        </p:nvSpPr>
        <p:spPr>
          <a:xfrm>
            <a:off x="8267340" y="360894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C752FA14-2728-F002-0D74-44DDD4622412}"/>
              </a:ext>
            </a:extLst>
          </p:cNvPr>
          <p:cNvSpPr/>
          <p:nvPr/>
        </p:nvSpPr>
        <p:spPr>
          <a:xfrm>
            <a:off x="10548504" y="368175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2F83B9-61B2-C8A4-0724-CE6A9199FEE7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672002" y="3575054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9C2BB84-C071-9E5F-D3FE-1F30067B9128}"/>
              </a:ext>
            </a:extLst>
          </p:cNvPr>
          <p:cNvSpPr txBox="1">
            <a:spLocks/>
          </p:cNvSpPr>
          <p:nvPr/>
        </p:nvSpPr>
        <p:spPr>
          <a:xfrm>
            <a:off x="12284691" y="405494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473D8C4C-0CE5-6869-3E72-6A9B90B1C0DB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012158" y="3802831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67A965C-E340-5CC7-3ECC-81050E05B38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235219" y="3802830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C1836C4-0587-956F-B7DE-1819DBB39B77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1748910" y="3804418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3CF146-8112-5437-610D-9EC4E33AC174}"/>
              </a:ext>
            </a:extLst>
          </p:cNvPr>
          <p:cNvCxnSpPr>
            <a:cxnSpLocks/>
          </p:cNvCxnSpPr>
          <p:nvPr/>
        </p:nvCxnSpPr>
        <p:spPr>
          <a:xfrm flipH="1">
            <a:off x="3071041" y="6870100"/>
            <a:ext cx="6788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A061DF2E-0B9C-CB40-D1D5-43FA036CF573}"/>
              </a:ext>
            </a:extLst>
          </p:cNvPr>
          <p:cNvSpPr txBox="1">
            <a:spLocks/>
          </p:cNvSpPr>
          <p:nvPr/>
        </p:nvSpPr>
        <p:spPr>
          <a:xfrm>
            <a:off x="3832233" y="675927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B8C6B6-850D-A56B-7E51-FE909980B73E}"/>
              </a:ext>
            </a:extLst>
          </p:cNvPr>
          <p:cNvCxnSpPr>
            <a:cxnSpLocks/>
          </p:cNvCxnSpPr>
          <p:nvPr/>
        </p:nvCxnSpPr>
        <p:spPr>
          <a:xfrm flipH="1">
            <a:off x="3071041" y="7117061"/>
            <a:ext cx="678826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EA62ACA0-DEEC-D30E-E88A-FF3EAB1448DE}"/>
              </a:ext>
            </a:extLst>
          </p:cNvPr>
          <p:cNvSpPr txBox="1">
            <a:spLocks/>
          </p:cNvSpPr>
          <p:nvPr/>
        </p:nvSpPr>
        <p:spPr>
          <a:xfrm>
            <a:off x="3843308" y="6983062"/>
            <a:ext cx="159035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Monitoring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717E80-2ED4-FAFA-57C1-16E13EAFACF6}"/>
              </a:ext>
            </a:extLst>
          </p:cNvPr>
          <p:cNvSpPr txBox="1"/>
          <p:nvPr/>
        </p:nvSpPr>
        <p:spPr>
          <a:xfrm>
            <a:off x="7322447" y="420331"/>
            <a:ext cx="57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D82C6C"/>
                </a:solidFill>
              </a:rPr>
              <a:t>페이지 로드 시 </a:t>
            </a:r>
            <a:r>
              <a:rPr kumimoji="1" lang="ko-KR" altLang="en-US" b="1" dirty="0" err="1">
                <a:solidFill>
                  <a:srgbClr val="D82C6C"/>
                </a:solidFill>
              </a:rPr>
              <a:t>백엔드</a:t>
            </a:r>
            <a:r>
              <a:rPr kumimoji="1" lang="ko-KR" altLang="en-US" b="1" dirty="0">
                <a:solidFill>
                  <a:srgbClr val="D82C6C"/>
                </a:solidFill>
              </a:rPr>
              <a:t> 파라미터 및 </a:t>
            </a:r>
            <a:r>
              <a:rPr kumimoji="1" lang="ko-KR" altLang="en-US" b="1" dirty="0" err="1">
                <a:solidFill>
                  <a:srgbClr val="D82C6C"/>
                </a:solidFill>
              </a:rPr>
              <a:t>엔드포인트</a:t>
            </a:r>
            <a:r>
              <a:rPr kumimoji="1" lang="ko-KR" altLang="en-US" b="1" dirty="0">
                <a:solidFill>
                  <a:srgbClr val="D82C6C"/>
                </a:solidFill>
              </a:rPr>
              <a:t> 값 호출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63420E-8A3B-A88F-CDB2-D9B254D0A523}"/>
              </a:ext>
            </a:extLst>
          </p:cNvPr>
          <p:cNvSpPr/>
          <p:nvPr/>
        </p:nvSpPr>
        <p:spPr>
          <a:xfrm>
            <a:off x="7888786" y="3453850"/>
            <a:ext cx="6174378" cy="838179"/>
          </a:xfrm>
          <a:prstGeom prst="rect">
            <a:avLst/>
          </a:prstGeom>
          <a:noFill/>
          <a:ln w="38100">
            <a:solidFill>
              <a:srgbClr val="D82C6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95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1F4D-6255-2AB7-EDCD-752BA8C5B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7916C08-0122-4A69-B754-8B17D61C3CB5}"/>
              </a:ext>
            </a:extLst>
          </p:cNvPr>
          <p:cNvSpPr/>
          <p:nvPr/>
        </p:nvSpPr>
        <p:spPr>
          <a:xfrm>
            <a:off x="13827629" y="4292027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C57405C5-347C-AF49-3964-C9E428305C70}"/>
              </a:ext>
            </a:extLst>
          </p:cNvPr>
          <p:cNvSpPr/>
          <p:nvPr/>
        </p:nvSpPr>
        <p:spPr>
          <a:xfrm>
            <a:off x="8051502" y="2617630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FF0C019B-230F-36F2-AD05-C4D22C361ABF}"/>
              </a:ext>
            </a:extLst>
          </p:cNvPr>
          <p:cNvSpPr/>
          <p:nvPr/>
        </p:nvSpPr>
        <p:spPr>
          <a:xfrm>
            <a:off x="10221519" y="3403986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D7189D6-6F5E-D80F-2AE8-A7AE491B2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826" y="537562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EF102598-06FA-C31E-1B25-094F77C94237}"/>
              </a:ext>
            </a:extLst>
          </p:cNvPr>
          <p:cNvSpPr txBox="1">
            <a:spLocks/>
          </p:cNvSpPr>
          <p:nvPr/>
        </p:nvSpPr>
        <p:spPr>
          <a:xfrm>
            <a:off x="15603206" y="581871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BAC53EE-E162-DCCF-A92B-71DDF7B00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093" y="5557987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830CAA-9A5B-ECA8-5483-420BF350D5A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94742" y="5302438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E239C395-A6F9-2D1B-DD0F-A49B0D05D1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24" y="5071130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B4F7FDB0-2F2D-6B30-D85D-CCDAF322A9E2}"/>
              </a:ext>
            </a:extLst>
          </p:cNvPr>
          <p:cNvSpPr txBox="1">
            <a:spLocks/>
          </p:cNvSpPr>
          <p:nvPr/>
        </p:nvSpPr>
        <p:spPr>
          <a:xfrm>
            <a:off x="3711169" y="5528146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F520E418-B164-98CB-5BED-672198AB1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33" y="495677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AB9F914-F261-365F-5262-E35064CA5B3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8363" y="5076363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59DD6446-DBCE-3C4D-4FB7-3DA479737C49}"/>
              </a:ext>
            </a:extLst>
          </p:cNvPr>
          <p:cNvSpPr txBox="1">
            <a:spLocks/>
          </p:cNvSpPr>
          <p:nvPr/>
        </p:nvSpPr>
        <p:spPr>
          <a:xfrm>
            <a:off x="2691674" y="55225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C03D233B-51D1-2197-4E7F-0D862360EFC9}"/>
              </a:ext>
            </a:extLst>
          </p:cNvPr>
          <p:cNvSpPr txBox="1">
            <a:spLocks/>
          </p:cNvSpPr>
          <p:nvPr/>
        </p:nvSpPr>
        <p:spPr>
          <a:xfrm>
            <a:off x="8249387" y="6351128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81032516-6D6E-CA5E-307C-FBBDA5CEC572}"/>
              </a:ext>
            </a:extLst>
          </p:cNvPr>
          <p:cNvSpPr/>
          <p:nvPr/>
        </p:nvSpPr>
        <p:spPr>
          <a:xfrm>
            <a:off x="10539012" y="61296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EB23C4F4-B2F9-C9E4-912A-D827392ECE44}"/>
              </a:ext>
            </a:extLst>
          </p:cNvPr>
          <p:cNvSpPr/>
          <p:nvPr/>
        </p:nvSpPr>
        <p:spPr>
          <a:xfrm>
            <a:off x="10539012" y="64211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0BF7F70D-B246-AB1F-8762-1C9A634A7562}"/>
              </a:ext>
            </a:extLst>
          </p:cNvPr>
          <p:cNvSpPr/>
          <p:nvPr/>
        </p:nvSpPr>
        <p:spPr>
          <a:xfrm>
            <a:off x="10539012" y="67098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8FC2718A-102B-F561-C3A2-1C06908AD6A7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3400515" y="5302200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2F0DC0BA-AC7D-3175-03E5-BB8802593499}"/>
              </a:ext>
            </a:extLst>
          </p:cNvPr>
          <p:cNvSpPr txBox="1">
            <a:spLocks/>
          </p:cNvSpPr>
          <p:nvPr/>
        </p:nvSpPr>
        <p:spPr>
          <a:xfrm>
            <a:off x="8267708" y="5113550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B9BDA130-011C-91A8-95E2-F595D3812408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61365" y="5302101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38E8BFF8-8828-801E-225A-4E7242B23F7B}"/>
              </a:ext>
            </a:extLst>
          </p:cNvPr>
          <p:cNvSpPr/>
          <p:nvPr/>
        </p:nvSpPr>
        <p:spPr>
          <a:xfrm>
            <a:off x="10537131" y="53597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863A006F-D9CA-3741-0496-ABE94AF26A87}"/>
              </a:ext>
            </a:extLst>
          </p:cNvPr>
          <p:cNvSpPr/>
          <p:nvPr/>
        </p:nvSpPr>
        <p:spPr>
          <a:xfrm>
            <a:off x="10531450" y="472984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F5B46FF7-2FA0-7570-2AD9-04D58655D24E}"/>
              </a:ext>
            </a:extLst>
          </p:cNvPr>
          <p:cNvSpPr/>
          <p:nvPr/>
        </p:nvSpPr>
        <p:spPr>
          <a:xfrm>
            <a:off x="10537131" y="56670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54A54-1FDC-1A54-1196-BDAE420A0356}"/>
              </a:ext>
            </a:extLst>
          </p:cNvPr>
          <p:cNvSpPr/>
          <p:nvPr/>
        </p:nvSpPr>
        <p:spPr>
          <a:xfrm>
            <a:off x="4842303" y="4192472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FC4ABE56-BBBD-E3FB-5941-B9CD886F86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445" y="582599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1627D8E4-87CA-3F16-4EA8-C30698183388}"/>
              </a:ext>
            </a:extLst>
          </p:cNvPr>
          <p:cNvSpPr txBox="1">
            <a:spLocks/>
          </p:cNvSpPr>
          <p:nvPr/>
        </p:nvSpPr>
        <p:spPr>
          <a:xfrm>
            <a:off x="5511076" y="630222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D1E425-D28B-C1C1-4E88-06E44B993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3808" y="7070776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98D0C90A-5802-6E03-6F05-BB2D9B4C50B0}"/>
              </a:ext>
            </a:extLst>
          </p:cNvPr>
          <p:cNvSpPr/>
          <p:nvPr/>
        </p:nvSpPr>
        <p:spPr>
          <a:xfrm>
            <a:off x="10539012" y="505418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8FD7B65C-FCD0-6FE8-6D99-8F778DE904B2}"/>
              </a:ext>
            </a:extLst>
          </p:cNvPr>
          <p:cNvSpPr txBox="1">
            <a:spLocks/>
          </p:cNvSpPr>
          <p:nvPr/>
        </p:nvSpPr>
        <p:spPr>
          <a:xfrm>
            <a:off x="10746791" y="753921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A567D22-5C8A-5D33-7AFB-FAF8D8215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064554" y="5104768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13FA5B-B24C-49DE-7A87-0E2D8AB3AF8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735556" y="5100568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09F11F4-23FF-5128-FCA0-E13CEAE4867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388302" y="5089060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0EC8D667-8115-0839-69E1-735599E961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5064" y="7070439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6FB5754D-A5FC-DE0E-3BDD-39A86AE4745B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1742119" y="6069909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577927C7-AB4A-0184-4F91-ED095972B159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1742122" y="6543091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111F3430-8353-0006-5744-469B845DDBDD}"/>
              </a:ext>
            </a:extLst>
          </p:cNvPr>
          <p:cNvSpPr txBox="1">
            <a:spLocks/>
          </p:cNvSpPr>
          <p:nvPr/>
        </p:nvSpPr>
        <p:spPr>
          <a:xfrm>
            <a:off x="8261332" y="7567013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F5926D6F-B8C1-ABAB-0C86-2907D0AD5756}"/>
              </a:ext>
            </a:extLst>
          </p:cNvPr>
          <p:cNvSpPr/>
          <p:nvPr/>
        </p:nvSpPr>
        <p:spPr>
          <a:xfrm>
            <a:off x="5014263" y="4951751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BDF7BABA-8376-8623-EC2A-B01EA1F3D610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012158" y="5302102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A10C6828-46A4-7C8E-3233-8AE88F0DA0E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012161" y="5302102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D8A44D72-5298-EA3F-4CBC-9A82FBC9A6AF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012158" y="2935621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91B03605-AF98-91AF-1398-DAAB57D046F5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686964" y="270585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37C8B95B-D182-6237-E797-ACC2D9B6C998}"/>
              </a:ext>
            </a:extLst>
          </p:cNvPr>
          <p:cNvSpPr txBox="1">
            <a:spLocks/>
          </p:cNvSpPr>
          <p:nvPr/>
        </p:nvSpPr>
        <p:spPr>
          <a:xfrm>
            <a:off x="12213191" y="3160185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A0E5024B-8DC1-41C4-57EE-0D3AEF48C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176472" y="276986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ECF5F636-7757-5106-28A2-4A65CC3C4039}"/>
              </a:ext>
            </a:extLst>
          </p:cNvPr>
          <p:cNvSpPr txBox="1">
            <a:spLocks/>
          </p:cNvSpPr>
          <p:nvPr/>
        </p:nvSpPr>
        <p:spPr>
          <a:xfrm>
            <a:off x="13675306" y="3160185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7F8C7B5C-3428-EB4E-4AC0-EB05660FBB11}"/>
              </a:ext>
            </a:extLst>
          </p:cNvPr>
          <p:cNvSpPr txBox="1">
            <a:spLocks/>
          </p:cNvSpPr>
          <p:nvPr/>
        </p:nvSpPr>
        <p:spPr>
          <a:xfrm>
            <a:off x="8249386" y="274173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F2F76923-81AD-CB29-EED3-54338305F1E3}"/>
              </a:ext>
            </a:extLst>
          </p:cNvPr>
          <p:cNvSpPr/>
          <p:nvPr/>
        </p:nvSpPr>
        <p:spPr>
          <a:xfrm>
            <a:off x="10539010" y="281104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25F98392-2A4B-5F0B-7CAC-23DC6BB46801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1739416" y="2933708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40E1B8E0-AC63-950C-F530-C41547E6E977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148291" y="2936520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262FF5EE-2109-DC98-943F-8172ED7229BA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217265" y="293371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15FA27AC-1175-62E8-10A3-087F173F39CB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235588" y="4851818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C7F30B16-3B05-479B-F8C6-AF3C7058FFDB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235585" y="5200374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1B3BDE59-9A95-62C9-BAE9-DB22EA9EF21B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235585" y="5307437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61187C97-52C9-4A69-4DBE-EDDD9522B874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235585" y="5307434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9B86DC26-3AB4-D2B9-5495-A05CA8BA2F92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217264" y="6251612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27DF41FA-E706-9530-4E45-21B4FBB41F4B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217264" y="6543092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DB0FD8A8-9873-2974-7532-7195F07F750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217264" y="6545015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880139EA-798E-844D-8FA8-9085059214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1734559" y="4851818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719F2073-0644-2460-A787-ECEF1BE18A3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1742121" y="5176160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85AF10D2-C483-AA5D-4A76-FA28BA45C76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1740238" y="5481735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44B41C0D-0A1F-6845-6399-A454F99F9502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8724473" y="5789059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678F574-4C39-7FA6-C9F1-8E913375F7BC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146666" y="3758785"/>
            <a:ext cx="2018153" cy="6078703"/>
          </a:xfrm>
          <a:prstGeom prst="bentConnector4">
            <a:avLst>
              <a:gd name="adj1" fmla="val -12648"/>
              <a:gd name="adj2" fmla="val 925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13389E73-7545-094B-9FE8-FFB8850FDBD6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6270253" y="5608336"/>
            <a:ext cx="924840" cy="180722"/>
          </a:xfrm>
          <a:prstGeom prst="bentConnector3">
            <a:avLst>
              <a:gd name="adj1" fmla="val 50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56AB8EF5-BE88-4DED-2C58-6654C73E2503}"/>
              </a:ext>
            </a:extLst>
          </p:cNvPr>
          <p:cNvSpPr txBox="1">
            <a:spLocks/>
          </p:cNvSpPr>
          <p:nvPr/>
        </p:nvSpPr>
        <p:spPr>
          <a:xfrm>
            <a:off x="16803836" y="6001801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BAF0EF66-9C5B-A441-9D70-7329D379AF23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1740238" y="5608336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4678D15D-E986-9C3D-7665-7E12037D22C7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4668340" y="5608337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704BAF04-3676-9475-5AE9-7DC344CB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732" y="663747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63BB2051-82C7-C22B-3EE8-47B2A78F64A8}"/>
              </a:ext>
            </a:extLst>
          </p:cNvPr>
          <p:cNvSpPr txBox="1">
            <a:spLocks/>
          </p:cNvSpPr>
          <p:nvPr/>
        </p:nvSpPr>
        <p:spPr>
          <a:xfrm>
            <a:off x="12492081" y="711047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BAA1646-C948-2ACD-0B9D-F0399A146A7E}"/>
              </a:ext>
            </a:extLst>
          </p:cNvPr>
          <p:cNvSpPr txBox="1">
            <a:spLocks/>
          </p:cNvSpPr>
          <p:nvPr/>
        </p:nvSpPr>
        <p:spPr>
          <a:xfrm>
            <a:off x="13765839" y="71170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EB9898F7-E129-8799-D6E8-31A80A21B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6637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29FB9361-C9DF-3926-E9EE-33BCD0923163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085162" y="6870102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54E834B2-BE69-395D-46B2-3DFF8F051D48}"/>
              </a:ext>
            </a:extLst>
          </p:cNvPr>
          <p:cNvSpPr txBox="1">
            <a:spLocks/>
          </p:cNvSpPr>
          <p:nvPr/>
        </p:nvSpPr>
        <p:spPr>
          <a:xfrm>
            <a:off x="13770205" y="631785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7654F0B1-F832-BE2B-D504-C0CBCBEAA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583350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7384FB79-6BC8-05E6-ADAD-5703711A5E20}"/>
              </a:ext>
            </a:extLst>
          </p:cNvPr>
          <p:cNvSpPr txBox="1">
            <a:spLocks/>
          </p:cNvSpPr>
          <p:nvPr/>
        </p:nvSpPr>
        <p:spPr>
          <a:xfrm>
            <a:off x="12257903" y="630176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A90326E8-EFDA-7D2D-9E85-FAD43BD0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03" y="583719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A3DDB89-7DD8-3C1C-FF72-67A0A6E6F8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14537" y="6177376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97B1B4BA-A126-7EBB-6BC7-E002B7BA0AE4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083535" y="6066219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44C7ED1-AD5C-2397-BF4C-741110CD2E3D}"/>
              </a:ext>
            </a:extLst>
          </p:cNvPr>
          <p:cNvSpPr txBox="1">
            <a:spLocks/>
          </p:cNvSpPr>
          <p:nvPr/>
        </p:nvSpPr>
        <p:spPr>
          <a:xfrm>
            <a:off x="15708874" y="6625274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E915062A-92C8-10D9-DFD6-E1B78A6969E3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4668343" y="6066219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8AA04C1B-1273-519A-27CF-D43F97115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8849750" y="5495534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8EFA36A-7B3B-1942-D27C-0B2112E6AC70}"/>
              </a:ext>
            </a:extLst>
          </p:cNvPr>
          <p:cNvSpPr txBox="1">
            <a:spLocks/>
          </p:cNvSpPr>
          <p:nvPr/>
        </p:nvSpPr>
        <p:spPr>
          <a:xfrm>
            <a:off x="18526336" y="6020069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E9A801E-5E5D-B2ED-5683-551B3E691B63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7657235" y="5789000"/>
            <a:ext cx="1192515" cy="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5A60B798-C18D-47F8-6BEE-A1430213C893}"/>
              </a:ext>
            </a:extLst>
          </p:cNvPr>
          <p:cNvSpPr/>
          <p:nvPr/>
        </p:nvSpPr>
        <p:spPr>
          <a:xfrm>
            <a:off x="10532799" y="4437256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049567BC-1E36-1B06-9235-BC307FF2F3E8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9253173" y="4559923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D63C6358-51C5-9E60-9890-A30100CA5FB9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6279967" y="5789060"/>
            <a:ext cx="915126" cy="621033"/>
          </a:xfrm>
          <a:prstGeom prst="bentConnector3">
            <a:avLst>
              <a:gd name="adj1" fmla="val 502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7EF06444-0B1D-5DFE-FBA6-7948E45187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61227" y="4327451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4908A537-5604-9BDF-52E6-B77E8A449151}"/>
              </a:ext>
            </a:extLst>
          </p:cNvPr>
          <p:cNvSpPr txBox="1">
            <a:spLocks/>
          </p:cNvSpPr>
          <p:nvPr/>
        </p:nvSpPr>
        <p:spPr>
          <a:xfrm>
            <a:off x="12233106" y="477428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7D79F5B7-FCEF-6F3F-54BC-6CC256470A14}"/>
              </a:ext>
            </a:extLst>
          </p:cNvPr>
          <p:cNvSpPr/>
          <p:nvPr/>
        </p:nvSpPr>
        <p:spPr>
          <a:xfrm>
            <a:off x="14020809" y="4439477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387709A7-29D7-9101-F63A-925D01E6097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126684" y="4560178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60B330FD-DC61-4833-EBD9-6B2EFEC888AE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818846" y="4333348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99A2F52C-EC9D-611D-8844-AAD4B83FB9A3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1733205" y="4559925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B947D382-FDBB-F050-D0C4-8D8C985666A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4981720" y="4562144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DBE9066-504A-48F3-CD34-5757E43240B3}"/>
              </a:ext>
            </a:extLst>
          </p:cNvPr>
          <p:cNvSpPr txBox="1">
            <a:spLocks/>
          </p:cNvSpPr>
          <p:nvPr/>
        </p:nvSpPr>
        <p:spPr>
          <a:xfrm>
            <a:off x="15728819" y="4748685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7EDDF9DC-DB4C-1169-D377-B2780D1523C7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6279969" y="4561581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ACED35CE-32BA-AD8F-372A-07A397E8F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104752" y="4351167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45C9744-BBFA-2414-60A6-2BF87DFF846E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6279967" y="4563908"/>
            <a:ext cx="915126" cy="1225150"/>
          </a:xfrm>
          <a:prstGeom prst="bentConnector3">
            <a:avLst>
              <a:gd name="adj1" fmla="val 505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F6E0E5F-7CFB-5A22-432B-0AD1B97F7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9042" y="4720622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908E487F-19BD-F65D-FF1E-9AEC75D9B032}"/>
              </a:ext>
            </a:extLst>
          </p:cNvPr>
          <p:cNvSpPr txBox="1">
            <a:spLocks/>
          </p:cNvSpPr>
          <p:nvPr/>
        </p:nvSpPr>
        <p:spPr>
          <a:xfrm>
            <a:off x="13810358" y="5189190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AA66EF0-8735-9A08-E144-0D67D0D66D61}"/>
              </a:ext>
            </a:extLst>
          </p:cNvPr>
          <p:cNvSpPr txBox="1">
            <a:spLocks/>
          </p:cNvSpPr>
          <p:nvPr/>
        </p:nvSpPr>
        <p:spPr>
          <a:xfrm>
            <a:off x="16637661" y="47688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A4D2899D-80FC-A2B5-2021-1B2AAD6428FD}"/>
              </a:ext>
            </a:extLst>
          </p:cNvPr>
          <p:cNvSpPr/>
          <p:nvPr/>
        </p:nvSpPr>
        <p:spPr>
          <a:xfrm>
            <a:off x="5008053" y="4333347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4EE599E8-0E72-D331-C4C2-F8DA2FAEEF10}"/>
              </a:ext>
            </a:extLst>
          </p:cNvPr>
          <p:cNvSpPr/>
          <p:nvPr/>
        </p:nvSpPr>
        <p:spPr>
          <a:xfrm>
            <a:off x="5357319" y="4484513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02473945-5305-22EE-CDB0-A1FEA3FCD16F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5300213" y="4607180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4126B18E-BCF4-12EB-4808-775C60146D42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8666772" y="1051243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02635D61-993D-2D31-0E45-A91D91DB98C8}"/>
              </a:ext>
            </a:extLst>
          </p:cNvPr>
          <p:cNvSpPr txBox="1">
            <a:spLocks/>
          </p:cNvSpPr>
          <p:nvPr/>
        </p:nvSpPr>
        <p:spPr>
          <a:xfrm>
            <a:off x="8267340" y="360894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2FD6D506-86B9-85B3-E539-77C595E42E62}"/>
              </a:ext>
            </a:extLst>
          </p:cNvPr>
          <p:cNvSpPr/>
          <p:nvPr/>
        </p:nvSpPr>
        <p:spPr>
          <a:xfrm>
            <a:off x="10548504" y="368175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3B03AE-E7F8-1A99-AF11-0DCEC3678B30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672002" y="3575054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9FDE2DFE-1527-15E4-FA91-4CE75D3E61CA}"/>
              </a:ext>
            </a:extLst>
          </p:cNvPr>
          <p:cNvSpPr txBox="1">
            <a:spLocks/>
          </p:cNvSpPr>
          <p:nvPr/>
        </p:nvSpPr>
        <p:spPr>
          <a:xfrm>
            <a:off x="12284691" y="405494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8BA44F68-55CA-011B-D6EF-EC2A94AD8D04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012158" y="3802831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BB232C8-1116-9200-189C-7E88A760499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235219" y="3802830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7CCCCC-2D57-B83B-6A2F-289B37C297E9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1748910" y="3804418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89C81B-7A03-ACE3-56FC-489C86492358}"/>
              </a:ext>
            </a:extLst>
          </p:cNvPr>
          <p:cNvCxnSpPr>
            <a:cxnSpLocks/>
          </p:cNvCxnSpPr>
          <p:nvPr/>
        </p:nvCxnSpPr>
        <p:spPr>
          <a:xfrm flipH="1">
            <a:off x="3071041" y="6870100"/>
            <a:ext cx="6788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024A4068-11BA-612C-074B-572203DFD9E3}"/>
              </a:ext>
            </a:extLst>
          </p:cNvPr>
          <p:cNvSpPr txBox="1">
            <a:spLocks/>
          </p:cNvSpPr>
          <p:nvPr/>
        </p:nvSpPr>
        <p:spPr>
          <a:xfrm>
            <a:off x="3832233" y="675927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462DC7-00B8-2D03-46CE-3FD1453CDD51}"/>
              </a:ext>
            </a:extLst>
          </p:cNvPr>
          <p:cNvCxnSpPr>
            <a:cxnSpLocks/>
          </p:cNvCxnSpPr>
          <p:nvPr/>
        </p:nvCxnSpPr>
        <p:spPr>
          <a:xfrm flipH="1">
            <a:off x="3071041" y="7117061"/>
            <a:ext cx="678826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A0D4BB97-E233-8DDD-2962-610768013DBC}"/>
              </a:ext>
            </a:extLst>
          </p:cNvPr>
          <p:cNvSpPr txBox="1">
            <a:spLocks/>
          </p:cNvSpPr>
          <p:nvPr/>
        </p:nvSpPr>
        <p:spPr>
          <a:xfrm>
            <a:off x="3843308" y="6983062"/>
            <a:ext cx="159035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Monitoring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9ED75C-7474-FAF8-A4AA-6904DA41D1F0}"/>
              </a:ext>
            </a:extLst>
          </p:cNvPr>
          <p:cNvSpPr/>
          <p:nvPr/>
        </p:nvSpPr>
        <p:spPr>
          <a:xfrm>
            <a:off x="7500928" y="2169501"/>
            <a:ext cx="7601894" cy="1248010"/>
          </a:xfrm>
          <a:prstGeom prst="rect">
            <a:avLst/>
          </a:prstGeom>
          <a:noFill/>
          <a:ln w="38100">
            <a:solidFill>
              <a:srgbClr val="D82C6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4123E0-92CE-F08F-1037-1B2606E5B991}"/>
              </a:ext>
            </a:extLst>
          </p:cNvPr>
          <p:cNvSpPr txBox="1"/>
          <p:nvPr/>
        </p:nvSpPr>
        <p:spPr>
          <a:xfrm>
            <a:off x="7322447" y="420331"/>
            <a:ext cx="5798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D82C6C"/>
                </a:solidFill>
              </a:rPr>
              <a:t>CUP + Kakao OIDC</a:t>
            </a:r>
            <a:r>
              <a:rPr kumimoji="1" lang="ko-KR" altLang="en-US" b="1" dirty="0" err="1">
                <a:solidFill>
                  <a:srgbClr val="D82C6C"/>
                </a:solidFill>
              </a:rPr>
              <a:t>를</a:t>
            </a:r>
            <a:r>
              <a:rPr kumimoji="1" lang="ko-KR" altLang="en-US" b="1" dirty="0">
                <a:solidFill>
                  <a:srgbClr val="D82C6C"/>
                </a:solidFill>
              </a:rPr>
              <a:t> 통한 간편 로그인</a:t>
            </a:r>
            <a:endParaRPr kumimoji="1" lang="en-US" altLang="ko-KR" b="1" dirty="0">
              <a:solidFill>
                <a:srgbClr val="D82C6C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D82C6C"/>
                </a:solidFill>
                <a:sym typeface="Wingdings" pitchFamily="2" charset="2"/>
              </a:rPr>
              <a:t>	</a:t>
            </a:r>
            <a:r>
              <a:rPr kumimoji="1" lang="ko-KR" altLang="en-US" b="1" dirty="0">
                <a:solidFill>
                  <a:srgbClr val="D82C6C"/>
                </a:solidFill>
                <a:sym typeface="Wingdings" pitchFamily="2" charset="2"/>
              </a:rPr>
              <a:t> 사용자 정보 및 토큰 반환</a:t>
            </a:r>
            <a:endParaRPr kumimoji="1" lang="en-US" altLang="ko-KR" b="1" dirty="0">
              <a:solidFill>
                <a:srgbClr val="D82C6C"/>
              </a:solidFill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D82C6C"/>
                </a:solidFill>
                <a:sym typeface="Wingdings" pitchFamily="2" charset="2"/>
              </a:rPr>
              <a:t>토큰 만료 시 </a:t>
            </a:r>
            <a:r>
              <a:rPr kumimoji="1" lang="en-US" altLang="ko-KR" b="1" dirty="0">
                <a:solidFill>
                  <a:srgbClr val="D82C6C"/>
                </a:solidFill>
                <a:sym typeface="Wingdings" pitchFamily="2" charset="2"/>
              </a:rPr>
              <a:t>Refresh </a:t>
            </a:r>
            <a:r>
              <a:rPr kumimoji="1" lang="ko-KR" altLang="en-US" b="1" dirty="0">
                <a:solidFill>
                  <a:srgbClr val="D82C6C"/>
                </a:solidFill>
                <a:sym typeface="Wingdings" pitchFamily="2" charset="2"/>
              </a:rPr>
              <a:t>요청</a:t>
            </a:r>
            <a:endParaRPr kumimoji="1" lang="en-US" altLang="ko-KR" b="1" dirty="0">
              <a:solidFill>
                <a:srgbClr val="D82C6C"/>
              </a:solidFill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D82C6C"/>
                </a:solidFill>
                <a:sym typeface="Wingdings" pitchFamily="2" charset="2"/>
              </a:rPr>
              <a:t>API Call </a:t>
            </a:r>
            <a:r>
              <a:rPr kumimoji="1" lang="ko-KR" altLang="en-US" b="1" dirty="0">
                <a:solidFill>
                  <a:srgbClr val="D82C6C"/>
                </a:solidFill>
                <a:sym typeface="Wingdings" pitchFamily="2" charset="2"/>
              </a:rPr>
              <a:t>시 토큰 유효성 검증</a:t>
            </a:r>
            <a:endParaRPr kumimoji="1" lang="ko-KR" altLang="en-US" b="1" dirty="0">
              <a:solidFill>
                <a:srgbClr val="D8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4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924D4-61D6-DB82-6F8B-C98CAAB6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D68CF5-17D9-1242-603D-77AEB36D45DD}"/>
              </a:ext>
            </a:extLst>
          </p:cNvPr>
          <p:cNvSpPr/>
          <p:nvPr/>
        </p:nvSpPr>
        <p:spPr>
          <a:xfrm>
            <a:off x="13827629" y="4292027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6A4FBA58-EAF6-91FF-FB7D-5C64AA3589CF}"/>
              </a:ext>
            </a:extLst>
          </p:cNvPr>
          <p:cNvSpPr/>
          <p:nvPr/>
        </p:nvSpPr>
        <p:spPr>
          <a:xfrm>
            <a:off x="8051502" y="2617630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75CBEB33-F28E-FE44-0B0A-3CD6BB7E8924}"/>
              </a:ext>
            </a:extLst>
          </p:cNvPr>
          <p:cNvSpPr/>
          <p:nvPr/>
        </p:nvSpPr>
        <p:spPr>
          <a:xfrm>
            <a:off x="10221519" y="3403986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E8398C-CBC6-F535-32FE-81779939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826" y="537562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3C81CB6A-C81C-40FC-E508-38CC2CCFF866}"/>
              </a:ext>
            </a:extLst>
          </p:cNvPr>
          <p:cNvSpPr txBox="1">
            <a:spLocks/>
          </p:cNvSpPr>
          <p:nvPr/>
        </p:nvSpPr>
        <p:spPr>
          <a:xfrm>
            <a:off x="15603206" y="581871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E370F8C-019D-D20C-040D-5D83D6B6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093" y="5557987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D3488B-5F69-7A6A-1497-D73AC5BF5EA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94742" y="5302438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32E3A58E-CFD7-859C-B09D-A4A9802BD47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24" y="5071130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D0E2716D-DC72-5C52-6577-3D25588A6F22}"/>
              </a:ext>
            </a:extLst>
          </p:cNvPr>
          <p:cNvSpPr txBox="1">
            <a:spLocks/>
          </p:cNvSpPr>
          <p:nvPr/>
        </p:nvSpPr>
        <p:spPr>
          <a:xfrm>
            <a:off x="3711169" y="5528146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F1C07F37-0FFC-1273-A03C-60FFD18AC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33" y="495677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D426083-AE22-C24B-4E17-83BA9577A41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8363" y="5076363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BBEC2F21-F905-13B9-536A-6C84C9134049}"/>
              </a:ext>
            </a:extLst>
          </p:cNvPr>
          <p:cNvSpPr txBox="1">
            <a:spLocks/>
          </p:cNvSpPr>
          <p:nvPr/>
        </p:nvSpPr>
        <p:spPr>
          <a:xfrm>
            <a:off x="2691674" y="55225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CF889291-D294-C076-D574-5CC28B6573F6}"/>
              </a:ext>
            </a:extLst>
          </p:cNvPr>
          <p:cNvSpPr txBox="1">
            <a:spLocks/>
          </p:cNvSpPr>
          <p:nvPr/>
        </p:nvSpPr>
        <p:spPr>
          <a:xfrm>
            <a:off x="8249387" y="6351128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B3E8B141-D926-17F5-9681-0D6FDD6D4520}"/>
              </a:ext>
            </a:extLst>
          </p:cNvPr>
          <p:cNvSpPr/>
          <p:nvPr/>
        </p:nvSpPr>
        <p:spPr>
          <a:xfrm>
            <a:off x="10539012" y="61296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88620EF6-6DCE-027B-68B7-06DDB3066A41}"/>
              </a:ext>
            </a:extLst>
          </p:cNvPr>
          <p:cNvSpPr/>
          <p:nvPr/>
        </p:nvSpPr>
        <p:spPr>
          <a:xfrm>
            <a:off x="10539012" y="64211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AEDBA310-B53E-CDCB-7450-6E1864DDB637}"/>
              </a:ext>
            </a:extLst>
          </p:cNvPr>
          <p:cNvSpPr/>
          <p:nvPr/>
        </p:nvSpPr>
        <p:spPr>
          <a:xfrm>
            <a:off x="10539012" y="67098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A4AB4D8C-BFDF-986F-DBE9-0AD1D99FBC87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3400515" y="5302200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063F991B-EA0A-E83E-9718-3A47A13086A7}"/>
              </a:ext>
            </a:extLst>
          </p:cNvPr>
          <p:cNvSpPr txBox="1">
            <a:spLocks/>
          </p:cNvSpPr>
          <p:nvPr/>
        </p:nvSpPr>
        <p:spPr>
          <a:xfrm>
            <a:off x="8267708" y="5113550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725DF85D-2CC4-760C-00AD-8DC35F6C2496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61365" y="5302101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FBE6B129-9F99-BB32-FE80-534015972EE9}"/>
              </a:ext>
            </a:extLst>
          </p:cNvPr>
          <p:cNvSpPr/>
          <p:nvPr/>
        </p:nvSpPr>
        <p:spPr>
          <a:xfrm>
            <a:off x="10537131" y="53597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833475E7-ACD4-F4A2-D9C7-83470315BF91}"/>
              </a:ext>
            </a:extLst>
          </p:cNvPr>
          <p:cNvSpPr/>
          <p:nvPr/>
        </p:nvSpPr>
        <p:spPr>
          <a:xfrm>
            <a:off x="10531450" y="472984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1C85E05C-8844-8FE7-C611-046814206A35}"/>
              </a:ext>
            </a:extLst>
          </p:cNvPr>
          <p:cNvSpPr/>
          <p:nvPr/>
        </p:nvSpPr>
        <p:spPr>
          <a:xfrm>
            <a:off x="10537131" y="56670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D4BA3D-5343-1312-46D3-C2A7D7575AB8}"/>
              </a:ext>
            </a:extLst>
          </p:cNvPr>
          <p:cNvSpPr/>
          <p:nvPr/>
        </p:nvSpPr>
        <p:spPr>
          <a:xfrm>
            <a:off x="4842303" y="4192472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5F0CDA62-4696-DC62-0E58-037DF6677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445" y="582599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88840CE-B92D-3294-91A0-E16648001B34}"/>
              </a:ext>
            </a:extLst>
          </p:cNvPr>
          <p:cNvSpPr txBox="1">
            <a:spLocks/>
          </p:cNvSpPr>
          <p:nvPr/>
        </p:nvSpPr>
        <p:spPr>
          <a:xfrm>
            <a:off x="5511076" y="630222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36BC16D-B146-E765-8EB5-35615A7F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3808" y="7070776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AE8CC95F-A20C-2745-DA9E-DEEE787BCAEB}"/>
              </a:ext>
            </a:extLst>
          </p:cNvPr>
          <p:cNvSpPr/>
          <p:nvPr/>
        </p:nvSpPr>
        <p:spPr>
          <a:xfrm>
            <a:off x="10539012" y="505418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A9C7BC49-30CB-94E3-970A-1A30B165123D}"/>
              </a:ext>
            </a:extLst>
          </p:cNvPr>
          <p:cNvSpPr txBox="1">
            <a:spLocks/>
          </p:cNvSpPr>
          <p:nvPr/>
        </p:nvSpPr>
        <p:spPr>
          <a:xfrm>
            <a:off x="10746791" y="753921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42D18BE-3F32-BE61-AD99-2BED4BF7333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064554" y="5104768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2C396FE-6002-680C-1B36-D17FA406083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735556" y="5100568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35D8C15-1C8F-595F-475F-75ADF6372BA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388302" y="5089060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58F35042-9A4E-23D0-AB12-42B506E3BF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5064" y="7070439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3433B5AD-7EAB-2869-080D-48A8CB3E4995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1742119" y="6069909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0CAE2525-B206-493B-3A30-BD2595BABB6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1742122" y="6543091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E00788CC-83DD-56D5-79F8-2349DC2D8353}"/>
              </a:ext>
            </a:extLst>
          </p:cNvPr>
          <p:cNvSpPr txBox="1">
            <a:spLocks/>
          </p:cNvSpPr>
          <p:nvPr/>
        </p:nvSpPr>
        <p:spPr>
          <a:xfrm>
            <a:off x="8261332" y="7567013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4715540E-BBE9-6494-F68D-14B9CED3568F}"/>
              </a:ext>
            </a:extLst>
          </p:cNvPr>
          <p:cNvSpPr/>
          <p:nvPr/>
        </p:nvSpPr>
        <p:spPr>
          <a:xfrm>
            <a:off x="5014263" y="4951751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C788C3F4-311A-FFD9-42D7-EDE25F7CC855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012158" y="5302102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CCF8E17D-0628-605F-2009-4A8C86A02D47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012161" y="5302102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A2917F09-74F3-1371-06E7-84C266674F78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012158" y="2935621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5D7D7582-B7EC-E5A4-68B6-7138A2664849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686964" y="270585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D83EFB00-D700-FD89-1844-CEEB1C8CA56B}"/>
              </a:ext>
            </a:extLst>
          </p:cNvPr>
          <p:cNvSpPr txBox="1">
            <a:spLocks/>
          </p:cNvSpPr>
          <p:nvPr/>
        </p:nvSpPr>
        <p:spPr>
          <a:xfrm>
            <a:off x="12213191" y="3160185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5F2B8059-61CE-8BFA-49C6-D141895F9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176472" y="276986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D37420-93C8-E089-ABE4-5F7943A7E5A7}"/>
              </a:ext>
            </a:extLst>
          </p:cNvPr>
          <p:cNvSpPr txBox="1">
            <a:spLocks/>
          </p:cNvSpPr>
          <p:nvPr/>
        </p:nvSpPr>
        <p:spPr>
          <a:xfrm>
            <a:off x="13675306" y="3160185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EF1590A2-9F5F-6758-C79C-FEDCC51EF7F9}"/>
              </a:ext>
            </a:extLst>
          </p:cNvPr>
          <p:cNvSpPr txBox="1">
            <a:spLocks/>
          </p:cNvSpPr>
          <p:nvPr/>
        </p:nvSpPr>
        <p:spPr>
          <a:xfrm>
            <a:off x="8249386" y="274173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A29B9FA8-3ED8-6344-97F2-DFB4856CC9B6}"/>
              </a:ext>
            </a:extLst>
          </p:cNvPr>
          <p:cNvSpPr/>
          <p:nvPr/>
        </p:nvSpPr>
        <p:spPr>
          <a:xfrm>
            <a:off x="10539010" y="281104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B48D849-4DF9-E7D8-1432-D257DAA513FB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1739416" y="2933708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92D9FB3C-6039-40A1-BC57-D0781144AA35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148291" y="2936520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04B6020D-31DD-82B8-23E4-C2DF85434B27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217265" y="293371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8FE4DAD2-E21B-453C-48F0-ECA1E2C53A0C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235588" y="4851818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CC6E53EB-B51B-82C9-4A01-3B318A62BCED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235585" y="5200374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1CF800BD-2208-5B7F-40E8-2A381AF41241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235585" y="5307437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18918DCB-2532-D7C0-FB19-8E0938C661A5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235585" y="5307434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924D65D-58ED-39B0-E4F7-1B97BDBD1DC1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217264" y="6251612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C74E1B8D-3B1E-66E5-C641-DE16B1CE0957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217264" y="6543092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B26D316B-BDCC-7025-9FD2-13AA4A89FA5A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217264" y="6545015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E90774B1-937A-7670-BB04-CBFD345C9C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1734559" y="4851818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7CBAD3C2-F057-FF8C-24F4-B620F4B26D61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1742121" y="5176160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ADFFD194-0BB7-DABD-B2DC-178A723D4B60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1740238" y="5481735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C422F445-D1F0-511E-3373-3B6808ADEE52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8724473" y="5789059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9EEC1DC5-4BF8-B8B4-1681-AD759A8BCBC5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146666" y="3758785"/>
            <a:ext cx="2018153" cy="6078703"/>
          </a:xfrm>
          <a:prstGeom prst="bentConnector4">
            <a:avLst>
              <a:gd name="adj1" fmla="val -12648"/>
              <a:gd name="adj2" fmla="val 925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B940A408-77F2-B6C2-D358-A9C6A113FDBA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6270253" y="5608336"/>
            <a:ext cx="924840" cy="180722"/>
          </a:xfrm>
          <a:prstGeom prst="bentConnector3">
            <a:avLst>
              <a:gd name="adj1" fmla="val 50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969EDAAE-17AE-C262-1B21-46483DF3730D}"/>
              </a:ext>
            </a:extLst>
          </p:cNvPr>
          <p:cNvSpPr txBox="1">
            <a:spLocks/>
          </p:cNvSpPr>
          <p:nvPr/>
        </p:nvSpPr>
        <p:spPr>
          <a:xfrm>
            <a:off x="16803836" y="6001801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4A2614CC-BC6A-FC47-3693-2996EF0178E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1740238" y="5608336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836BFFD4-10CC-E60D-4C86-3076D20E22E7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4668340" y="5608337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00970804-B297-7A05-E876-C2F7D3E4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732" y="663747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49735CBE-1FD6-F3C5-8C74-399843658D4F}"/>
              </a:ext>
            </a:extLst>
          </p:cNvPr>
          <p:cNvSpPr txBox="1">
            <a:spLocks/>
          </p:cNvSpPr>
          <p:nvPr/>
        </p:nvSpPr>
        <p:spPr>
          <a:xfrm>
            <a:off x="12492081" y="711047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E12170DD-97BE-1825-7658-E9F0B3C9E4A6}"/>
              </a:ext>
            </a:extLst>
          </p:cNvPr>
          <p:cNvSpPr txBox="1">
            <a:spLocks/>
          </p:cNvSpPr>
          <p:nvPr/>
        </p:nvSpPr>
        <p:spPr>
          <a:xfrm>
            <a:off x="13765839" y="71170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0424B91-E851-19B4-C55B-258625ACF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6637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77FE5425-ED5D-4CD3-455F-A7091BEA38AE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085162" y="6870102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6100756D-1809-2C9D-E6AB-9638FCCC46E5}"/>
              </a:ext>
            </a:extLst>
          </p:cNvPr>
          <p:cNvSpPr txBox="1">
            <a:spLocks/>
          </p:cNvSpPr>
          <p:nvPr/>
        </p:nvSpPr>
        <p:spPr>
          <a:xfrm>
            <a:off x="13770205" y="631785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C23A8EB-822B-6F6E-4D8F-9F103DDE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583350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D9E04A5A-E3F0-385F-DC41-6EBAC01D0856}"/>
              </a:ext>
            </a:extLst>
          </p:cNvPr>
          <p:cNvSpPr txBox="1">
            <a:spLocks/>
          </p:cNvSpPr>
          <p:nvPr/>
        </p:nvSpPr>
        <p:spPr>
          <a:xfrm>
            <a:off x="12257903" y="630176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F00C51A8-0A73-6344-E269-D9EE3D57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03" y="583719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B53B836D-20C1-A236-580A-A0D10460015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14537" y="6177376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8C0841-8CF2-121B-1892-FB0494A54C60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083535" y="6066219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8FE1E91-F08D-24F7-A6E4-2B80B59A92BD}"/>
              </a:ext>
            </a:extLst>
          </p:cNvPr>
          <p:cNvSpPr txBox="1">
            <a:spLocks/>
          </p:cNvSpPr>
          <p:nvPr/>
        </p:nvSpPr>
        <p:spPr>
          <a:xfrm>
            <a:off x="15708874" y="6625274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5BDFCF95-BF8C-0C66-C3A0-9C38864A7A46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4668343" y="6066219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0E858208-3476-4184-4DA3-C3ADB5810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8849750" y="5495534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36CAD1B-A2A5-7766-8ACF-9EDB7E27532F}"/>
              </a:ext>
            </a:extLst>
          </p:cNvPr>
          <p:cNvSpPr txBox="1">
            <a:spLocks/>
          </p:cNvSpPr>
          <p:nvPr/>
        </p:nvSpPr>
        <p:spPr>
          <a:xfrm>
            <a:off x="18526336" y="6020069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AFED4AA-3682-0553-8358-DF0B9006840E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7657235" y="5789000"/>
            <a:ext cx="1192515" cy="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61049DE2-A204-2B30-48B1-751082F962DE}"/>
              </a:ext>
            </a:extLst>
          </p:cNvPr>
          <p:cNvSpPr/>
          <p:nvPr/>
        </p:nvSpPr>
        <p:spPr>
          <a:xfrm>
            <a:off x="10532799" y="4437256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43B9EBC7-D846-2741-3EDF-55C49FAA78A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9253173" y="4559923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7CD161B-96E4-2CD7-ECC5-C19A8130934F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6279967" y="5789060"/>
            <a:ext cx="915126" cy="621033"/>
          </a:xfrm>
          <a:prstGeom prst="bentConnector3">
            <a:avLst>
              <a:gd name="adj1" fmla="val 502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98D5F6E3-D811-6CD7-8465-311D736B2D2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61227" y="4327451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FF91B32F-0B37-D5DE-EF25-E1B3A1D8B183}"/>
              </a:ext>
            </a:extLst>
          </p:cNvPr>
          <p:cNvSpPr txBox="1">
            <a:spLocks/>
          </p:cNvSpPr>
          <p:nvPr/>
        </p:nvSpPr>
        <p:spPr>
          <a:xfrm>
            <a:off x="12233106" y="477428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CC7D5EF4-F161-B910-9AC9-D995A450E364}"/>
              </a:ext>
            </a:extLst>
          </p:cNvPr>
          <p:cNvSpPr/>
          <p:nvPr/>
        </p:nvSpPr>
        <p:spPr>
          <a:xfrm>
            <a:off x="14020809" y="4439477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E0C3B6BD-45A4-6854-5DF4-9A845EE41444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126684" y="4560178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0A789F3D-ED83-A6E1-E357-9AF595D37476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818846" y="4333348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4BF9FB3C-16A3-9EAB-F05E-03D7317EA6B9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1733205" y="4559925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26D79D0B-9FC2-1B6F-0898-053F381EDFF8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4981720" y="4562144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3D865E61-1C40-04D5-0D79-C004018F70DC}"/>
              </a:ext>
            </a:extLst>
          </p:cNvPr>
          <p:cNvSpPr txBox="1">
            <a:spLocks/>
          </p:cNvSpPr>
          <p:nvPr/>
        </p:nvSpPr>
        <p:spPr>
          <a:xfrm>
            <a:off x="15728819" y="4748685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3CC8FAF3-944C-9969-B2C5-F3F73727C133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6279969" y="4561581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4227C177-C377-F443-6B50-309FF265E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104752" y="4351167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67C9706B-592A-83E7-B916-E0E5BBF1F042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6279967" y="4563908"/>
            <a:ext cx="915126" cy="1225150"/>
          </a:xfrm>
          <a:prstGeom prst="bentConnector3">
            <a:avLst>
              <a:gd name="adj1" fmla="val 505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A72019E-3E63-11F5-0B14-D08BCE5321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9042" y="4720622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BA033249-E385-9577-34CA-A483C84D8E05}"/>
              </a:ext>
            </a:extLst>
          </p:cNvPr>
          <p:cNvSpPr txBox="1">
            <a:spLocks/>
          </p:cNvSpPr>
          <p:nvPr/>
        </p:nvSpPr>
        <p:spPr>
          <a:xfrm>
            <a:off x="13810358" y="5189190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46518B3-4802-EAD0-27A7-AFBD7A9CCB03}"/>
              </a:ext>
            </a:extLst>
          </p:cNvPr>
          <p:cNvSpPr txBox="1">
            <a:spLocks/>
          </p:cNvSpPr>
          <p:nvPr/>
        </p:nvSpPr>
        <p:spPr>
          <a:xfrm>
            <a:off x="16637661" y="47688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5504CCBB-C96C-0C59-8C68-E2AA47B555F9}"/>
              </a:ext>
            </a:extLst>
          </p:cNvPr>
          <p:cNvSpPr/>
          <p:nvPr/>
        </p:nvSpPr>
        <p:spPr>
          <a:xfrm>
            <a:off x="5008053" y="4333347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8FC8CE28-A57D-8C19-2BDC-B83A3136B722}"/>
              </a:ext>
            </a:extLst>
          </p:cNvPr>
          <p:cNvSpPr/>
          <p:nvPr/>
        </p:nvSpPr>
        <p:spPr>
          <a:xfrm>
            <a:off x="5357319" y="4484513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DADB6D0B-09AB-3EFB-AA12-0F4B4203F917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5300213" y="4607180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08A7905-21B5-AC50-DF2F-A393065388AC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8666772" y="1051243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946E6C6-F183-4408-D5F9-8E8714162DCF}"/>
              </a:ext>
            </a:extLst>
          </p:cNvPr>
          <p:cNvSpPr txBox="1">
            <a:spLocks/>
          </p:cNvSpPr>
          <p:nvPr/>
        </p:nvSpPr>
        <p:spPr>
          <a:xfrm>
            <a:off x="8267340" y="360894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CDC14FAD-9D7F-CFF1-D8DF-AE755C1DC3BA}"/>
              </a:ext>
            </a:extLst>
          </p:cNvPr>
          <p:cNvSpPr/>
          <p:nvPr/>
        </p:nvSpPr>
        <p:spPr>
          <a:xfrm>
            <a:off x="10548504" y="368175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AEE3A9A-BBC5-0E68-1896-984A9BA9C5C8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672002" y="3575054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6784688B-DACC-D7E6-7305-7EAB7A6ACE09}"/>
              </a:ext>
            </a:extLst>
          </p:cNvPr>
          <p:cNvSpPr txBox="1">
            <a:spLocks/>
          </p:cNvSpPr>
          <p:nvPr/>
        </p:nvSpPr>
        <p:spPr>
          <a:xfrm>
            <a:off x="12284691" y="405494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89A288E2-9BA6-F22E-B0D4-0D522B5CB9B2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012158" y="3802831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51A2EE0-B300-4F2F-2313-8B20F136B1D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235219" y="3802830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FA27AF-453B-6D38-E699-77043D63F184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1748910" y="3804418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0465EC-D1F6-C8DD-30DA-D917B6ED28AD}"/>
              </a:ext>
            </a:extLst>
          </p:cNvPr>
          <p:cNvCxnSpPr>
            <a:cxnSpLocks/>
          </p:cNvCxnSpPr>
          <p:nvPr/>
        </p:nvCxnSpPr>
        <p:spPr>
          <a:xfrm flipH="1">
            <a:off x="3071041" y="6870100"/>
            <a:ext cx="6788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0E07F4A7-0CA4-4C2F-4EE8-F595933F0F00}"/>
              </a:ext>
            </a:extLst>
          </p:cNvPr>
          <p:cNvSpPr txBox="1">
            <a:spLocks/>
          </p:cNvSpPr>
          <p:nvPr/>
        </p:nvSpPr>
        <p:spPr>
          <a:xfrm>
            <a:off x="3832233" y="675927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5EDA5E-BA28-03D1-4788-47661350593E}"/>
              </a:ext>
            </a:extLst>
          </p:cNvPr>
          <p:cNvCxnSpPr>
            <a:cxnSpLocks/>
          </p:cNvCxnSpPr>
          <p:nvPr/>
        </p:nvCxnSpPr>
        <p:spPr>
          <a:xfrm flipH="1">
            <a:off x="3071041" y="7117061"/>
            <a:ext cx="678826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50326B4B-5D21-6AEA-0DF1-07E94F83E95B}"/>
              </a:ext>
            </a:extLst>
          </p:cNvPr>
          <p:cNvSpPr txBox="1">
            <a:spLocks/>
          </p:cNvSpPr>
          <p:nvPr/>
        </p:nvSpPr>
        <p:spPr>
          <a:xfrm>
            <a:off x="3843308" y="6983062"/>
            <a:ext cx="159035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Monitoring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6595D9-EBE2-B20D-F737-7B8299D19346}"/>
              </a:ext>
            </a:extLst>
          </p:cNvPr>
          <p:cNvSpPr/>
          <p:nvPr/>
        </p:nvSpPr>
        <p:spPr>
          <a:xfrm>
            <a:off x="7864587" y="4714225"/>
            <a:ext cx="4422036" cy="1248010"/>
          </a:xfrm>
          <a:prstGeom prst="rect">
            <a:avLst/>
          </a:prstGeom>
          <a:noFill/>
          <a:ln w="38100">
            <a:solidFill>
              <a:srgbClr val="D82C6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3A93CE-3AEE-8152-9E07-AC263AD862EB}"/>
              </a:ext>
            </a:extLst>
          </p:cNvPr>
          <p:cNvSpPr txBox="1"/>
          <p:nvPr/>
        </p:nvSpPr>
        <p:spPr>
          <a:xfrm>
            <a:off x="7836061" y="420331"/>
            <a:ext cx="528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/>
            <a:r>
              <a:rPr kumimoji="1" lang="ko-KR" altLang="en-US" b="1" dirty="0">
                <a:solidFill>
                  <a:srgbClr val="D82C6C"/>
                </a:solidFill>
              </a:rPr>
              <a:t>세션 관련 동작 담당</a:t>
            </a:r>
            <a:endParaRPr kumimoji="1" lang="en-US" altLang="ko-KR" b="1" dirty="0">
              <a:solidFill>
                <a:srgbClr val="D82C6C"/>
              </a:solidFill>
            </a:endParaRP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D82C6C"/>
                </a:solidFill>
              </a:rPr>
              <a:t>사용자 세션 생성 및 로드</a:t>
            </a:r>
            <a:r>
              <a:rPr kumimoji="1" lang="en-US" altLang="ko-KR" b="1" dirty="0">
                <a:solidFill>
                  <a:srgbClr val="D82C6C"/>
                </a:solidFill>
              </a:rPr>
              <a:t>,</a:t>
            </a:r>
            <a:r>
              <a:rPr kumimoji="1" lang="ko-KR" altLang="en-US" b="1" dirty="0">
                <a:solidFill>
                  <a:srgbClr val="D82C6C"/>
                </a:solidFill>
              </a:rPr>
              <a:t> 세션 삭제 등</a:t>
            </a:r>
          </a:p>
        </p:txBody>
      </p:sp>
    </p:spTree>
    <p:extLst>
      <p:ext uri="{BB962C8B-B14F-4D97-AF65-F5344CB8AC3E}">
        <p14:creationId xmlns:p14="http://schemas.microsoft.com/office/powerpoint/2010/main" val="210194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B98BB-96E9-AC38-6F8E-E65A6EEB9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ECE2F4E-FC4D-925F-94E7-895F610592FE}"/>
              </a:ext>
            </a:extLst>
          </p:cNvPr>
          <p:cNvSpPr/>
          <p:nvPr/>
        </p:nvSpPr>
        <p:spPr>
          <a:xfrm>
            <a:off x="13827629" y="4292027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42D54AAE-690C-6181-2F01-2BAB8C920C30}"/>
              </a:ext>
            </a:extLst>
          </p:cNvPr>
          <p:cNvSpPr/>
          <p:nvPr/>
        </p:nvSpPr>
        <p:spPr>
          <a:xfrm>
            <a:off x="8051502" y="2617630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E053E444-383F-0513-AFFE-99C3B283BEE8}"/>
              </a:ext>
            </a:extLst>
          </p:cNvPr>
          <p:cNvSpPr/>
          <p:nvPr/>
        </p:nvSpPr>
        <p:spPr>
          <a:xfrm>
            <a:off x="10221519" y="3403986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E9F387E-9D43-1AF6-8E90-5FD6EA0C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826" y="537562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0C7688B8-5DA5-9E78-87BB-FB475535D285}"/>
              </a:ext>
            </a:extLst>
          </p:cNvPr>
          <p:cNvSpPr txBox="1">
            <a:spLocks/>
          </p:cNvSpPr>
          <p:nvPr/>
        </p:nvSpPr>
        <p:spPr>
          <a:xfrm>
            <a:off x="15603206" y="581871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9ABAC2E-4E95-421B-EB09-C6A6D6F7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093" y="5557987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E1C960B-1B91-394E-1DEA-3DDBADA22FAD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94742" y="5302438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76C1CE7-A8CB-2030-FD2B-EC0B8814434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24" y="5071130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110B452F-23D5-C4A0-EB9C-929F9417AA8D}"/>
              </a:ext>
            </a:extLst>
          </p:cNvPr>
          <p:cNvSpPr txBox="1">
            <a:spLocks/>
          </p:cNvSpPr>
          <p:nvPr/>
        </p:nvSpPr>
        <p:spPr>
          <a:xfrm>
            <a:off x="3711169" y="5528146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6F467653-7563-562B-5950-18228D9C7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33" y="495677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4376CA5-C1C8-EE21-913C-581B545B3C0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8363" y="5076363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A01DD92A-8699-171B-2C6E-9B6D648D58F3}"/>
              </a:ext>
            </a:extLst>
          </p:cNvPr>
          <p:cNvSpPr txBox="1">
            <a:spLocks/>
          </p:cNvSpPr>
          <p:nvPr/>
        </p:nvSpPr>
        <p:spPr>
          <a:xfrm>
            <a:off x="2691674" y="55225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7220142F-AA1F-1693-BC1A-31440D565544}"/>
              </a:ext>
            </a:extLst>
          </p:cNvPr>
          <p:cNvSpPr txBox="1">
            <a:spLocks/>
          </p:cNvSpPr>
          <p:nvPr/>
        </p:nvSpPr>
        <p:spPr>
          <a:xfrm>
            <a:off x="8249387" y="6351128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4B3A519-2FD8-0813-46FB-6353D7B92281}"/>
              </a:ext>
            </a:extLst>
          </p:cNvPr>
          <p:cNvSpPr/>
          <p:nvPr/>
        </p:nvSpPr>
        <p:spPr>
          <a:xfrm>
            <a:off x="10539012" y="61296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6EA14F7B-D158-2E27-0DC3-10DF4471D9ED}"/>
              </a:ext>
            </a:extLst>
          </p:cNvPr>
          <p:cNvSpPr/>
          <p:nvPr/>
        </p:nvSpPr>
        <p:spPr>
          <a:xfrm>
            <a:off x="10539012" y="64211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2894BCD5-4F00-F513-4BBD-E36F0769E550}"/>
              </a:ext>
            </a:extLst>
          </p:cNvPr>
          <p:cNvSpPr/>
          <p:nvPr/>
        </p:nvSpPr>
        <p:spPr>
          <a:xfrm>
            <a:off x="10539012" y="67098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294330EA-D837-F5F0-7D0E-C7D34629DB26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3400515" y="5302200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BEA4DECC-DE7E-DB8B-4DD7-C1F5E93CB309}"/>
              </a:ext>
            </a:extLst>
          </p:cNvPr>
          <p:cNvSpPr txBox="1">
            <a:spLocks/>
          </p:cNvSpPr>
          <p:nvPr/>
        </p:nvSpPr>
        <p:spPr>
          <a:xfrm>
            <a:off x="8267708" y="5113550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F351DC6-9312-30DF-21C1-ED92D40A49B1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61365" y="5302101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13C4B9F9-FB53-9F04-371E-77B859D81166}"/>
              </a:ext>
            </a:extLst>
          </p:cNvPr>
          <p:cNvSpPr/>
          <p:nvPr/>
        </p:nvSpPr>
        <p:spPr>
          <a:xfrm>
            <a:off x="10537131" y="53597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512A648E-F83C-4821-671D-A7D1EB704E7F}"/>
              </a:ext>
            </a:extLst>
          </p:cNvPr>
          <p:cNvSpPr/>
          <p:nvPr/>
        </p:nvSpPr>
        <p:spPr>
          <a:xfrm>
            <a:off x="10531450" y="472984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AA0AF88-AB55-AAC8-255A-96E4CEA8196A}"/>
              </a:ext>
            </a:extLst>
          </p:cNvPr>
          <p:cNvSpPr/>
          <p:nvPr/>
        </p:nvSpPr>
        <p:spPr>
          <a:xfrm>
            <a:off x="10537131" y="56670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05B78C-FAA6-EEE9-8538-3177B16D9FB1}"/>
              </a:ext>
            </a:extLst>
          </p:cNvPr>
          <p:cNvSpPr/>
          <p:nvPr/>
        </p:nvSpPr>
        <p:spPr>
          <a:xfrm>
            <a:off x="4842303" y="4192472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33695C3D-1442-7314-F2BE-389549B8D7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445" y="582599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2A92128A-7FDF-922D-A802-A67D3106ED90}"/>
              </a:ext>
            </a:extLst>
          </p:cNvPr>
          <p:cNvSpPr txBox="1">
            <a:spLocks/>
          </p:cNvSpPr>
          <p:nvPr/>
        </p:nvSpPr>
        <p:spPr>
          <a:xfrm>
            <a:off x="5511076" y="630222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9141105-175C-9D59-9DD6-D3CD10C43F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3808" y="7070776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5391BE5A-D461-11D3-DFC1-B4B791768CFA}"/>
              </a:ext>
            </a:extLst>
          </p:cNvPr>
          <p:cNvSpPr/>
          <p:nvPr/>
        </p:nvSpPr>
        <p:spPr>
          <a:xfrm>
            <a:off x="10539012" y="505418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D4C5C4F6-5047-C720-432E-9224FDD89031}"/>
              </a:ext>
            </a:extLst>
          </p:cNvPr>
          <p:cNvSpPr txBox="1">
            <a:spLocks/>
          </p:cNvSpPr>
          <p:nvPr/>
        </p:nvSpPr>
        <p:spPr>
          <a:xfrm>
            <a:off x="10746791" y="753921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628335D-3209-246B-F50D-7DB0531208C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064554" y="5104768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9DD3FF8-1071-94AE-C8F4-47A803C0A2B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735556" y="5100568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E503414-368A-24FF-F53C-43F4BDA587A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388302" y="5089060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C91CF70C-ABB7-CE47-C598-E16391B5C5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5064" y="7070439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644B1CBE-BD6C-6164-DEBC-06C13A870AB6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1742119" y="6069909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4008903D-3B54-DB69-5434-F6C77B93030E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1742122" y="6543091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4278EAD8-FBAD-53A0-9554-E9FDD8384267}"/>
              </a:ext>
            </a:extLst>
          </p:cNvPr>
          <p:cNvSpPr txBox="1">
            <a:spLocks/>
          </p:cNvSpPr>
          <p:nvPr/>
        </p:nvSpPr>
        <p:spPr>
          <a:xfrm>
            <a:off x="8261332" y="7567013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89F08143-C510-0525-1389-50BFF593B94D}"/>
              </a:ext>
            </a:extLst>
          </p:cNvPr>
          <p:cNvSpPr/>
          <p:nvPr/>
        </p:nvSpPr>
        <p:spPr>
          <a:xfrm>
            <a:off x="5014263" y="4951751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FC6A0C0-E1C6-CD1A-B44C-3EC6991408F3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012158" y="5302102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5641E88-2712-F704-0EBF-6DE10239A836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012161" y="5302102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54DE204A-6C70-F925-10D0-14ADFE0C56B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012158" y="2935621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F9800F99-AA9F-8516-BE46-08107D98EC36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686964" y="270585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6800C34B-E569-1B2C-3929-A2C5F2714DEF}"/>
              </a:ext>
            </a:extLst>
          </p:cNvPr>
          <p:cNvSpPr txBox="1">
            <a:spLocks/>
          </p:cNvSpPr>
          <p:nvPr/>
        </p:nvSpPr>
        <p:spPr>
          <a:xfrm>
            <a:off x="12213191" y="3160185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B83248D-D48A-9041-B80C-3F1AA5C5B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176472" y="276986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DBE5D402-E6D0-F3F5-D90E-1DC3B39B9BAC}"/>
              </a:ext>
            </a:extLst>
          </p:cNvPr>
          <p:cNvSpPr txBox="1">
            <a:spLocks/>
          </p:cNvSpPr>
          <p:nvPr/>
        </p:nvSpPr>
        <p:spPr>
          <a:xfrm>
            <a:off x="13675306" y="3160185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7F6EB6C2-9BCD-158A-5110-F8502B71B340}"/>
              </a:ext>
            </a:extLst>
          </p:cNvPr>
          <p:cNvSpPr txBox="1">
            <a:spLocks/>
          </p:cNvSpPr>
          <p:nvPr/>
        </p:nvSpPr>
        <p:spPr>
          <a:xfrm>
            <a:off x="8249386" y="274173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04523C15-BAE1-1B2B-8563-6E13B07C7B8D}"/>
              </a:ext>
            </a:extLst>
          </p:cNvPr>
          <p:cNvSpPr/>
          <p:nvPr/>
        </p:nvSpPr>
        <p:spPr>
          <a:xfrm>
            <a:off x="10539010" y="281104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A66EC38C-276C-B75E-35F6-8A1722E74385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1739416" y="2933708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CA92C14B-44A0-E320-D421-F6D7BC2A683F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148291" y="2936520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F51F3D1C-EBDF-8612-1E7A-5FD69AD4313F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217265" y="293371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ACCE0667-7280-DA6C-A084-D6C773A42124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235588" y="4851818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CCB338CF-D471-0683-C823-CDE7AD2E6DBE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235585" y="5200374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3A00C3A0-673A-7255-46A4-8DF3432BDE4A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235585" y="5307437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0D941E9D-2B09-F62F-B71C-4D1EC21CD846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235585" y="5307434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673C29E0-6E52-5B86-83E3-0FFB66747E2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217264" y="6251612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7D691E4F-B833-BEAF-1E6F-CCB16954ACE4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217264" y="6543092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BB510700-388B-46AE-AC2F-76F87F8ED157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217264" y="6545015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6020332A-C1F5-2613-1D21-0297D403FAE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1734559" y="4851818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012735EB-844F-85EE-3857-4DCFE3ECC4A9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1742121" y="5176160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EFE4F4D3-61DD-405C-F26A-CB612F091381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1740238" y="5481735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7964A102-E6EC-4B9C-57E8-4C34EDB4FBE9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8724473" y="5789059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070F687C-EFA4-88E1-9377-46FA2F95EA83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146666" y="3758785"/>
            <a:ext cx="2018153" cy="6078703"/>
          </a:xfrm>
          <a:prstGeom prst="bentConnector4">
            <a:avLst>
              <a:gd name="adj1" fmla="val -12648"/>
              <a:gd name="adj2" fmla="val 925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CF05E6C8-1E8D-75BE-560D-C111D68F9A51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6270253" y="5608336"/>
            <a:ext cx="924840" cy="180722"/>
          </a:xfrm>
          <a:prstGeom prst="bentConnector3">
            <a:avLst>
              <a:gd name="adj1" fmla="val 50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30CFBBE5-2B3D-1A72-DED0-99829B275B7E}"/>
              </a:ext>
            </a:extLst>
          </p:cNvPr>
          <p:cNvSpPr txBox="1">
            <a:spLocks/>
          </p:cNvSpPr>
          <p:nvPr/>
        </p:nvSpPr>
        <p:spPr>
          <a:xfrm>
            <a:off x="16803836" y="6001801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73992634-2672-43B3-4A2F-E145BAAB6FF9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1740238" y="5608336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91274D44-C2CE-D9B3-B57E-88299777659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4668340" y="5608337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2407A0BC-BDFB-5A0C-006C-72660FA4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732" y="663747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20FD325C-7AA7-6109-2BC3-AFEA6520CB79}"/>
              </a:ext>
            </a:extLst>
          </p:cNvPr>
          <p:cNvSpPr txBox="1">
            <a:spLocks/>
          </p:cNvSpPr>
          <p:nvPr/>
        </p:nvSpPr>
        <p:spPr>
          <a:xfrm>
            <a:off x="12492081" y="711047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82E99878-F1B0-77E7-5519-59657D380AA6}"/>
              </a:ext>
            </a:extLst>
          </p:cNvPr>
          <p:cNvSpPr txBox="1">
            <a:spLocks/>
          </p:cNvSpPr>
          <p:nvPr/>
        </p:nvSpPr>
        <p:spPr>
          <a:xfrm>
            <a:off x="13765839" y="71170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13BB906D-3906-51C3-9EE3-CCCE80506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6637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8271C9B9-207B-35B4-A543-3AC23DE984DC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085162" y="6870102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E6EBB05D-26CD-5D80-C98A-CF6D80D86AF5}"/>
              </a:ext>
            </a:extLst>
          </p:cNvPr>
          <p:cNvSpPr txBox="1">
            <a:spLocks/>
          </p:cNvSpPr>
          <p:nvPr/>
        </p:nvSpPr>
        <p:spPr>
          <a:xfrm>
            <a:off x="13770205" y="631785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B32209C9-E42E-4BA4-9726-EF6D16C5B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583350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C89F1649-BE5E-CA25-9BAA-E2466EC67ABA}"/>
              </a:ext>
            </a:extLst>
          </p:cNvPr>
          <p:cNvSpPr txBox="1">
            <a:spLocks/>
          </p:cNvSpPr>
          <p:nvPr/>
        </p:nvSpPr>
        <p:spPr>
          <a:xfrm>
            <a:off x="12257903" y="630176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600C722-67AE-3FE8-080B-33717A92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03" y="583719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FB787A3B-9D85-81E1-8285-77146B5B75F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14537" y="6177376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833B643D-77C9-7720-D935-7DF100821CD3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083535" y="6066219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1AFBCFAF-3869-5E1C-F9E6-E5C79884C0E4}"/>
              </a:ext>
            </a:extLst>
          </p:cNvPr>
          <p:cNvSpPr txBox="1">
            <a:spLocks/>
          </p:cNvSpPr>
          <p:nvPr/>
        </p:nvSpPr>
        <p:spPr>
          <a:xfrm>
            <a:off x="15708874" y="6625274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CA251CF0-A5D4-B735-67D8-264EDAB8F524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4668343" y="6066219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DC16782F-D6DC-F3D2-9ED1-1BB57D684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8849750" y="5495534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EFBB5394-4BE1-29AC-3084-4283781A9317}"/>
              </a:ext>
            </a:extLst>
          </p:cNvPr>
          <p:cNvSpPr txBox="1">
            <a:spLocks/>
          </p:cNvSpPr>
          <p:nvPr/>
        </p:nvSpPr>
        <p:spPr>
          <a:xfrm>
            <a:off x="18526336" y="6020069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16B8B75-A83B-CB85-E1D4-F845A02A0F22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7657235" y="5789000"/>
            <a:ext cx="1192515" cy="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C0BA3D0F-B869-9A6C-F151-87CFC311573B}"/>
              </a:ext>
            </a:extLst>
          </p:cNvPr>
          <p:cNvSpPr/>
          <p:nvPr/>
        </p:nvSpPr>
        <p:spPr>
          <a:xfrm>
            <a:off x="10532799" y="4437256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BBE46048-F39F-54FF-C35E-01F186008D48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9253173" y="4559923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FFE6DC8E-914F-B7B6-5684-DD8E72D6DD9A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6279967" y="5789060"/>
            <a:ext cx="915126" cy="621033"/>
          </a:xfrm>
          <a:prstGeom prst="bentConnector3">
            <a:avLst>
              <a:gd name="adj1" fmla="val 502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84447415-7431-E5D4-07DB-3C6D24FBEF3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61227" y="4327451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326D4D0D-4A72-4C35-E15E-0D402D04F073}"/>
              </a:ext>
            </a:extLst>
          </p:cNvPr>
          <p:cNvSpPr txBox="1">
            <a:spLocks/>
          </p:cNvSpPr>
          <p:nvPr/>
        </p:nvSpPr>
        <p:spPr>
          <a:xfrm>
            <a:off x="12233106" y="477428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7EF8AE8D-5C3A-5270-207A-70B5380A37C6}"/>
              </a:ext>
            </a:extLst>
          </p:cNvPr>
          <p:cNvSpPr/>
          <p:nvPr/>
        </p:nvSpPr>
        <p:spPr>
          <a:xfrm>
            <a:off x="14020809" y="4439477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988080B6-E893-68C5-D0E3-8BC388B871FE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126684" y="4560178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2ABBE784-92C8-5DC8-0505-530FE9024BDA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818846" y="4333348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F27727F8-1A79-0A47-D159-DB4973FC8391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1733205" y="4559925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11920E65-9B05-B097-E05C-486C7113BDE6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4981720" y="4562144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409CAB78-06A7-1ECA-EBBC-64A31CDCDDD2}"/>
              </a:ext>
            </a:extLst>
          </p:cNvPr>
          <p:cNvSpPr txBox="1">
            <a:spLocks/>
          </p:cNvSpPr>
          <p:nvPr/>
        </p:nvSpPr>
        <p:spPr>
          <a:xfrm>
            <a:off x="15728819" y="4748685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F176EF55-644C-EEFF-2E6A-CF8CE06801EC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6279969" y="4561581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A0BE6458-610F-8ACE-7B83-84552121B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104752" y="4351167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E6817635-D76B-67CA-3C03-BFCE602927AA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6279967" y="4563908"/>
            <a:ext cx="915126" cy="1225150"/>
          </a:xfrm>
          <a:prstGeom prst="bentConnector3">
            <a:avLst>
              <a:gd name="adj1" fmla="val 505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2E0B7E9-E689-7DA2-08EC-C2BCA7254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9042" y="4720622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92D4B03-29F8-1115-F79D-23466054A587}"/>
              </a:ext>
            </a:extLst>
          </p:cNvPr>
          <p:cNvSpPr txBox="1">
            <a:spLocks/>
          </p:cNvSpPr>
          <p:nvPr/>
        </p:nvSpPr>
        <p:spPr>
          <a:xfrm>
            <a:off x="13810358" y="5189190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D68275D-3CA7-9893-6CB1-8C917A18E012}"/>
              </a:ext>
            </a:extLst>
          </p:cNvPr>
          <p:cNvSpPr txBox="1">
            <a:spLocks/>
          </p:cNvSpPr>
          <p:nvPr/>
        </p:nvSpPr>
        <p:spPr>
          <a:xfrm>
            <a:off x="16637661" y="47688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A147F8BD-6F61-A3C9-B8E4-EEFEDA9D652B}"/>
              </a:ext>
            </a:extLst>
          </p:cNvPr>
          <p:cNvSpPr/>
          <p:nvPr/>
        </p:nvSpPr>
        <p:spPr>
          <a:xfrm>
            <a:off x="5008053" y="4333347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27517A89-B5AC-91F0-DB1B-E70EB2C8D7BB}"/>
              </a:ext>
            </a:extLst>
          </p:cNvPr>
          <p:cNvSpPr/>
          <p:nvPr/>
        </p:nvSpPr>
        <p:spPr>
          <a:xfrm>
            <a:off x="5357319" y="4484513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6BF2A5CA-92F0-1AB9-30C8-9819F0ACE863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5300213" y="4607180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8FFA7639-6F2D-1E85-8EB0-F4F4E4DB2C84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8666772" y="1051243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94D5F36D-1DD6-1725-A8B0-B38D8B13027E}"/>
              </a:ext>
            </a:extLst>
          </p:cNvPr>
          <p:cNvSpPr txBox="1">
            <a:spLocks/>
          </p:cNvSpPr>
          <p:nvPr/>
        </p:nvSpPr>
        <p:spPr>
          <a:xfrm>
            <a:off x="8267340" y="360894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CBF9F0A4-2577-8C75-92F2-91C8EC04EAC5}"/>
              </a:ext>
            </a:extLst>
          </p:cNvPr>
          <p:cNvSpPr/>
          <p:nvPr/>
        </p:nvSpPr>
        <p:spPr>
          <a:xfrm>
            <a:off x="10548504" y="368175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63D653-9A55-2C46-8276-9184702A9C9C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672002" y="3575054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79865A6-494D-93F7-2B3B-44A8FBD11AC0}"/>
              </a:ext>
            </a:extLst>
          </p:cNvPr>
          <p:cNvSpPr txBox="1">
            <a:spLocks/>
          </p:cNvSpPr>
          <p:nvPr/>
        </p:nvSpPr>
        <p:spPr>
          <a:xfrm>
            <a:off x="12284691" y="405494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29D5B8D7-4B79-00E2-D733-AF0D2B2CCAAF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012158" y="3802831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60930A-FE9A-697F-A7B2-6D0CE08B475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235219" y="3802830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DC8B84-A07F-715F-222E-9E2A1B943CB3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1748910" y="3804418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BF724B-273F-6564-3D83-941E273B00A7}"/>
              </a:ext>
            </a:extLst>
          </p:cNvPr>
          <p:cNvCxnSpPr>
            <a:cxnSpLocks/>
          </p:cNvCxnSpPr>
          <p:nvPr/>
        </p:nvCxnSpPr>
        <p:spPr>
          <a:xfrm flipH="1">
            <a:off x="3071041" y="6870100"/>
            <a:ext cx="6788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96ACAA02-9969-099B-2DB7-CEB625EE9BBB}"/>
              </a:ext>
            </a:extLst>
          </p:cNvPr>
          <p:cNvSpPr txBox="1">
            <a:spLocks/>
          </p:cNvSpPr>
          <p:nvPr/>
        </p:nvSpPr>
        <p:spPr>
          <a:xfrm>
            <a:off x="3832233" y="675927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69D456-E8C7-EF35-2693-B0DEB097C8FF}"/>
              </a:ext>
            </a:extLst>
          </p:cNvPr>
          <p:cNvCxnSpPr>
            <a:cxnSpLocks/>
          </p:cNvCxnSpPr>
          <p:nvPr/>
        </p:nvCxnSpPr>
        <p:spPr>
          <a:xfrm flipH="1">
            <a:off x="3071041" y="7117061"/>
            <a:ext cx="678826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459CF-DEEB-B6B6-404F-CA1E642734C5}"/>
              </a:ext>
            </a:extLst>
          </p:cNvPr>
          <p:cNvSpPr txBox="1">
            <a:spLocks/>
          </p:cNvSpPr>
          <p:nvPr/>
        </p:nvSpPr>
        <p:spPr>
          <a:xfrm>
            <a:off x="3843308" y="6983062"/>
            <a:ext cx="159035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Monitoring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17D7B8-8396-0647-9E80-E36304245ED3}"/>
              </a:ext>
            </a:extLst>
          </p:cNvPr>
          <p:cNvSpPr/>
          <p:nvPr/>
        </p:nvSpPr>
        <p:spPr>
          <a:xfrm>
            <a:off x="7864586" y="5793690"/>
            <a:ext cx="7238235" cy="1532669"/>
          </a:xfrm>
          <a:prstGeom prst="rect">
            <a:avLst/>
          </a:prstGeom>
          <a:noFill/>
          <a:ln w="38100">
            <a:solidFill>
              <a:srgbClr val="D82C6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79ACD6-168B-2042-09D7-A149008E2EA1}"/>
              </a:ext>
            </a:extLst>
          </p:cNvPr>
          <p:cNvSpPr txBox="1"/>
          <p:nvPr/>
        </p:nvSpPr>
        <p:spPr>
          <a:xfrm>
            <a:off x="7836061" y="420331"/>
            <a:ext cx="7639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/>
            <a:r>
              <a:rPr kumimoji="1" lang="ko-KR" altLang="en-US" b="1" dirty="0">
                <a:solidFill>
                  <a:srgbClr val="D82C6C"/>
                </a:solidFill>
              </a:rPr>
              <a:t>에이전트와의 대화 담당</a:t>
            </a:r>
            <a:endParaRPr kumimoji="1" lang="en-US" altLang="ko-KR" b="1" dirty="0">
              <a:solidFill>
                <a:srgbClr val="D82C6C"/>
              </a:solidFill>
            </a:endParaRP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D82C6C"/>
                </a:solidFill>
              </a:rPr>
              <a:t>소켓 연결</a:t>
            </a:r>
            <a:r>
              <a:rPr kumimoji="1" lang="en-US" altLang="ko-KR" b="1" dirty="0">
                <a:solidFill>
                  <a:srgbClr val="D82C6C"/>
                </a:solidFill>
              </a:rPr>
              <a:t>,</a:t>
            </a:r>
            <a:r>
              <a:rPr kumimoji="1" lang="ko-KR" altLang="en-US" b="1" dirty="0">
                <a:solidFill>
                  <a:srgbClr val="D82C6C"/>
                </a:solidFill>
              </a:rPr>
              <a:t> 메시지 전송 등</a:t>
            </a:r>
            <a:endParaRPr kumimoji="1" lang="en-US" altLang="ko-KR" b="1" dirty="0">
              <a:solidFill>
                <a:srgbClr val="D82C6C"/>
              </a:solidFill>
            </a:endParaRP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D82C6C"/>
                </a:solidFill>
              </a:rPr>
              <a:t>대화 시 </a:t>
            </a:r>
            <a:r>
              <a:rPr kumimoji="1" lang="en-US" altLang="ko-KR" b="1" dirty="0">
                <a:solidFill>
                  <a:srgbClr val="D82C6C"/>
                </a:solidFill>
              </a:rPr>
              <a:t>Sonnet </a:t>
            </a:r>
            <a:r>
              <a:rPr kumimoji="1" lang="ko-KR" altLang="en-US" b="1" dirty="0">
                <a:solidFill>
                  <a:srgbClr val="D82C6C"/>
                </a:solidFill>
              </a:rPr>
              <a:t>기반 커스텀 모델</a:t>
            </a:r>
            <a:r>
              <a:rPr kumimoji="1" lang="en-US" altLang="ko-KR" b="1" dirty="0">
                <a:solidFill>
                  <a:srgbClr val="D82C6C"/>
                </a:solidFill>
              </a:rPr>
              <a:t>,</a:t>
            </a:r>
            <a:r>
              <a:rPr kumimoji="1" lang="ko-KR" altLang="en-US" b="1" dirty="0">
                <a:solidFill>
                  <a:srgbClr val="D82C6C"/>
                </a:solidFill>
              </a:rPr>
              <a:t> 세션 제목 생성 시 </a:t>
            </a:r>
            <a:r>
              <a:rPr kumimoji="1" lang="en-US" altLang="ko-KR" b="1" dirty="0">
                <a:solidFill>
                  <a:srgbClr val="D82C6C"/>
                </a:solidFill>
              </a:rPr>
              <a:t>Haiku </a:t>
            </a:r>
            <a:r>
              <a:rPr kumimoji="1" lang="ko-KR" altLang="en-US" b="1" dirty="0">
                <a:solidFill>
                  <a:srgbClr val="D82C6C"/>
                </a:solidFill>
              </a:rPr>
              <a:t>모델 사용</a:t>
            </a:r>
            <a:endParaRPr kumimoji="1" lang="en-US" altLang="ko-KR" b="1" dirty="0">
              <a:solidFill>
                <a:srgbClr val="D8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7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547A3-658C-11D8-72A3-2E41B2F1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FC0F2A1-88A5-646C-ED6F-BE330BC7F578}"/>
              </a:ext>
            </a:extLst>
          </p:cNvPr>
          <p:cNvSpPr/>
          <p:nvPr/>
        </p:nvSpPr>
        <p:spPr>
          <a:xfrm>
            <a:off x="13827629" y="4292027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E2CAB255-4911-CE00-FC29-9E71528EB1B6}"/>
              </a:ext>
            </a:extLst>
          </p:cNvPr>
          <p:cNvSpPr/>
          <p:nvPr/>
        </p:nvSpPr>
        <p:spPr>
          <a:xfrm>
            <a:off x="8051502" y="2617630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3600C43E-AD4A-A62B-0DCE-868C91519B40}"/>
              </a:ext>
            </a:extLst>
          </p:cNvPr>
          <p:cNvSpPr/>
          <p:nvPr/>
        </p:nvSpPr>
        <p:spPr>
          <a:xfrm>
            <a:off x="10221519" y="3403986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82C6CD8-74AA-AF2C-170F-66FAF2C9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826" y="537562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32650369-957A-CC56-A34F-F7C9D76A24F0}"/>
              </a:ext>
            </a:extLst>
          </p:cNvPr>
          <p:cNvSpPr txBox="1">
            <a:spLocks/>
          </p:cNvSpPr>
          <p:nvPr/>
        </p:nvSpPr>
        <p:spPr>
          <a:xfrm>
            <a:off x="15603206" y="581871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109E36A-FF02-FF73-C92C-55DAE7F16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093" y="5557987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1DC7ED-6C3A-57ED-CA6E-03F5BC48335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94742" y="5302438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8E06E3EA-B4D8-F836-3332-82F9A61E75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24" y="5071130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C9D9BE16-D043-BD41-D132-8FFEB9F232C1}"/>
              </a:ext>
            </a:extLst>
          </p:cNvPr>
          <p:cNvSpPr txBox="1">
            <a:spLocks/>
          </p:cNvSpPr>
          <p:nvPr/>
        </p:nvSpPr>
        <p:spPr>
          <a:xfrm>
            <a:off x="3711169" y="5528146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2E7FAC42-2395-8F01-3C6A-3E5CA73D6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33" y="495677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B4ACFE2-9825-7E20-9610-FA7F3E3FB61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8363" y="5076363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92A31D8E-D94E-831A-B059-92ECC0248A54}"/>
              </a:ext>
            </a:extLst>
          </p:cNvPr>
          <p:cNvSpPr txBox="1">
            <a:spLocks/>
          </p:cNvSpPr>
          <p:nvPr/>
        </p:nvSpPr>
        <p:spPr>
          <a:xfrm>
            <a:off x="2691674" y="55225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83365F24-5706-C556-3B6B-81112BC3DE3C}"/>
              </a:ext>
            </a:extLst>
          </p:cNvPr>
          <p:cNvSpPr txBox="1">
            <a:spLocks/>
          </p:cNvSpPr>
          <p:nvPr/>
        </p:nvSpPr>
        <p:spPr>
          <a:xfrm>
            <a:off x="8249387" y="6351128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12DD4EA8-D550-8836-93E5-72E4F2ABAFE5}"/>
              </a:ext>
            </a:extLst>
          </p:cNvPr>
          <p:cNvSpPr/>
          <p:nvPr/>
        </p:nvSpPr>
        <p:spPr>
          <a:xfrm>
            <a:off x="10539012" y="61296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3BE7332B-D186-D39C-A5F7-FD1EFCF25113}"/>
              </a:ext>
            </a:extLst>
          </p:cNvPr>
          <p:cNvSpPr/>
          <p:nvPr/>
        </p:nvSpPr>
        <p:spPr>
          <a:xfrm>
            <a:off x="10539012" y="64211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0C568266-EC67-A846-474A-EC613E54E656}"/>
              </a:ext>
            </a:extLst>
          </p:cNvPr>
          <p:cNvSpPr/>
          <p:nvPr/>
        </p:nvSpPr>
        <p:spPr>
          <a:xfrm>
            <a:off x="10539012" y="67098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5ECB5B26-E464-3557-2F7D-0FAE7CE03DF6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3400515" y="5302200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304AF9C0-8A74-B652-CB93-7F2E1E4600F5}"/>
              </a:ext>
            </a:extLst>
          </p:cNvPr>
          <p:cNvSpPr txBox="1">
            <a:spLocks/>
          </p:cNvSpPr>
          <p:nvPr/>
        </p:nvSpPr>
        <p:spPr>
          <a:xfrm>
            <a:off x="8267708" y="5113550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B9B65CA6-C062-B40D-2B05-C96CD65FA2EF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61365" y="5302101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9DD24A36-2607-1AE3-5A74-9393E864F129}"/>
              </a:ext>
            </a:extLst>
          </p:cNvPr>
          <p:cNvSpPr/>
          <p:nvPr/>
        </p:nvSpPr>
        <p:spPr>
          <a:xfrm>
            <a:off x="10537131" y="53597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E16DF812-4126-BF44-7A83-40DD5D05794D}"/>
              </a:ext>
            </a:extLst>
          </p:cNvPr>
          <p:cNvSpPr/>
          <p:nvPr/>
        </p:nvSpPr>
        <p:spPr>
          <a:xfrm>
            <a:off x="10531450" y="472984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C04F26AD-ED44-5244-033F-EFEED1115088}"/>
              </a:ext>
            </a:extLst>
          </p:cNvPr>
          <p:cNvSpPr/>
          <p:nvPr/>
        </p:nvSpPr>
        <p:spPr>
          <a:xfrm>
            <a:off x="10537131" y="56670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670569-D69A-6F34-652E-633A3524C4F1}"/>
              </a:ext>
            </a:extLst>
          </p:cNvPr>
          <p:cNvSpPr/>
          <p:nvPr/>
        </p:nvSpPr>
        <p:spPr>
          <a:xfrm>
            <a:off x="4842303" y="4192472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9DA3086A-90D6-F171-615D-D01D940855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445" y="582599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10406ABB-EE8D-E5D8-F4A1-76D91CA281C5}"/>
              </a:ext>
            </a:extLst>
          </p:cNvPr>
          <p:cNvSpPr txBox="1">
            <a:spLocks/>
          </p:cNvSpPr>
          <p:nvPr/>
        </p:nvSpPr>
        <p:spPr>
          <a:xfrm>
            <a:off x="5511076" y="630222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540374B-046F-46EF-0C4A-BB8ADC51EF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3808" y="7070776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F608E41A-8030-524F-C441-8A018ED0C096}"/>
              </a:ext>
            </a:extLst>
          </p:cNvPr>
          <p:cNvSpPr/>
          <p:nvPr/>
        </p:nvSpPr>
        <p:spPr>
          <a:xfrm>
            <a:off x="10539012" y="505418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5A839274-0C1C-EA66-CF34-8346C3C62966}"/>
              </a:ext>
            </a:extLst>
          </p:cNvPr>
          <p:cNvSpPr txBox="1">
            <a:spLocks/>
          </p:cNvSpPr>
          <p:nvPr/>
        </p:nvSpPr>
        <p:spPr>
          <a:xfrm>
            <a:off x="10746791" y="753921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12336DD-F37D-41F8-1211-9D91E0C7C80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064554" y="5104768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4C4B359-B7AD-6E5B-063E-ED05899E6C4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735556" y="5100568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6237DF5-9D32-54FD-B009-5EC9C8902D5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388302" y="5089060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3071A1E5-3015-15A0-DB15-0A3115FDA6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5064" y="7070439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BADB3696-442E-052C-D49F-E50FE12603CF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1742119" y="6069909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238E10AB-67DA-5AE8-B9CA-08BBD9734573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1742122" y="6543091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B3A3EECD-6916-B158-7C6C-DEE2C13B1783}"/>
              </a:ext>
            </a:extLst>
          </p:cNvPr>
          <p:cNvSpPr txBox="1">
            <a:spLocks/>
          </p:cNvSpPr>
          <p:nvPr/>
        </p:nvSpPr>
        <p:spPr>
          <a:xfrm>
            <a:off x="8261332" y="7567013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6B13E5E9-81C3-0F7B-353D-2B31CE6FB8B8}"/>
              </a:ext>
            </a:extLst>
          </p:cNvPr>
          <p:cNvSpPr/>
          <p:nvPr/>
        </p:nvSpPr>
        <p:spPr>
          <a:xfrm>
            <a:off x="5014263" y="4951751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D5415298-F062-7CAE-EF10-C31823AE0D51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012158" y="5302102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B3BE6827-A45B-4EE4-EEA9-DF42F39EBD11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012161" y="5302102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E6A5593-0F5A-1114-352A-C2F3A8B095E9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012158" y="2935621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3EAB53B-E382-E2C2-A43B-DE32016F51DF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686964" y="270585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3BE983A8-4801-8B86-CF46-236C124ED9D9}"/>
              </a:ext>
            </a:extLst>
          </p:cNvPr>
          <p:cNvSpPr txBox="1">
            <a:spLocks/>
          </p:cNvSpPr>
          <p:nvPr/>
        </p:nvSpPr>
        <p:spPr>
          <a:xfrm>
            <a:off x="12213191" y="3160185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4A28A6E6-58AD-01D5-7172-DA7703B31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176472" y="276986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F2D65B1C-B8C3-8EC6-31CD-A2142A760F2F}"/>
              </a:ext>
            </a:extLst>
          </p:cNvPr>
          <p:cNvSpPr txBox="1">
            <a:spLocks/>
          </p:cNvSpPr>
          <p:nvPr/>
        </p:nvSpPr>
        <p:spPr>
          <a:xfrm>
            <a:off x="13675306" y="3160185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94C6EA14-91D3-D367-32C7-CB01D9F7A24A}"/>
              </a:ext>
            </a:extLst>
          </p:cNvPr>
          <p:cNvSpPr txBox="1">
            <a:spLocks/>
          </p:cNvSpPr>
          <p:nvPr/>
        </p:nvSpPr>
        <p:spPr>
          <a:xfrm>
            <a:off x="8249386" y="274173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66052ABC-FB54-26D3-F236-B5C1A735A75B}"/>
              </a:ext>
            </a:extLst>
          </p:cNvPr>
          <p:cNvSpPr/>
          <p:nvPr/>
        </p:nvSpPr>
        <p:spPr>
          <a:xfrm>
            <a:off x="10539010" y="281104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1FA72419-2DA7-1089-3272-10F94CBB1269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1739416" y="2933708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976FA9DB-B5DA-9D44-B892-84981F750A65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148291" y="2936520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B67C4B8B-C7CB-4517-E91F-BC710F5A8F23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217265" y="293371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6B1F501F-263A-47E2-8045-3163F1E64B2D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235588" y="4851818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655C89A9-1731-E89A-1992-95227E84895B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235585" y="5200374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A81D3250-373C-CB17-EA70-AA7ED7E8F4E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235585" y="5307437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6FD3AFE6-5971-C673-CBD4-3F83A1A2BD1E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235585" y="5307434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21D04DD7-7F81-AD21-41B3-9AB347C77760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217264" y="6251612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DE96DBBB-2F1F-AC48-90D2-0C2CE09D1D32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217264" y="6543092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51F488F1-F2C3-198A-995F-7ECB362DF47B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217264" y="6545015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5567E9B4-00CB-3834-9084-6B8991EF6F3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1734559" y="4851818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BB5F98E7-7725-2ECE-3EAB-3E5EEFB5E0A1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1742121" y="5176160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01600DCB-2C64-84C9-585F-C5A5BA93BDB7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1740238" y="5481735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8BA58C4F-AA57-907F-5C5C-230FF5B6773A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8724473" y="5789059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1084B751-ABE2-DD72-C1BE-6622AD0DBAE5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146666" y="3758785"/>
            <a:ext cx="2018153" cy="6078703"/>
          </a:xfrm>
          <a:prstGeom prst="bentConnector4">
            <a:avLst>
              <a:gd name="adj1" fmla="val -12648"/>
              <a:gd name="adj2" fmla="val 925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33E2533-26D6-D188-10D4-0D0F42512124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6270253" y="5608336"/>
            <a:ext cx="924840" cy="180722"/>
          </a:xfrm>
          <a:prstGeom prst="bentConnector3">
            <a:avLst>
              <a:gd name="adj1" fmla="val 50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F56EE732-4274-FC34-3AF4-6714CB6D66D3}"/>
              </a:ext>
            </a:extLst>
          </p:cNvPr>
          <p:cNvSpPr txBox="1">
            <a:spLocks/>
          </p:cNvSpPr>
          <p:nvPr/>
        </p:nvSpPr>
        <p:spPr>
          <a:xfrm>
            <a:off x="16803836" y="6001801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E2CB3FFF-2B1B-5321-DCA9-4C78BB371416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1740238" y="5608336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1F4B3FF1-F627-C06C-9900-70214F3D72C7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4668340" y="5608337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8C442A01-2D78-5C28-A639-F7831B89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732" y="663747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AE739DB8-1519-C9B3-2541-34C46B06CE17}"/>
              </a:ext>
            </a:extLst>
          </p:cNvPr>
          <p:cNvSpPr txBox="1">
            <a:spLocks/>
          </p:cNvSpPr>
          <p:nvPr/>
        </p:nvSpPr>
        <p:spPr>
          <a:xfrm>
            <a:off x="12492081" y="711047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697443EA-08DF-755A-9810-FD2DE76FA79C}"/>
              </a:ext>
            </a:extLst>
          </p:cNvPr>
          <p:cNvSpPr txBox="1">
            <a:spLocks/>
          </p:cNvSpPr>
          <p:nvPr/>
        </p:nvSpPr>
        <p:spPr>
          <a:xfrm>
            <a:off x="13765839" y="71170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2A48AE3-38A4-C740-F902-DCC34404B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6637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A58200B8-DF91-EC91-6EA0-CB547E1E2BC2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085162" y="6870102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5D60CD4E-F967-9CB6-6FE7-BACEBF474023}"/>
              </a:ext>
            </a:extLst>
          </p:cNvPr>
          <p:cNvSpPr txBox="1">
            <a:spLocks/>
          </p:cNvSpPr>
          <p:nvPr/>
        </p:nvSpPr>
        <p:spPr>
          <a:xfrm>
            <a:off x="13770205" y="631785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B299011A-55D2-4778-EE67-335ABDF03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583350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838CB84-8562-911A-DCDA-50ADE0E85B67}"/>
              </a:ext>
            </a:extLst>
          </p:cNvPr>
          <p:cNvSpPr txBox="1">
            <a:spLocks/>
          </p:cNvSpPr>
          <p:nvPr/>
        </p:nvSpPr>
        <p:spPr>
          <a:xfrm>
            <a:off x="12257903" y="630176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A9D757D5-286B-F4D0-E0E2-77B05516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03" y="583719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59BC73BD-51B3-8F27-5D2E-0F3F41BD7FF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14537" y="6177376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83A3DB1C-C73A-1E8F-72E9-2CC4766CF13E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083535" y="6066219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2124F62F-67A2-7D27-95BC-E183EDE495A8}"/>
              </a:ext>
            </a:extLst>
          </p:cNvPr>
          <p:cNvSpPr txBox="1">
            <a:spLocks/>
          </p:cNvSpPr>
          <p:nvPr/>
        </p:nvSpPr>
        <p:spPr>
          <a:xfrm>
            <a:off x="15708874" y="6625274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DC8692A0-AB30-A327-2D8D-90E3A9B0F39D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4668343" y="6066219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5889DFA-AEBF-E2F3-12A8-6ED961B63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8849750" y="5495534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5CB3029-A625-B383-6672-41AFE303CF80}"/>
              </a:ext>
            </a:extLst>
          </p:cNvPr>
          <p:cNvSpPr txBox="1">
            <a:spLocks/>
          </p:cNvSpPr>
          <p:nvPr/>
        </p:nvSpPr>
        <p:spPr>
          <a:xfrm>
            <a:off x="18526336" y="6020069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8915B43-CF8B-F252-9B22-05A8B385C1E6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7657235" y="5789000"/>
            <a:ext cx="1192515" cy="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A2D95B7F-CB98-BBAA-0D89-4B9068D662DC}"/>
              </a:ext>
            </a:extLst>
          </p:cNvPr>
          <p:cNvSpPr/>
          <p:nvPr/>
        </p:nvSpPr>
        <p:spPr>
          <a:xfrm>
            <a:off x="10532799" y="4437256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1AA2FAE2-0112-F8D4-87E4-D1EB4F2DA15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9253173" y="4559923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83E16819-6868-139C-EBC9-D752871E48A6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6279967" y="5789060"/>
            <a:ext cx="915126" cy="621033"/>
          </a:xfrm>
          <a:prstGeom prst="bentConnector3">
            <a:avLst>
              <a:gd name="adj1" fmla="val 502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8883F807-F3F9-1BF1-9D70-1AD5D35904C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61227" y="4327451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43123B06-8BE5-A20F-0461-277A43A51261}"/>
              </a:ext>
            </a:extLst>
          </p:cNvPr>
          <p:cNvSpPr txBox="1">
            <a:spLocks/>
          </p:cNvSpPr>
          <p:nvPr/>
        </p:nvSpPr>
        <p:spPr>
          <a:xfrm>
            <a:off x="12233106" y="477428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79379DDE-BA01-20FD-CF7D-82DEA1006C9B}"/>
              </a:ext>
            </a:extLst>
          </p:cNvPr>
          <p:cNvSpPr/>
          <p:nvPr/>
        </p:nvSpPr>
        <p:spPr>
          <a:xfrm>
            <a:off x="14020809" y="4439477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3B9215B-DE2E-236D-B8E9-277B576E082D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126684" y="4560178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C17FA3B6-0DFC-B88F-5C70-44E62D394EF2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818846" y="4333348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79F7BC49-FD39-E125-F6A4-7F350197DA06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1733205" y="4559925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A85FD717-A7E4-1D5A-0D82-CAE357F1900E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4981720" y="4562144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42915020-E107-D24D-B832-BBE1CED652CA}"/>
              </a:ext>
            </a:extLst>
          </p:cNvPr>
          <p:cNvSpPr txBox="1">
            <a:spLocks/>
          </p:cNvSpPr>
          <p:nvPr/>
        </p:nvSpPr>
        <p:spPr>
          <a:xfrm>
            <a:off x="15728819" y="4748685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6DAC8315-306A-9434-DABF-23D0D70ECA10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6279969" y="4561581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A61FC4A2-9709-A283-C5DE-EAE3C0CC8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104752" y="4351167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B1FCA671-67C2-9E6F-0918-D170FC7E77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6279967" y="4563908"/>
            <a:ext cx="915126" cy="1225150"/>
          </a:xfrm>
          <a:prstGeom prst="bentConnector3">
            <a:avLst>
              <a:gd name="adj1" fmla="val 505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5D90C76-045F-70AD-9232-980ED3241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9042" y="4720622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FD3E83AC-9C78-B801-F1C6-3CAC4F4DD48B}"/>
              </a:ext>
            </a:extLst>
          </p:cNvPr>
          <p:cNvSpPr txBox="1">
            <a:spLocks/>
          </p:cNvSpPr>
          <p:nvPr/>
        </p:nvSpPr>
        <p:spPr>
          <a:xfrm>
            <a:off x="13810358" y="5189190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4953BFE-7D35-DFEF-3962-AA2256476D4B}"/>
              </a:ext>
            </a:extLst>
          </p:cNvPr>
          <p:cNvSpPr txBox="1">
            <a:spLocks/>
          </p:cNvSpPr>
          <p:nvPr/>
        </p:nvSpPr>
        <p:spPr>
          <a:xfrm>
            <a:off x="16637661" y="47688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0537A153-76CD-5597-79DE-EBC04BB5402C}"/>
              </a:ext>
            </a:extLst>
          </p:cNvPr>
          <p:cNvSpPr/>
          <p:nvPr/>
        </p:nvSpPr>
        <p:spPr>
          <a:xfrm>
            <a:off x="5008053" y="4333347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7ABE1BB9-3383-9187-4557-68BA24668F77}"/>
              </a:ext>
            </a:extLst>
          </p:cNvPr>
          <p:cNvSpPr/>
          <p:nvPr/>
        </p:nvSpPr>
        <p:spPr>
          <a:xfrm>
            <a:off x="5357319" y="4484513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393D914F-E4A2-D557-9B7A-082C6F103607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5300213" y="4607180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B3F3659D-4353-6F4D-FBE6-46702EFB6A1E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8666772" y="1051243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64C9C9B-1EC3-4670-A2B0-735135A41BC1}"/>
              </a:ext>
            </a:extLst>
          </p:cNvPr>
          <p:cNvSpPr txBox="1">
            <a:spLocks/>
          </p:cNvSpPr>
          <p:nvPr/>
        </p:nvSpPr>
        <p:spPr>
          <a:xfrm>
            <a:off x="8267340" y="360894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B29C07B2-B606-3A17-1504-396F7AF080C8}"/>
              </a:ext>
            </a:extLst>
          </p:cNvPr>
          <p:cNvSpPr/>
          <p:nvPr/>
        </p:nvSpPr>
        <p:spPr>
          <a:xfrm>
            <a:off x="10548504" y="368175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3AAC5B3-AC03-41C1-1BA7-2CC600BDC5FF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672002" y="3575054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CF32960D-1FB9-EA47-9828-8C3CD01D0ABB}"/>
              </a:ext>
            </a:extLst>
          </p:cNvPr>
          <p:cNvSpPr txBox="1">
            <a:spLocks/>
          </p:cNvSpPr>
          <p:nvPr/>
        </p:nvSpPr>
        <p:spPr>
          <a:xfrm>
            <a:off x="12284691" y="405494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6B47F886-B85E-A9EE-A5EE-75A730920A1E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012158" y="3802831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93DF4C-6230-C468-666D-418AA0D1D04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235219" y="3802830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632AE97-732C-F758-266B-5CCD8882A8B4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1748910" y="3804418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472DC0-8525-67A9-22C5-B35243387BD1}"/>
              </a:ext>
            </a:extLst>
          </p:cNvPr>
          <p:cNvCxnSpPr>
            <a:cxnSpLocks/>
          </p:cNvCxnSpPr>
          <p:nvPr/>
        </p:nvCxnSpPr>
        <p:spPr>
          <a:xfrm flipH="1">
            <a:off x="3071041" y="6870100"/>
            <a:ext cx="6788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B7F55403-CA52-143B-EE43-27B9D1843BA3}"/>
              </a:ext>
            </a:extLst>
          </p:cNvPr>
          <p:cNvSpPr txBox="1">
            <a:spLocks/>
          </p:cNvSpPr>
          <p:nvPr/>
        </p:nvSpPr>
        <p:spPr>
          <a:xfrm>
            <a:off x="3832233" y="675927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EAD7B1-64E2-FC3F-94D3-A1218FD8B5DB}"/>
              </a:ext>
            </a:extLst>
          </p:cNvPr>
          <p:cNvCxnSpPr>
            <a:cxnSpLocks/>
          </p:cNvCxnSpPr>
          <p:nvPr/>
        </p:nvCxnSpPr>
        <p:spPr>
          <a:xfrm flipH="1">
            <a:off x="3071041" y="7117061"/>
            <a:ext cx="678826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A6EF09B5-883C-9F56-61CA-CEEE7E93E1B4}"/>
              </a:ext>
            </a:extLst>
          </p:cNvPr>
          <p:cNvSpPr txBox="1">
            <a:spLocks/>
          </p:cNvSpPr>
          <p:nvPr/>
        </p:nvSpPr>
        <p:spPr>
          <a:xfrm>
            <a:off x="3843308" y="6983062"/>
            <a:ext cx="159035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Monitoring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02B603-1DAC-413A-1291-B6BC4DA5DC4F}"/>
              </a:ext>
            </a:extLst>
          </p:cNvPr>
          <p:cNvSpPr/>
          <p:nvPr/>
        </p:nvSpPr>
        <p:spPr>
          <a:xfrm>
            <a:off x="15603203" y="5331827"/>
            <a:ext cx="825468" cy="1532669"/>
          </a:xfrm>
          <a:prstGeom prst="rect">
            <a:avLst/>
          </a:prstGeom>
          <a:noFill/>
          <a:ln w="38100">
            <a:solidFill>
              <a:srgbClr val="D82C6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C8F8BF-B097-E199-09E3-600A8465ECFD}"/>
              </a:ext>
            </a:extLst>
          </p:cNvPr>
          <p:cNvSpPr txBox="1"/>
          <p:nvPr/>
        </p:nvSpPr>
        <p:spPr>
          <a:xfrm>
            <a:off x="7836061" y="420331"/>
            <a:ext cx="763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/>
            <a:r>
              <a:rPr kumimoji="1" lang="en-US" altLang="ko-KR" b="1" dirty="0">
                <a:solidFill>
                  <a:srgbClr val="D82C6C"/>
                </a:solidFill>
              </a:rPr>
              <a:t>DynamoDB: </a:t>
            </a:r>
            <a:r>
              <a:rPr kumimoji="1" lang="ko-KR" altLang="en-US" b="1" dirty="0">
                <a:solidFill>
                  <a:srgbClr val="D82C6C"/>
                </a:solidFill>
              </a:rPr>
              <a:t>사용자 대화 저장</a:t>
            </a:r>
            <a:endParaRPr kumimoji="1" lang="en-US" altLang="ko-KR" b="1" dirty="0">
              <a:solidFill>
                <a:srgbClr val="D82C6C"/>
              </a:solidFill>
            </a:endParaRPr>
          </a:p>
          <a:p>
            <a:pPr marL="11113" lvl="1"/>
            <a:r>
              <a:rPr kumimoji="1" lang="en-US" altLang="ko-KR" b="1" dirty="0">
                <a:solidFill>
                  <a:srgbClr val="D82C6C"/>
                </a:solidFill>
              </a:rPr>
              <a:t>RDS: Vector RAG (Aurora PostgreSQL)</a:t>
            </a:r>
          </a:p>
        </p:txBody>
      </p:sp>
    </p:spTree>
    <p:extLst>
      <p:ext uri="{BB962C8B-B14F-4D97-AF65-F5344CB8AC3E}">
        <p14:creationId xmlns:p14="http://schemas.microsoft.com/office/powerpoint/2010/main" val="141405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BE5D0-9642-5C20-5F79-012767FE1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C1027E-A7EE-92C2-D059-72E40E373B9E}"/>
              </a:ext>
            </a:extLst>
          </p:cNvPr>
          <p:cNvSpPr/>
          <p:nvPr/>
        </p:nvSpPr>
        <p:spPr>
          <a:xfrm>
            <a:off x="13827629" y="4292027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CC53460E-4C17-C703-A387-395F2E998DF1}"/>
              </a:ext>
            </a:extLst>
          </p:cNvPr>
          <p:cNvSpPr/>
          <p:nvPr/>
        </p:nvSpPr>
        <p:spPr>
          <a:xfrm>
            <a:off x="8051502" y="2617630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99C131A2-1B0D-0717-7B0A-581D3AA28823}"/>
              </a:ext>
            </a:extLst>
          </p:cNvPr>
          <p:cNvSpPr/>
          <p:nvPr/>
        </p:nvSpPr>
        <p:spPr>
          <a:xfrm>
            <a:off x="10221519" y="3403986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3EE860-EA95-1BF2-8C5D-64EB7837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826" y="537562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EAB15E76-92F3-7E50-6F65-D9A313BC61FE}"/>
              </a:ext>
            </a:extLst>
          </p:cNvPr>
          <p:cNvSpPr txBox="1">
            <a:spLocks/>
          </p:cNvSpPr>
          <p:nvPr/>
        </p:nvSpPr>
        <p:spPr>
          <a:xfrm>
            <a:off x="15603206" y="581871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E943A649-3782-A280-8925-5A4348E55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093" y="5557987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B54366-695B-A2F0-4771-35BB2AA78122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94742" y="5302438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E428EDB4-7CF8-3BF0-DA4A-EAA99A4166E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24" y="5071130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0F3CA827-317B-FBBD-A4BC-9BEA3F1DBDF4}"/>
              </a:ext>
            </a:extLst>
          </p:cNvPr>
          <p:cNvSpPr txBox="1">
            <a:spLocks/>
          </p:cNvSpPr>
          <p:nvPr/>
        </p:nvSpPr>
        <p:spPr>
          <a:xfrm>
            <a:off x="3711169" y="5528146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AA23140D-6E80-34E1-610D-D6FDB1F85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33" y="495677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43B9E49-B94B-9838-4B86-A4DBF83312E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8363" y="5076363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64E8190-2F4B-47F5-AA27-4C8661908B85}"/>
              </a:ext>
            </a:extLst>
          </p:cNvPr>
          <p:cNvSpPr txBox="1">
            <a:spLocks/>
          </p:cNvSpPr>
          <p:nvPr/>
        </p:nvSpPr>
        <p:spPr>
          <a:xfrm>
            <a:off x="2691674" y="55225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A1EAC0C6-D1FD-F6C0-127C-E6FFAB029D15}"/>
              </a:ext>
            </a:extLst>
          </p:cNvPr>
          <p:cNvSpPr txBox="1">
            <a:spLocks/>
          </p:cNvSpPr>
          <p:nvPr/>
        </p:nvSpPr>
        <p:spPr>
          <a:xfrm>
            <a:off x="8249387" y="6351128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9A42047E-DFBF-A2F1-E683-F9438F41F59F}"/>
              </a:ext>
            </a:extLst>
          </p:cNvPr>
          <p:cNvSpPr/>
          <p:nvPr/>
        </p:nvSpPr>
        <p:spPr>
          <a:xfrm>
            <a:off x="10539012" y="61296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83DA21F9-2DE6-2F37-FA39-6E7E809D1BF4}"/>
              </a:ext>
            </a:extLst>
          </p:cNvPr>
          <p:cNvSpPr/>
          <p:nvPr/>
        </p:nvSpPr>
        <p:spPr>
          <a:xfrm>
            <a:off x="10539012" y="64211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1442C272-5C21-A341-CDA2-4CD23CC78E44}"/>
              </a:ext>
            </a:extLst>
          </p:cNvPr>
          <p:cNvSpPr/>
          <p:nvPr/>
        </p:nvSpPr>
        <p:spPr>
          <a:xfrm>
            <a:off x="10539012" y="67098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1AA51967-D326-1015-D0E1-0AB95D7062D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3400515" y="5302200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24A4B2DF-3D60-40B5-53AF-3A4AEBED8BDA}"/>
              </a:ext>
            </a:extLst>
          </p:cNvPr>
          <p:cNvSpPr txBox="1">
            <a:spLocks/>
          </p:cNvSpPr>
          <p:nvPr/>
        </p:nvSpPr>
        <p:spPr>
          <a:xfrm>
            <a:off x="8267708" y="5113550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5121C13F-1F16-0570-4B5E-910E0F253129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61365" y="5302101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00D66768-BC3A-773A-B475-E332ACB5FF1F}"/>
              </a:ext>
            </a:extLst>
          </p:cNvPr>
          <p:cNvSpPr/>
          <p:nvPr/>
        </p:nvSpPr>
        <p:spPr>
          <a:xfrm>
            <a:off x="10537131" y="53597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C43B597A-6C07-69D0-4FA4-0966CFA43332}"/>
              </a:ext>
            </a:extLst>
          </p:cNvPr>
          <p:cNvSpPr/>
          <p:nvPr/>
        </p:nvSpPr>
        <p:spPr>
          <a:xfrm>
            <a:off x="10531450" y="472984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523B0689-1633-09A5-3E82-097F629C7877}"/>
              </a:ext>
            </a:extLst>
          </p:cNvPr>
          <p:cNvSpPr/>
          <p:nvPr/>
        </p:nvSpPr>
        <p:spPr>
          <a:xfrm>
            <a:off x="10537131" y="56670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2055C3-AF75-C61D-9D2E-0B3184F5E7F5}"/>
              </a:ext>
            </a:extLst>
          </p:cNvPr>
          <p:cNvSpPr/>
          <p:nvPr/>
        </p:nvSpPr>
        <p:spPr>
          <a:xfrm>
            <a:off x="4842303" y="4192472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62599851-B400-F690-2FF9-146D42F297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445" y="582599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B056FFB5-F154-FDCC-045C-4142CF64BD0A}"/>
              </a:ext>
            </a:extLst>
          </p:cNvPr>
          <p:cNvSpPr txBox="1">
            <a:spLocks/>
          </p:cNvSpPr>
          <p:nvPr/>
        </p:nvSpPr>
        <p:spPr>
          <a:xfrm>
            <a:off x="5511076" y="630222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53793B4-2121-99AF-A45F-64A237BCE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3808" y="7070776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E012399D-62FD-C167-3D0A-813EBE473C63}"/>
              </a:ext>
            </a:extLst>
          </p:cNvPr>
          <p:cNvSpPr/>
          <p:nvPr/>
        </p:nvSpPr>
        <p:spPr>
          <a:xfrm>
            <a:off x="10539012" y="505418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91BD6964-FD51-3CC8-76B6-EBB3A0A0D6CD}"/>
              </a:ext>
            </a:extLst>
          </p:cNvPr>
          <p:cNvSpPr txBox="1">
            <a:spLocks/>
          </p:cNvSpPr>
          <p:nvPr/>
        </p:nvSpPr>
        <p:spPr>
          <a:xfrm>
            <a:off x="10746791" y="753921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E7CC4CF-F474-93B7-8BCD-9997D9F2D43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064554" y="5104768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F5D17B5-1B0B-70EF-7486-CE904519793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735556" y="5100568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2DA3EC0-D4D4-641C-5FDB-6F64AFD1D54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388302" y="5089060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043B1B56-1C36-0160-0E34-FB205FAE7F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5064" y="7070439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5B0B7A85-0106-9CE2-4809-1363F7D90A83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1742119" y="6069909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21D78E7A-A231-FFE0-0280-58DDFD0EE764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1742122" y="6543091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E7B331EA-AA35-CF72-CE14-39C60F9AB49F}"/>
              </a:ext>
            </a:extLst>
          </p:cNvPr>
          <p:cNvSpPr txBox="1">
            <a:spLocks/>
          </p:cNvSpPr>
          <p:nvPr/>
        </p:nvSpPr>
        <p:spPr>
          <a:xfrm>
            <a:off x="8261332" y="7567013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2279D781-34B7-1000-3994-9EB99842EFA5}"/>
              </a:ext>
            </a:extLst>
          </p:cNvPr>
          <p:cNvSpPr/>
          <p:nvPr/>
        </p:nvSpPr>
        <p:spPr>
          <a:xfrm>
            <a:off x="5014263" y="4951751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7A6009F7-785D-D0F2-2DBC-A03321CAFEB6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012158" y="5302102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36201405-F99B-0A3A-FD08-CEF8A8C920AA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012161" y="5302102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38BB0C3-50DB-168F-C82D-9E1CEAC12D65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012158" y="2935621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5E3EFF3D-60AF-DA67-0D31-C36B389CB186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686964" y="270585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C6490822-9E2F-36C6-2E41-2FBDB0759175}"/>
              </a:ext>
            </a:extLst>
          </p:cNvPr>
          <p:cNvSpPr txBox="1">
            <a:spLocks/>
          </p:cNvSpPr>
          <p:nvPr/>
        </p:nvSpPr>
        <p:spPr>
          <a:xfrm>
            <a:off x="12213191" y="3160185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399168FC-F2B8-FCC2-F185-E4BB3DBB1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176472" y="276986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D12288D1-4B2F-79ED-0834-33547F6DF033}"/>
              </a:ext>
            </a:extLst>
          </p:cNvPr>
          <p:cNvSpPr txBox="1">
            <a:spLocks/>
          </p:cNvSpPr>
          <p:nvPr/>
        </p:nvSpPr>
        <p:spPr>
          <a:xfrm>
            <a:off x="13675306" y="3160185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89523B71-384B-E79A-3FAB-AA31293B6287}"/>
              </a:ext>
            </a:extLst>
          </p:cNvPr>
          <p:cNvSpPr txBox="1">
            <a:spLocks/>
          </p:cNvSpPr>
          <p:nvPr/>
        </p:nvSpPr>
        <p:spPr>
          <a:xfrm>
            <a:off x="8249386" y="274173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AC82D520-84B0-6C49-96A3-9A5BDCFCC505}"/>
              </a:ext>
            </a:extLst>
          </p:cNvPr>
          <p:cNvSpPr/>
          <p:nvPr/>
        </p:nvSpPr>
        <p:spPr>
          <a:xfrm>
            <a:off x="10539010" y="281104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D14E8448-CDFA-FA56-E262-9B2011B2CB74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1739416" y="2933708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098DDCFB-3759-8113-890F-12E1FF00F7D4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148291" y="2936520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B3564E5C-FF2E-EBB5-A4B8-204FA0B5F8B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217265" y="293371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BAC639E3-0797-DA1F-6A44-B71B4591F015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235588" y="4851818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AB35AA91-E289-42CF-F949-4E2C8ECE7F13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235585" y="5200374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40551E9E-DC3F-224A-0D86-717643566271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235585" y="5307437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17B0EDB9-A016-2194-761B-EC6105AD54DD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235585" y="5307434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66E7B434-18E7-AC78-38F8-52CD70A20DD2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217264" y="6251612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E2870BD4-2F88-7161-66D0-54E37EAF5000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217264" y="6543092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4D9ED613-A80C-3FCB-9DAF-C7F9E167F6AD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217264" y="6545015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DFB76271-0699-84A3-2640-315C0CB0520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1734559" y="4851818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9D751695-8E7E-F260-8913-094690C36B26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1742121" y="5176160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FA18F8DB-CC95-1F7F-5FDF-290966BC5C2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1740238" y="5481735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A475E452-B9AC-BD2B-ED14-495AA9C4A8AA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8724473" y="5789059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01686416-C780-8320-DEBB-BCFCF80CE3AD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146666" y="3758785"/>
            <a:ext cx="2018153" cy="6078703"/>
          </a:xfrm>
          <a:prstGeom prst="bentConnector4">
            <a:avLst>
              <a:gd name="adj1" fmla="val -12648"/>
              <a:gd name="adj2" fmla="val 925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973A0D6-070F-D354-40F4-99CB1D19CAA1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6270253" y="5608336"/>
            <a:ext cx="924840" cy="180722"/>
          </a:xfrm>
          <a:prstGeom prst="bentConnector3">
            <a:avLst>
              <a:gd name="adj1" fmla="val 50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82473894-F003-C187-857F-D37FE64D0553}"/>
              </a:ext>
            </a:extLst>
          </p:cNvPr>
          <p:cNvSpPr txBox="1">
            <a:spLocks/>
          </p:cNvSpPr>
          <p:nvPr/>
        </p:nvSpPr>
        <p:spPr>
          <a:xfrm>
            <a:off x="16803836" y="6001801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4FD41DD2-86C6-FB66-1D82-9A150D6763FB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1740238" y="5608336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64F50FF9-FE2D-1F45-B7C6-48414B492745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4668340" y="5608337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08EC225B-B595-0E67-10A6-7B709887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732" y="663747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A0DA6C53-E623-0856-BF80-329EF666132C}"/>
              </a:ext>
            </a:extLst>
          </p:cNvPr>
          <p:cNvSpPr txBox="1">
            <a:spLocks/>
          </p:cNvSpPr>
          <p:nvPr/>
        </p:nvSpPr>
        <p:spPr>
          <a:xfrm>
            <a:off x="12492081" y="711047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F0B2B311-AE65-928D-04EE-47D21185CEFF}"/>
              </a:ext>
            </a:extLst>
          </p:cNvPr>
          <p:cNvSpPr txBox="1">
            <a:spLocks/>
          </p:cNvSpPr>
          <p:nvPr/>
        </p:nvSpPr>
        <p:spPr>
          <a:xfrm>
            <a:off x="13765839" y="71170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26B0213-FFA4-CDC9-730B-5802BDD49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6637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C4BB6DD6-D602-4FE7-CFC9-F0B0879C38C8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085162" y="6870102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D548A1DF-AD58-4AFB-9BDB-F6100E7455F9}"/>
              </a:ext>
            </a:extLst>
          </p:cNvPr>
          <p:cNvSpPr txBox="1">
            <a:spLocks/>
          </p:cNvSpPr>
          <p:nvPr/>
        </p:nvSpPr>
        <p:spPr>
          <a:xfrm>
            <a:off x="13770205" y="631785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82223C0-EFA1-E11D-1903-D90FED6C7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583350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882DDA64-9BB2-0A1D-CC8C-3112DDA7E258}"/>
              </a:ext>
            </a:extLst>
          </p:cNvPr>
          <p:cNvSpPr txBox="1">
            <a:spLocks/>
          </p:cNvSpPr>
          <p:nvPr/>
        </p:nvSpPr>
        <p:spPr>
          <a:xfrm>
            <a:off x="12257903" y="630176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35EC6CFD-40C2-795D-F463-A42ECCD0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03" y="583719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071C7F70-6B7D-1428-18CF-DD2C611D7C2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14537" y="6177376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F65DC7D3-C045-8AA6-72D5-C70E916C5930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083535" y="6066219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E3DD5EED-17E4-81A3-B608-CC27819E58AA}"/>
              </a:ext>
            </a:extLst>
          </p:cNvPr>
          <p:cNvSpPr txBox="1">
            <a:spLocks/>
          </p:cNvSpPr>
          <p:nvPr/>
        </p:nvSpPr>
        <p:spPr>
          <a:xfrm>
            <a:off x="15708874" y="6625274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66324863-C8F9-6317-9997-AB5E92E90A5D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4668343" y="6066219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DE313735-31A2-3D38-6F84-161719ACC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8849750" y="5495534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2DCB084-9C95-6DD4-A82D-BC384450C8FA}"/>
              </a:ext>
            </a:extLst>
          </p:cNvPr>
          <p:cNvSpPr txBox="1">
            <a:spLocks/>
          </p:cNvSpPr>
          <p:nvPr/>
        </p:nvSpPr>
        <p:spPr>
          <a:xfrm>
            <a:off x="18526336" y="6020069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ED198782-02C9-3DE3-9E0C-A25464F61EE0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7657235" y="5789000"/>
            <a:ext cx="1192515" cy="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BE3E3FFE-9DB1-6825-8D9E-8D35F473DE42}"/>
              </a:ext>
            </a:extLst>
          </p:cNvPr>
          <p:cNvSpPr/>
          <p:nvPr/>
        </p:nvSpPr>
        <p:spPr>
          <a:xfrm>
            <a:off x="10532799" y="4437256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9110BA31-FA58-622D-4595-9B76926CD01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9253173" y="4559923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9A546E7-7B6A-CCF8-1DB4-79F340E9E18A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6279967" y="5789060"/>
            <a:ext cx="915126" cy="621033"/>
          </a:xfrm>
          <a:prstGeom prst="bentConnector3">
            <a:avLst>
              <a:gd name="adj1" fmla="val 502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C573ACB6-C3E8-CE2A-00ED-9DDF773AD01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61227" y="4327451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397FFD35-84B3-5319-69DD-F1D080341E41}"/>
              </a:ext>
            </a:extLst>
          </p:cNvPr>
          <p:cNvSpPr txBox="1">
            <a:spLocks/>
          </p:cNvSpPr>
          <p:nvPr/>
        </p:nvSpPr>
        <p:spPr>
          <a:xfrm>
            <a:off x="12233106" y="477428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A68EB56C-4247-5BA9-F1D9-14EFB44B29AE}"/>
              </a:ext>
            </a:extLst>
          </p:cNvPr>
          <p:cNvSpPr/>
          <p:nvPr/>
        </p:nvSpPr>
        <p:spPr>
          <a:xfrm>
            <a:off x="14020809" y="4439477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857A42E9-5F06-F17B-07D0-726923EE32C1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126684" y="4560178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36965665-3405-8A30-F1D6-B138D465F847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818846" y="4333348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86F20EFC-81E7-87B6-459C-59CB5EB894B7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1733205" y="4559925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2DA42222-F1E2-E125-BFCC-8F24FA96C67D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4981720" y="4562144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0D4859EF-D12A-7C38-A926-D01FE56796A3}"/>
              </a:ext>
            </a:extLst>
          </p:cNvPr>
          <p:cNvSpPr txBox="1">
            <a:spLocks/>
          </p:cNvSpPr>
          <p:nvPr/>
        </p:nvSpPr>
        <p:spPr>
          <a:xfrm>
            <a:off x="15728819" y="4748685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DDF09EBB-A57D-4256-82A8-FAB7DE2C1786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6279969" y="4561581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1294E8E-FB90-2C80-68B1-26D8393F9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104752" y="4351167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4439111E-D1AD-7D44-6E77-74E43F02C05F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6279967" y="4563908"/>
            <a:ext cx="915126" cy="1225150"/>
          </a:xfrm>
          <a:prstGeom prst="bentConnector3">
            <a:avLst>
              <a:gd name="adj1" fmla="val 505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DC2C7FD-2DC2-0D72-C1B6-864A211EAC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9042" y="4720622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E1EC7AAC-2443-1FF5-3007-05305A3E4EC9}"/>
              </a:ext>
            </a:extLst>
          </p:cNvPr>
          <p:cNvSpPr txBox="1">
            <a:spLocks/>
          </p:cNvSpPr>
          <p:nvPr/>
        </p:nvSpPr>
        <p:spPr>
          <a:xfrm>
            <a:off x="13810358" y="5189190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48F3A98-8856-E420-D3C3-A40240356064}"/>
              </a:ext>
            </a:extLst>
          </p:cNvPr>
          <p:cNvSpPr txBox="1">
            <a:spLocks/>
          </p:cNvSpPr>
          <p:nvPr/>
        </p:nvSpPr>
        <p:spPr>
          <a:xfrm>
            <a:off x="16637661" y="47688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0F2640E8-A7B3-A534-287C-9C05BB9E6582}"/>
              </a:ext>
            </a:extLst>
          </p:cNvPr>
          <p:cNvSpPr/>
          <p:nvPr/>
        </p:nvSpPr>
        <p:spPr>
          <a:xfrm>
            <a:off x="5008053" y="4333347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5BB336C8-DF4F-DEFF-7806-8F4294BF475D}"/>
              </a:ext>
            </a:extLst>
          </p:cNvPr>
          <p:cNvSpPr/>
          <p:nvPr/>
        </p:nvSpPr>
        <p:spPr>
          <a:xfrm>
            <a:off x="5357319" y="4484513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B685C3E7-248E-77E8-1BAB-ED46F5141786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5300213" y="4607180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EDDEDA6F-8664-32BB-857F-6C0E86A3CB43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8666772" y="1051243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D0645DA-F74F-7CFF-1FF6-071DFDEF9133}"/>
              </a:ext>
            </a:extLst>
          </p:cNvPr>
          <p:cNvSpPr txBox="1">
            <a:spLocks/>
          </p:cNvSpPr>
          <p:nvPr/>
        </p:nvSpPr>
        <p:spPr>
          <a:xfrm>
            <a:off x="8267340" y="360894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8E25DDD5-42C8-2CC8-5999-FC87C18DE0EF}"/>
              </a:ext>
            </a:extLst>
          </p:cNvPr>
          <p:cNvSpPr/>
          <p:nvPr/>
        </p:nvSpPr>
        <p:spPr>
          <a:xfrm>
            <a:off x="10548504" y="368175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F2AF587-BA21-73C5-DC0A-305F0F6B29AF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672002" y="3575054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0016E539-2951-835C-D5E7-19D9E7BB4948}"/>
              </a:ext>
            </a:extLst>
          </p:cNvPr>
          <p:cNvSpPr txBox="1">
            <a:spLocks/>
          </p:cNvSpPr>
          <p:nvPr/>
        </p:nvSpPr>
        <p:spPr>
          <a:xfrm>
            <a:off x="12284691" y="405494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E76DE42-BD20-C013-87B0-3621239DD301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012158" y="3802831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9AD5CE1-AD60-16D9-DA4F-F20939BB364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235219" y="3802830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50BE76-5242-98E6-2366-7C7183AAFD19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1748910" y="3804418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943916-F1B9-D257-1C3B-28BA6C5112D4}"/>
              </a:ext>
            </a:extLst>
          </p:cNvPr>
          <p:cNvCxnSpPr>
            <a:cxnSpLocks/>
          </p:cNvCxnSpPr>
          <p:nvPr/>
        </p:nvCxnSpPr>
        <p:spPr>
          <a:xfrm flipH="1">
            <a:off x="3071041" y="6870100"/>
            <a:ext cx="6788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DB88DB12-3C27-8320-37D0-6C7F3B5C32F1}"/>
              </a:ext>
            </a:extLst>
          </p:cNvPr>
          <p:cNvSpPr txBox="1">
            <a:spLocks/>
          </p:cNvSpPr>
          <p:nvPr/>
        </p:nvSpPr>
        <p:spPr>
          <a:xfrm>
            <a:off x="3832233" y="675927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FCD261-62C2-CABE-31D1-6EBD80E55EAA}"/>
              </a:ext>
            </a:extLst>
          </p:cNvPr>
          <p:cNvCxnSpPr>
            <a:cxnSpLocks/>
          </p:cNvCxnSpPr>
          <p:nvPr/>
        </p:nvCxnSpPr>
        <p:spPr>
          <a:xfrm flipH="1">
            <a:off x="3071041" y="7117061"/>
            <a:ext cx="678826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38DFB8F2-C0FA-D06D-4CF4-85EFDCD27685}"/>
              </a:ext>
            </a:extLst>
          </p:cNvPr>
          <p:cNvSpPr txBox="1">
            <a:spLocks/>
          </p:cNvSpPr>
          <p:nvPr/>
        </p:nvSpPr>
        <p:spPr>
          <a:xfrm>
            <a:off x="3843308" y="6983062"/>
            <a:ext cx="159035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Monitoring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L 도형 41">
            <a:extLst>
              <a:ext uri="{FF2B5EF4-FFF2-40B4-BE49-F238E27FC236}">
                <a16:creationId xmlns:a16="http://schemas.microsoft.com/office/drawing/2014/main" id="{C0F6AF3C-784E-E951-9D24-BF6395DAD645}"/>
              </a:ext>
            </a:extLst>
          </p:cNvPr>
          <p:cNvSpPr/>
          <p:nvPr/>
        </p:nvSpPr>
        <p:spPr>
          <a:xfrm flipH="1">
            <a:off x="7705732" y="4109017"/>
            <a:ext cx="12002302" cy="4301722"/>
          </a:xfrm>
          <a:prstGeom prst="corner">
            <a:avLst>
              <a:gd name="adj1" fmla="val 21264"/>
              <a:gd name="adj2" fmla="val 94171"/>
            </a:avLst>
          </a:prstGeom>
          <a:noFill/>
          <a:ln w="38100">
            <a:solidFill>
              <a:srgbClr val="D82C6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A0D85-2FF2-118A-8373-536CC749488D}"/>
              </a:ext>
            </a:extLst>
          </p:cNvPr>
          <p:cNvSpPr txBox="1"/>
          <p:nvPr/>
        </p:nvSpPr>
        <p:spPr>
          <a:xfrm>
            <a:off x="7836061" y="420331"/>
            <a:ext cx="763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6863" lvl="1" indent="-285750">
              <a:buFont typeface="Arial" panose="020B0604020202020204" pitchFamily="34" charset="0"/>
              <a:buChar char="•"/>
            </a:pPr>
            <a:r>
              <a:rPr kumimoji="1" lang="en-US" altLang="ko-KR" b="1" dirty="0" err="1">
                <a:solidFill>
                  <a:srgbClr val="D82C6C"/>
                </a:solidFill>
              </a:rPr>
              <a:t>Cloudwatch</a:t>
            </a:r>
            <a:r>
              <a:rPr kumimoji="1" lang="ko-KR" altLang="en-US" b="1" dirty="0">
                <a:solidFill>
                  <a:srgbClr val="D82C6C"/>
                </a:solidFill>
              </a:rPr>
              <a:t>로 </a:t>
            </a:r>
            <a:r>
              <a:rPr kumimoji="1" lang="ko-KR" altLang="en-US" b="1" dirty="0" err="1">
                <a:solidFill>
                  <a:srgbClr val="D82C6C"/>
                </a:solidFill>
              </a:rPr>
              <a:t>백엔드</a:t>
            </a:r>
            <a:r>
              <a:rPr kumimoji="1" lang="ko-KR" altLang="en-US" b="1" dirty="0">
                <a:solidFill>
                  <a:srgbClr val="D82C6C"/>
                </a:solidFill>
              </a:rPr>
              <a:t> 주요 </a:t>
            </a:r>
            <a:r>
              <a:rPr kumimoji="1" lang="en-US" altLang="ko-KR" b="1" dirty="0">
                <a:solidFill>
                  <a:srgbClr val="D82C6C"/>
                </a:solidFill>
              </a:rPr>
              <a:t>Metric</a:t>
            </a:r>
            <a:r>
              <a:rPr kumimoji="1" lang="ko-KR" altLang="en-US" b="1" dirty="0">
                <a:solidFill>
                  <a:srgbClr val="D82C6C"/>
                </a:solidFill>
              </a:rPr>
              <a:t> 집계</a:t>
            </a:r>
            <a:endParaRPr kumimoji="1" lang="en-US" altLang="ko-KR" b="1" dirty="0">
              <a:solidFill>
                <a:srgbClr val="D82C6C"/>
              </a:solidFill>
            </a:endParaRP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D82C6C"/>
                </a:solidFill>
              </a:rPr>
              <a:t>Grafana</a:t>
            </a:r>
            <a:r>
              <a:rPr kumimoji="1" lang="ko-KR" altLang="en-US" b="1" dirty="0" err="1">
                <a:solidFill>
                  <a:srgbClr val="D82C6C"/>
                </a:solidFill>
              </a:rPr>
              <a:t>를</a:t>
            </a:r>
            <a:r>
              <a:rPr kumimoji="1" lang="ko-KR" altLang="en-US" b="1" dirty="0">
                <a:solidFill>
                  <a:srgbClr val="D82C6C"/>
                </a:solidFill>
              </a:rPr>
              <a:t> 통한 실시간 모니터링</a:t>
            </a:r>
            <a:endParaRPr kumimoji="1" lang="en-US" altLang="ko-KR" b="1" dirty="0">
              <a:solidFill>
                <a:srgbClr val="D8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9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1997-D0CF-D491-54B6-831CE013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E9AF1C-7087-E8DF-0BC0-CF8AB132A27C}"/>
              </a:ext>
            </a:extLst>
          </p:cNvPr>
          <p:cNvSpPr/>
          <p:nvPr/>
        </p:nvSpPr>
        <p:spPr>
          <a:xfrm>
            <a:off x="13827629" y="4292027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8297FF5B-31DA-D021-7B73-AF3630ACBE72}"/>
              </a:ext>
            </a:extLst>
          </p:cNvPr>
          <p:cNvSpPr/>
          <p:nvPr/>
        </p:nvSpPr>
        <p:spPr>
          <a:xfrm>
            <a:off x="8051502" y="2617630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9CDD1C85-3A65-A07E-2B1D-085C365C74A1}"/>
              </a:ext>
            </a:extLst>
          </p:cNvPr>
          <p:cNvSpPr/>
          <p:nvPr/>
        </p:nvSpPr>
        <p:spPr>
          <a:xfrm>
            <a:off x="10221519" y="3403986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48F56A-820A-BA7D-D899-E3C5C2C2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826" y="537562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FFFA4843-8DFA-3D65-EB09-316608D79B06}"/>
              </a:ext>
            </a:extLst>
          </p:cNvPr>
          <p:cNvSpPr txBox="1">
            <a:spLocks/>
          </p:cNvSpPr>
          <p:nvPr/>
        </p:nvSpPr>
        <p:spPr>
          <a:xfrm>
            <a:off x="15603206" y="581871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73770E0-B473-89A4-BFD2-865E6B777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093" y="5557987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BF3F875-644B-D95C-60E8-1C54589344D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94742" y="5302438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B082AD1-FB5C-58C3-7F2C-FEC6ABCC9EA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24" y="5071130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DDF1CCB7-9B66-ABCA-2DE8-5706FD4A6538}"/>
              </a:ext>
            </a:extLst>
          </p:cNvPr>
          <p:cNvSpPr txBox="1">
            <a:spLocks/>
          </p:cNvSpPr>
          <p:nvPr/>
        </p:nvSpPr>
        <p:spPr>
          <a:xfrm>
            <a:off x="3711169" y="5528146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7A630C61-5ADA-70D9-AF5B-3B1BFA7BD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33" y="495677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E0E1EE2-8A30-43F9-6449-96CE710A33B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8363" y="5076363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52B83847-A3EA-5516-FD07-86D40266C339}"/>
              </a:ext>
            </a:extLst>
          </p:cNvPr>
          <p:cNvSpPr txBox="1">
            <a:spLocks/>
          </p:cNvSpPr>
          <p:nvPr/>
        </p:nvSpPr>
        <p:spPr>
          <a:xfrm>
            <a:off x="2691674" y="55225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8C9940DA-2E65-1603-C1D0-9205EB1724C5}"/>
              </a:ext>
            </a:extLst>
          </p:cNvPr>
          <p:cNvSpPr txBox="1">
            <a:spLocks/>
          </p:cNvSpPr>
          <p:nvPr/>
        </p:nvSpPr>
        <p:spPr>
          <a:xfrm>
            <a:off x="8249387" y="6351128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B410754E-7F8E-1C40-26B2-A350C7EE5B0D}"/>
              </a:ext>
            </a:extLst>
          </p:cNvPr>
          <p:cNvSpPr/>
          <p:nvPr/>
        </p:nvSpPr>
        <p:spPr>
          <a:xfrm>
            <a:off x="10539012" y="61296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5BC2F890-7B55-D79D-F3D1-D1CDFD8C8913}"/>
              </a:ext>
            </a:extLst>
          </p:cNvPr>
          <p:cNvSpPr/>
          <p:nvPr/>
        </p:nvSpPr>
        <p:spPr>
          <a:xfrm>
            <a:off x="10539012" y="64211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C141616F-4FDA-462B-9B3A-F7DEBF670AF5}"/>
              </a:ext>
            </a:extLst>
          </p:cNvPr>
          <p:cNvSpPr/>
          <p:nvPr/>
        </p:nvSpPr>
        <p:spPr>
          <a:xfrm>
            <a:off x="10539012" y="67098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82515C42-FDDD-6236-1C16-1B5CBCC5AD29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3400515" y="5302200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0B830D08-D8A8-5745-5537-83459947998C}"/>
              </a:ext>
            </a:extLst>
          </p:cNvPr>
          <p:cNvSpPr txBox="1">
            <a:spLocks/>
          </p:cNvSpPr>
          <p:nvPr/>
        </p:nvSpPr>
        <p:spPr>
          <a:xfrm>
            <a:off x="8267708" y="5113550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A5BB7586-7C11-7E45-6D16-D33B9BCAE053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61365" y="5302101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EA053B36-26F6-037C-EF9A-96378BA103F4}"/>
              </a:ext>
            </a:extLst>
          </p:cNvPr>
          <p:cNvSpPr/>
          <p:nvPr/>
        </p:nvSpPr>
        <p:spPr>
          <a:xfrm>
            <a:off x="10537131" y="53597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88091D40-40C0-8C41-F820-386DEF91AF78}"/>
              </a:ext>
            </a:extLst>
          </p:cNvPr>
          <p:cNvSpPr/>
          <p:nvPr/>
        </p:nvSpPr>
        <p:spPr>
          <a:xfrm>
            <a:off x="10531450" y="472984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8551994D-33B6-C51A-787A-C4F4F704CE33}"/>
              </a:ext>
            </a:extLst>
          </p:cNvPr>
          <p:cNvSpPr/>
          <p:nvPr/>
        </p:nvSpPr>
        <p:spPr>
          <a:xfrm>
            <a:off x="10537131" y="56670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B923E5-89F5-733F-ECB0-911EA23163AE}"/>
              </a:ext>
            </a:extLst>
          </p:cNvPr>
          <p:cNvSpPr/>
          <p:nvPr/>
        </p:nvSpPr>
        <p:spPr>
          <a:xfrm>
            <a:off x="4842303" y="4192472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C6B929D-7103-6010-C048-BA7D0A3ED2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445" y="582599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20719E3F-254E-5A31-9B05-C652A3F91346}"/>
              </a:ext>
            </a:extLst>
          </p:cNvPr>
          <p:cNvSpPr txBox="1">
            <a:spLocks/>
          </p:cNvSpPr>
          <p:nvPr/>
        </p:nvSpPr>
        <p:spPr>
          <a:xfrm>
            <a:off x="5511076" y="630222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84AEA9D-08B4-A994-B793-5C2B5E2CA6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3808" y="7070776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E4B4325F-A53C-B7BC-7F1A-D4D08B0F0386}"/>
              </a:ext>
            </a:extLst>
          </p:cNvPr>
          <p:cNvSpPr/>
          <p:nvPr/>
        </p:nvSpPr>
        <p:spPr>
          <a:xfrm>
            <a:off x="10539012" y="505418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18BBB0F7-88A6-DFBF-7C7F-84750FC630E4}"/>
              </a:ext>
            </a:extLst>
          </p:cNvPr>
          <p:cNvSpPr txBox="1">
            <a:spLocks/>
          </p:cNvSpPr>
          <p:nvPr/>
        </p:nvSpPr>
        <p:spPr>
          <a:xfrm>
            <a:off x="10746791" y="753921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ED43B7D-0017-68BE-E2E0-EC023729D9D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064554" y="5104768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E8AE0E1-CC76-36BB-5009-8977F13B84D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735556" y="5100568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9E747B8-40B3-991D-3AC1-F171F3F3C0C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388302" y="5089060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E55869DA-8C37-CE37-3516-6EDADBA701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5064" y="7070439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1FE520B5-80C8-4A28-EBA7-989E993EE36D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1742119" y="6069909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0CBA48E-BED3-1823-A106-9D76B1E10FD7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1742122" y="6543091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1252B85A-D44C-E057-A8CF-9E88D6BE422F}"/>
              </a:ext>
            </a:extLst>
          </p:cNvPr>
          <p:cNvSpPr txBox="1">
            <a:spLocks/>
          </p:cNvSpPr>
          <p:nvPr/>
        </p:nvSpPr>
        <p:spPr>
          <a:xfrm>
            <a:off x="8261332" y="7567013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B33AAEF7-7C16-45FD-446C-9C3B9E5F0FAA}"/>
              </a:ext>
            </a:extLst>
          </p:cNvPr>
          <p:cNvSpPr/>
          <p:nvPr/>
        </p:nvSpPr>
        <p:spPr>
          <a:xfrm>
            <a:off x="5014263" y="4951751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C0CF4689-E44E-D7CB-848A-47AF389977AA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012158" y="5302102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D59522B-5EE5-BFD5-C336-FBFC152A6DC4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012161" y="5302102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499936D-0060-2AD5-3D8F-348E249DB7A2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012158" y="2935621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CD598748-3DDF-FC1D-A99D-6867A7AC5014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686964" y="270585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820BF48C-3471-681B-BE44-D2FA3774BC30}"/>
              </a:ext>
            </a:extLst>
          </p:cNvPr>
          <p:cNvSpPr txBox="1">
            <a:spLocks/>
          </p:cNvSpPr>
          <p:nvPr/>
        </p:nvSpPr>
        <p:spPr>
          <a:xfrm>
            <a:off x="12213191" y="3160185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0588BDA5-E008-0105-03E1-60E5D17B3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176472" y="276986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F368B1B1-6AF3-7105-3B83-9ECDF1004858}"/>
              </a:ext>
            </a:extLst>
          </p:cNvPr>
          <p:cNvSpPr txBox="1">
            <a:spLocks/>
          </p:cNvSpPr>
          <p:nvPr/>
        </p:nvSpPr>
        <p:spPr>
          <a:xfrm>
            <a:off x="13675306" y="3160185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BBA49CD4-9291-E9A8-0D46-713AECEF959A}"/>
              </a:ext>
            </a:extLst>
          </p:cNvPr>
          <p:cNvSpPr txBox="1">
            <a:spLocks/>
          </p:cNvSpPr>
          <p:nvPr/>
        </p:nvSpPr>
        <p:spPr>
          <a:xfrm>
            <a:off x="8249386" y="274173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4EF78C88-8E45-4678-499F-31946D03DAB9}"/>
              </a:ext>
            </a:extLst>
          </p:cNvPr>
          <p:cNvSpPr/>
          <p:nvPr/>
        </p:nvSpPr>
        <p:spPr>
          <a:xfrm>
            <a:off x="10539010" y="281104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5ED05866-478B-4919-75B5-FEA8FE2A7F07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1739416" y="2933708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92700553-1FA9-E92B-101B-5CEEAF80042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148291" y="2936520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F6EF768B-E2C0-94C4-CC28-680367FF03AF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217265" y="293371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245B3BB3-94EF-F879-6D7A-426975160BFE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235588" y="4851818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4D2F3209-6619-700D-51B9-E85F266B0C67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235585" y="5200374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3A019814-3632-CB2E-E989-E8C0F559D2C9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235585" y="5307437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69BED4F0-6313-9C28-2546-C7083E8178DF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235585" y="5307434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11D05627-6A9F-8CF3-E12B-8184E59E850E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217264" y="6251612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F510A2B7-B2C6-685B-835E-13EFC493B4D7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217264" y="6543092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3CF49BE5-3A6A-2753-1EE1-8721ECA75958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217264" y="6545015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ED0406C8-2EBB-2BD4-999D-FFE466F976B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1734559" y="4851818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00D29FEA-06ED-06D4-6EDD-F9B5CBB338BD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1742121" y="5176160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C0138602-940A-F166-4761-817CAF476B37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1740238" y="5481735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62C0C40E-6187-F455-4714-F3BEADD16886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8724473" y="5789059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C42F9AFB-1F89-F563-9C33-69A779511A8F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146666" y="3758785"/>
            <a:ext cx="2018153" cy="6078703"/>
          </a:xfrm>
          <a:prstGeom prst="bentConnector4">
            <a:avLst>
              <a:gd name="adj1" fmla="val -12648"/>
              <a:gd name="adj2" fmla="val 925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04A2BB2-80D8-DE1E-7752-7B69E27BA23A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6270253" y="5608336"/>
            <a:ext cx="924840" cy="180722"/>
          </a:xfrm>
          <a:prstGeom prst="bentConnector3">
            <a:avLst>
              <a:gd name="adj1" fmla="val 50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2645A05C-F374-9031-30C5-9C1BFE6FF350}"/>
              </a:ext>
            </a:extLst>
          </p:cNvPr>
          <p:cNvSpPr txBox="1">
            <a:spLocks/>
          </p:cNvSpPr>
          <p:nvPr/>
        </p:nvSpPr>
        <p:spPr>
          <a:xfrm>
            <a:off x="16803836" y="6001801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900D3BCD-4C7E-BEC4-77A6-BB6311C5D3E2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1740238" y="5608336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C0F32501-2A17-DCED-F7FD-2FCAAA4CE2AC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4668340" y="5608337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AC3C599C-8494-A49F-7363-B8F649CE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732" y="663747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A0B5B41B-EA54-92C0-A6CA-8E937FD43D2D}"/>
              </a:ext>
            </a:extLst>
          </p:cNvPr>
          <p:cNvSpPr txBox="1">
            <a:spLocks/>
          </p:cNvSpPr>
          <p:nvPr/>
        </p:nvSpPr>
        <p:spPr>
          <a:xfrm>
            <a:off x="12492081" y="711047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4393F037-6BF3-1F41-7F37-8DD3F27C4FAC}"/>
              </a:ext>
            </a:extLst>
          </p:cNvPr>
          <p:cNvSpPr txBox="1">
            <a:spLocks/>
          </p:cNvSpPr>
          <p:nvPr/>
        </p:nvSpPr>
        <p:spPr>
          <a:xfrm>
            <a:off x="13765839" y="711706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EB5DF74C-44E2-500A-EE9E-81FC4FBF1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663738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B09FA303-C4D7-92C3-5F06-C35F6FFE71CD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085162" y="6870102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F6FAB9AB-C274-0E13-2F21-270BB6626448}"/>
              </a:ext>
            </a:extLst>
          </p:cNvPr>
          <p:cNvSpPr txBox="1">
            <a:spLocks/>
          </p:cNvSpPr>
          <p:nvPr/>
        </p:nvSpPr>
        <p:spPr>
          <a:xfrm>
            <a:off x="13770205" y="631785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F782CA7B-1631-0B86-08F3-C26E54A0B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202910" y="583350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BDDA1FB0-2405-471A-FF0F-0D9410A0F4A8}"/>
              </a:ext>
            </a:extLst>
          </p:cNvPr>
          <p:cNvSpPr txBox="1">
            <a:spLocks/>
          </p:cNvSpPr>
          <p:nvPr/>
        </p:nvSpPr>
        <p:spPr>
          <a:xfrm>
            <a:off x="12257903" y="630176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59F643A6-3A0E-09B1-72D5-2AFB0E6F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03" y="583719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4A4253EF-3A53-945D-2C0B-4CA74F614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814537" y="6177376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67A924EC-AABB-0F24-01B8-19321B3E5595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083535" y="6066219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B5D9902F-D270-02BF-F671-0D46B4C71807}"/>
              </a:ext>
            </a:extLst>
          </p:cNvPr>
          <p:cNvSpPr txBox="1">
            <a:spLocks/>
          </p:cNvSpPr>
          <p:nvPr/>
        </p:nvSpPr>
        <p:spPr>
          <a:xfrm>
            <a:off x="15708874" y="6625274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B0BF96D2-8C2D-CE6D-4923-BDB1C4C3F2B0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4668343" y="6066219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153B997B-E15F-BD66-0BDC-F48790A77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8849750" y="5495534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52E3E02-EBB2-06DC-BCEB-8EE5D2D1E662}"/>
              </a:ext>
            </a:extLst>
          </p:cNvPr>
          <p:cNvSpPr txBox="1">
            <a:spLocks/>
          </p:cNvSpPr>
          <p:nvPr/>
        </p:nvSpPr>
        <p:spPr>
          <a:xfrm>
            <a:off x="18526336" y="6020069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68302107-6B2F-2EE7-64FF-F6D7EDA3ADF3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7657235" y="5789000"/>
            <a:ext cx="1192515" cy="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A8E99759-2498-6D98-7BB1-0F84DB8032DB}"/>
              </a:ext>
            </a:extLst>
          </p:cNvPr>
          <p:cNvSpPr/>
          <p:nvPr/>
        </p:nvSpPr>
        <p:spPr>
          <a:xfrm>
            <a:off x="10532799" y="4437256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D4BB1B3C-44D1-C1B1-FAB2-E5B59BD9F5BC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9253173" y="4559923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F2EA1BF2-CBE6-52F8-6ABE-22493FC9843C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6279967" y="5789060"/>
            <a:ext cx="915126" cy="621033"/>
          </a:xfrm>
          <a:prstGeom prst="bentConnector3">
            <a:avLst>
              <a:gd name="adj1" fmla="val 502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E5BD70BF-4C65-91A1-88E5-F7DC210EEB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61227" y="4327451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F795794-3DFA-6B92-2F9A-A036E1FA1532}"/>
              </a:ext>
            </a:extLst>
          </p:cNvPr>
          <p:cNvSpPr txBox="1">
            <a:spLocks/>
          </p:cNvSpPr>
          <p:nvPr/>
        </p:nvSpPr>
        <p:spPr>
          <a:xfrm>
            <a:off x="12233106" y="477428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AAD092A0-4C51-6EB8-EA05-7B3B5CA9A86D}"/>
              </a:ext>
            </a:extLst>
          </p:cNvPr>
          <p:cNvSpPr/>
          <p:nvPr/>
        </p:nvSpPr>
        <p:spPr>
          <a:xfrm>
            <a:off x="14020809" y="4439477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A33FDB74-0E75-9162-A61F-8B920BD23CD5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126684" y="4560178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D9FE6416-5B78-BCCE-42A1-F2CC3BAF3C8A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818846" y="4333348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A30029F0-9A51-80FE-AD49-0DAB947C2D86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1733205" y="4559925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521A6D06-5368-5514-1E91-FD6BEF7D54CB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4981720" y="4562144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62DDC6C2-23F7-1C03-81CD-0305179D69A2}"/>
              </a:ext>
            </a:extLst>
          </p:cNvPr>
          <p:cNvSpPr txBox="1">
            <a:spLocks/>
          </p:cNvSpPr>
          <p:nvPr/>
        </p:nvSpPr>
        <p:spPr>
          <a:xfrm>
            <a:off x="15728819" y="4748685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31A3A750-739A-25CC-55FA-9A439104789C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6279969" y="4561581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739D855D-A04B-2F7E-DF57-FDB91DA01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104752" y="4351167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3D74CC13-AEBC-5D42-04E2-BB5110280CE4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6279967" y="4563908"/>
            <a:ext cx="915126" cy="1225150"/>
          </a:xfrm>
          <a:prstGeom prst="bentConnector3">
            <a:avLst>
              <a:gd name="adj1" fmla="val 505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20E7711-E936-5E08-28F4-B6F960F0A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9042" y="4720622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F44076E7-42D8-92EE-8A42-B52E51C4DE96}"/>
              </a:ext>
            </a:extLst>
          </p:cNvPr>
          <p:cNvSpPr txBox="1">
            <a:spLocks/>
          </p:cNvSpPr>
          <p:nvPr/>
        </p:nvSpPr>
        <p:spPr>
          <a:xfrm>
            <a:off x="13810358" y="5189190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14EE5FF-2DC5-B64B-2DCF-7BF51ED29642}"/>
              </a:ext>
            </a:extLst>
          </p:cNvPr>
          <p:cNvSpPr txBox="1">
            <a:spLocks/>
          </p:cNvSpPr>
          <p:nvPr/>
        </p:nvSpPr>
        <p:spPr>
          <a:xfrm>
            <a:off x="16637661" y="47688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27E1056C-3BF3-D255-03EC-63EB7CA41DE1}"/>
              </a:ext>
            </a:extLst>
          </p:cNvPr>
          <p:cNvSpPr/>
          <p:nvPr/>
        </p:nvSpPr>
        <p:spPr>
          <a:xfrm>
            <a:off x="5008053" y="4333347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201F59AA-EE11-D1A9-ECD6-0CA5AAFEFBE1}"/>
              </a:ext>
            </a:extLst>
          </p:cNvPr>
          <p:cNvSpPr/>
          <p:nvPr/>
        </p:nvSpPr>
        <p:spPr>
          <a:xfrm>
            <a:off x="5357319" y="4484513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21D308C6-1C3C-7C55-22C0-ABE7988E6F3D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5300213" y="4607180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6EF277B-E1DA-B2FE-B257-E314F40E35C5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8666772" y="1051243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D8B52DC1-EA35-D349-DA10-FE611E500520}"/>
              </a:ext>
            </a:extLst>
          </p:cNvPr>
          <p:cNvSpPr txBox="1">
            <a:spLocks/>
          </p:cNvSpPr>
          <p:nvPr/>
        </p:nvSpPr>
        <p:spPr>
          <a:xfrm>
            <a:off x="8267340" y="360894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21648A11-7D79-F0F2-915B-6FDCD372FF16}"/>
              </a:ext>
            </a:extLst>
          </p:cNvPr>
          <p:cNvSpPr/>
          <p:nvPr/>
        </p:nvSpPr>
        <p:spPr>
          <a:xfrm>
            <a:off x="10548504" y="3681751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B8D39A9-8FCC-D233-EE9C-E407DBCD4DDD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2672002" y="3575054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CD94E734-6ECC-290A-7DC9-8872082313BF}"/>
              </a:ext>
            </a:extLst>
          </p:cNvPr>
          <p:cNvSpPr txBox="1">
            <a:spLocks/>
          </p:cNvSpPr>
          <p:nvPr/>
        </p:nvSpPr>
        <p:spPr>
          <a:xfrm>
            <a:off x="12284691" y="405494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C6B8732-FADD-936E-4B43-AD2364F99FFC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012158" y="3802831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5FFB53-B01C-D6FD-6103-C99C95174CD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235219" y="3802830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C59303-E3A4-CDDC-8EE5-F597189AF26D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1748910" y="3804418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4990A1-148C-D496-8250-8D96DF608E8F}"/>
              </a:ext>
            </a:extLst>
          </p:cNvPr>
          <p:cNvCxnSpPr>
            <a:cxnSpLocks/>
          </p:cNvCxnSpPr>
          <p:nvPr/>
        </p:nvCxnSpPr>
        <p:spPr>
          <a:xfrm flipH="1">
            <a:off x="3071041" y="6870100"/>
            <a:ext cx="6788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5A6B7263-2A51-A9C0-9664-2380A2F74B6B}"/>
              </a:ext>
            </a:extLst>
          </p:cNvPr>
          <p:cNvSpPr txBox="1">
            <a:spLocks/>
          </p:cNvSpPr>
          <p:nvPr/>
        </p:nvSpPr>
        <p:spPr>
          <a:xfrm>
            <a:off x="3832233" y="675927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6898054-5160-88DD-B684-F4F214882FF7}"/>
              </a:ext>
            </a:extLst>
          </p:cNvPr>
          <p:cNvCxnSpPr>
            <a:cxnSpLocks/>
          </p:cNvCxnSpPr>
          <p:nvPr/>
        </p:nvCxnSpPr>
        <p:spPr>
          <a:xfrm flipH="1">
            <a:off x="3071041" y="7117061"/>
            <a:ext cx="678826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C8FD9F4E-2B84-52F0-1778-7C01260BA6F5}"/>
              </a:ext>
            </a:extLst>
          </p:cNvPr>
          <p:cNvSpPr txBox="1">
            <a:spLocks/>
          </p:cNvSpPr>
          <p:nvPr/>
        </p:nvSpPr>
        <p:spPr>
          <a:xfrm>
            <a:off x="3843308" y="6983062"/>
            <a:ext cx="159035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Monitoring Flow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L 도형 41">
            <a:extLst>
              <a:ext uri="{FF2B5EF4-FFF2-40B4-BE49-F238E27FC236}">
                <a16:creationId xmlns:a16="http://schemas.microsoft.com/office/drawing/2014/main" id="{D97F5EE5-1190-A60E-DEA3-229BEC27888F}"/>
              </a:ext>
            </a:extLst>
          </p:cNvPr>
          <p:cNvSpPr/>
          <p:nvPr/>
        </p:nvSpPr>
        <p:spPr>
          <a:xfrm flipH="1" flipV="1">
            <a:off x="10383637" y="4292027"/>
            <a:ext cx="7527791" cy="1045644"/>
          </a:xfrm>
          <a:prstGeom prst="corner">
            <a:avLst>
              <a:gd name="adj1" fmla="val 42447"/>
              <a:gd name="adj2" fmla="val 407682"/>
            </a:avLst>
          </a:prstGeom>
          <a:noFill/>
          <a:ln w="38100">
            <a:solidFill>
              <a:srgbClr val="D82C6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3DB3DF-0C61-1812-24DA-200494B72CF8}"/>
              </a:ext>
            </a:extLst>
          </p:cNvPr>
          <p:cNvSpPr txBox="1"/>
          <p:nvPr/>
        </p:nvSpPr>
        <p:spPr>
          <a:xfrm>
            <a:off x="7836061" y="420331"/>
            <a:ext cx="7639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6863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D82C6C"/>
                </a:solidFill>
              </a:rPr>
              <a:t>클라이언트에서 로그 자동 </a:t>
            </a:r>
            <a:r>
              <a:rPr kumimoji="1" lang="en-US" altLang="ko-KR" b="1" dirty="0">
                <a:solidFill>
                  <a:srgbClr val="D82C6C"/>
                </a:solidFill>
              </a:rPr>
              <a:t>Flush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D82C6C"/>
                </a:solidFill>
              </a:rPr>
              <a:t>APIGW – Lambda – KDF</a:t>
            </a:r>
            <a:r>
              <a:rPr kumimoji="1" lang="ko-KR" altLang="en-US" b="1" dirty="0" err="1">
                <a:solidFill>
                  <a:srgbClr val="D82C6C"/>
                </a:solidFill>
              </a:rPr>
              <a:t>를</a:t>
            </a:r>
            <a:r>
              <a:rPr kumimoji="1" lang="ko-KR" altLang="en-US" b="1" dirty="0">
                <a:solidFill>
                  <a:srgbClr val="D82C6C"/>
                </a:solidFill>
              </a:rPr>
              <a:t> 통해 </a:t>
            </a:r>
            <a:r>
              <a:rPr kumimoji="1" lang="en-US" altLang="ko-KR" b="1" dirty="0">
                <a:solidFill>
                  <a:srgbClr val="D82C6C"/>
                </a:solidFill>
              </a:rPr>
              <a:t>S3 </a:t>
            </a:r>
            <a:r>
              <a:rPr kumimoji="1" lang="ko-KR" altLang="en-US" b="1" dirty="0">
                <a:solidFill>
                  <a:srgbClr val="D82C6C"/>
                </a:solidFill>
              </a:rPr>
              <a:t>저장</a:t>
            </a:r>
            <a:endParaRPr kumimoji="1" lang="en-US" altLang="ko-KR" b="1" dirty="0">
              <a:solidFill>
                <a:srgbClr val="D82C6C"/>
              </a:solidFill>
            </a:endParaRP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D82C6C"/>
                </a:solidFill>
              </a:rPr>
              <a:t>Athena</a:t>
            </a:r>
            <a:r>
              <a:rPr kumimoji="1" lang="ko-KR" altLang="en-US" b="1" dirty="0" err="1">
                <a:solidFill>
                  <a:srgbClr val="D82C6C"/>
                </a:solidFill>
              </a:rPr>
              <a:t>를</a:t>
            </a:r>
            <a:r>
              <a:rPr kumimoji="1" lang="ko-KR" altLang="en-US" b="1" dirty="0">
                <a:solidFill>
                  <a:srgbClr val="D82C6C"/>
                </a:solidFill>
              </a:rPr>
              <a:t> 통한 쿼리 작업을 거쳐 </a:t>
            </a:r>
            <a:r>
              <a:rPr kumimoji="1" lang="en-US" altLang="ko-KR" b="1" dirty="0">
                <a:solidFill>
                  <a:srgbClr val="D82C6C"/>
                </a:solidFill>
              </a:rPr>
              <a:t>Tableau</a:t>
            </a:r>
            <a:r>
              <a:rPr kumimoji="1" lang="ko-KR" altLang="en-US" b="1" dirty="0">
                <a:solidFill>
                  <a:srgbClr val="D82C6C"/>
                </a:solidFill>
              </a:rPr>
              <a:t>로 분석 </a:t>
            </a:r>
            <a:r>
              <a:rPr kumimoji="1" lang="en-US" altLang="ko-KR" b="1" dirty="0">
                <a:solidFill>
                  <a:srgbClr val="D82C6C"/>
                </a:solidFill>
              </a:rPr>
              <a:t>(TBD)</a:t>
            </a:r>
          </a:p>
        </p:txBody>
      </p:sp>
    </p:spTree>
    <p:extLst>
      <p:ext uri="{BB962C8B-B14F-4D97-AF65-F5344CB8AC3E}">
        <p14:creationId xmlns:p14="http://schemas.microsoft.com/office/powerpoint/2010/main" val="23307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614" y="2507692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4498635" y="3468352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614" y="2507692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4352372" y="299064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470366" y="4571207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1" y="561981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5823909" y="607069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6426221" y="5838343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074088" y="5838343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4590498" y="610341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447079" y="585253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002088" y="563201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465122" y="457756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65" y="456952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8870979" y="571637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53270" y="538190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8630201" y="457755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8617585" y="4569520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7140" y="460861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614" y="2507692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4352372" y="294162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470369" y="4571207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1" y="561981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5823909" y="607069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426221" y="5838343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8277038" y="5838343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4590498" y="610341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47079" y="585253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002088" y="563201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61" y="651728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124775" y="697808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5728075" y="585959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6934688" y="5464323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408" y="5992505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7316914" y="643084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799" y="676163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240904" y="7248975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686510" y="6624070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465122" y="457756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65" y="456952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073929" y="571637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53270" y="538190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614" y="2507692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4352372" y="294162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9494638" y="457755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470369" y="4571207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1" y="561981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5823909" y="607069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426221" y="5838343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8277034" y="5824901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4590498" y="610341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447079" y="585253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002088" y="563201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61" y="651728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124775" y="697808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5728075" y="585959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6934688" y="5464323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408" y="5992505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7316914" y="643084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799" y="676163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240904" y="7248975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686510" y="6624070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465125" y="457756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65" y="456952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073929" y="571637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9079" y="5601030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1324814" y="527839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9994" y="6156367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1653572" y="6627869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2828465" y="5824901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53270" y="538190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1486251" y="536469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1486251" y="562465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9435003" y="611004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614" y="2507692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4352372" y="294162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9494638" y="457755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470369" y="4571207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1" y="561981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5823909" y="607069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6426221" y="5838343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8277034" y="5824901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4590498" y="610341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447079" y="585253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002088" y="563201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61" y="651728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124775" y="697808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5728075" y="585959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6934688" y="5464323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408" y="5992505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7316914" y="643084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799" y="676163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240904" y="7248975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686510" y="6624070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465125" y="457756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65" y="456952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073929" y="571637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9989" y="5589452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079" y="5601030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1324814" y="527839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9994" y="6156367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1653572" y="6627869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2828465" y="5824901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53270" y="538190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45500" y="5589452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3791973" y="605885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1486251" y="536469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1486251" y="562465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1486251" y="58874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9435003" y="611004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8512373" y="61034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9494638" y="457755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470369" y="4577557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1" y="561981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5823909" y="607069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6426221" y="5838343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277034" y="5824901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4590498" y="610341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5447079" y="585253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002088" y="563201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61" y="651728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124775" y="697808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5728075" y="585959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6934688" y="5464323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408" y="5992505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316914" y="643084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799" y="676163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240904" y="7248975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686510" y="6624070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465125" y="457756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65" y="456952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073929" y="571637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9989" y="5589452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220614" y="2507692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4352372" y="294162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079" y="5601030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1324814" y="527839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9994" y="6156367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1653572" y="6627869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2828465" y="5824901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5260" y="5606594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0296180" y="611004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53270" y="538190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45500" y="558945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3791973" y="605885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1486251" y="536469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1486251" y="562465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1486251" y="58874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98329" y="559282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2938516" y="605885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435003" y="611004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512373" y="61034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3474" y="467917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7674541" y="5354053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316914" y="51053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9494638" y="390342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47661" y="3903423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06" y="44152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218724" y="486608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6821036" y="464181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680739" y="463065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4985313" y="489881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5841894" y="4647929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396903" y="442740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76" y="531268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519590" y="5773485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122890" y="465498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711729" y="552635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759" y="564302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228864" y="6069575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46947" y="3895386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43" y="3895386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9223" y="6556894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079" y="4399993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1324814" y="415139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9994" y="5029370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1653572" y="550087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4514904" y="460616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0565260" y="4405557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0296180" y="490900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53270" y="416391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045500" y="437145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3791973" y="484085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1486251" y="42376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1486251" y="449766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1486251" y="4760490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198329" y="437483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2938516" y="484085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435003" y="490900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7581693" y="702178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7270856" y="564302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144296" y="606919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8257211" y="615066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250929" y="5439372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7501929" y="541981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7682246" y="616884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7293882" y="416641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39223" y="5073203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7473189" y="425351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7473189" y="45134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7473189" y="477631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070294" y="577348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8304672" y="494263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000380" y="4619633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3662075" y="4605784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2689360" y="4605784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8676298" y="4375490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8676298" y="4630656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140409" y="4623115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5666861" y="3546096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938" y="52613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3286287" y="574156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4828549" y="620493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192206" y="570668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4248940" y="7106388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076798" y="79540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7871" y="645302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220362" y="694896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4387" y="8335167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055" y="534481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000816" y="2373619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996" y="536386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299050" y="58361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837611" y="2875000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249910" y="426430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860256" y="4767751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3482" y="249799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212247" y="264030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4963279" y="31152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124205" y="4300983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235509" y="2640300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0957729" y="3995419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52391" y="583598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056857" y="8800059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210598" y="262932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082650" y="313105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0682268" y="5153040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04292" y="7458533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0841523" y="52723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0841523" y="55322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0841523" y="5795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5681647" y="2875000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124205" y="2546677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30" y="2641882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051154" y="3079784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055" y="6384555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52391" y="6875729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2961491" y="270430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6704909" y="2875000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8327310" y="2872549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9756556" y="2860395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073476" y="477874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0692639" y="372448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04292" y="4256122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0851894" y="39334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9790381" y="5394302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8365362" y="4682586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2504959" y="3142343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1672737" y="2860395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526" y="661521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852244" y="7374386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118056" y="8141934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0851599" y="6193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0851599" y="645302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0851599" y="67158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9790381" y="6315030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9790381" y="5575474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9790381" y="5575474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9790381" y="6574996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9790381" y="6615223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8365362" y="4682586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185924" y="5494046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1452247" y="3399056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175532" y="2624625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5986273" y="31152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9776529" y="8222011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618879" y="7681069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4828549" y="530264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192206" y="480439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3879368" y="5037108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3879368" y="5494046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4852246" y="5939398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185919" y="6421325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0845501" y="698209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9790381" y="6615223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14993</TotalTime>
  <Words>1176</Words>
  <Application>Microsoft Macintosh PowerPoint</Application>
  <PresentationFormat>사용자 지정</PresentationFormat>
  <Paragraphs>524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Wingdings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95</cp:revision>
  <dcterms:created xsi:type="dcterms:W3CDTF">2024-07-09T15:08:39Z</dcterms:created>
  <dcterms:modified xsi:type="dcterms:W3CDTF">2025-05-30T07:33:40Z</dcterms:modified>
</cp:coreProperties>
</file>