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9"/>
    <a:srgbClr val="EBE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2"/>
    <p:restoredTop sz="94694"/>
  </p:normalViewPr>
  <p:slideViewPr>
    <p:cSldViewPr snapToGrid="0">
      <p:cViewPr varScale="1">
        <p:scale>
          <a:sx n="114" d="100"/>
          <a:sy n="114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EC0A9-570C-06F3-8016-C6BED8CF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8C6F1-2F1C-0F04-0FE7-F65E20CD1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755D4-9F5A-131F-3A1C-F70AA8A7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A897C-1AA3-5113-180F-5ADCAAEE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9766D-DA02-B81D-F1C2-CE4199E5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328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CCD12-D456-1EF6-042C-C702FFCD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6CC86-D638-D14F-BFC9-3889C98D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AC440-F256-33E4-2FD6-B14ECAE4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459D2-6418-C0E7-F43D-0ACAD12F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59ECE-3A53-DCAA-03D7-524A6BC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791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497F9-7913-E4F1-0515-14DAFC26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95125A-407D-276E-6E38-9A73F89F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18D7B-9A9E-92A4-FCA1-59C4ECD0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BAD64-4E0D-6A9C-A3BC-3D9825B0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7C9BF-6EA4-93E6-37B7-A5C6D216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67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F760-2AA9-6BB4-1780-61D1F151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4945B-9BA6-556F-D376-EE6C44B4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AA152-A00B-7577-88A2-57F1BAE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E9AD1-46E5-9829-2561-0A94E9AE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C798F-FF6A-2D69-F66F-EB5C06C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67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2047-2967-98F3-926D-0FA97A8A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50CA9-6E69-9F5B-1185-01765C10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DE814-912D-2BD2-1C7D-87C0B349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92FF8-D85B-2A0B-2816-4E708448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6B18F-539F-5AC7-4CF9-8184CABD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26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9186B-1C68-A2BA-ABA9-EAAF35E6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F4201-9115-352F-5583-BAF7BF85E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64DA1-5133-9E8C-F3CF-B8791D0D9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3E92F-0423-8C9E-DFE7-38101C5C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85371B-E585-347C-342D-4E6A22EC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CDAA1-55CE-2EC3-3B03-4606E5E9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728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8D106-C8DE-2EB3-6B59-6F0CF8B6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BFB3C-F039-B7F0-BE8B-79BB3A14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C8DAD-68D8-D5C8-E9C1-1DAA10FB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115E61-FFCA-FD19-5EE8-DAB4B0C19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1D5BB-1BFD-B39C-AB79-1D1825F18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5ABACA-8332-79E4-0D1E-9D85CAA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901668-4214-4AD4-01DB-FB2FD96A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9C07DD-7544-FDDD-5FC0-23FF7675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24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2AC1-B377-4386-5F26-8439ACDA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EE31B4-4E2A-90E5-F560-155A45AC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96626-A892-C20E-7AE1-EAE35689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9A3C8B-299F-8944-AE5F-53285E25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152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ACA581-4FC7-BFB2-238C-A5486F7A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7B2296-6D48-2237-A5B8-B4B97217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92A16-52F7-8E07-ADCF-D363B4E9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299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677F6-D507-6027-980C-5A4D898D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A36A6-8353-B043-8DDB-655F2525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A8DDD-0BC4-D88C-F74A-76AAE3E9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ACA2D-94A0-5383-207A-62AC5302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C698D-1DCE-B790-1241-283AF23C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0CA8C-750B-ECCE-5C6F-C2A86C50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696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5C8E8-2739-9D71-315D-BC37EB10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D90BD8-BEFF-56AB-D2F7-9F0823611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E9A1E-41ED-CAFB-D26B-92D2C9E9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F75E8-B08C-6FED-4BF2-1FF6A087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DA723-2359-5F82-60EC-01D270E9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890E5-2294-E196-39B7-2754BE1B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29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1DAFAB-471C-EB04-A0CD-B9A1FDE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6A705-3709-4D6C-E441-852F8DE72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CC290-55EB-C7D7-718B-44667386C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9A366-AF62-6845-975E-FC3B3834C0E4}" type="datetimeFigureOut">
              <a:rPr kumimoji="1" lang="ko-KR" altLang="en-US" smtClean="0"/>
              <a:t>2025. 5. 5.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19E0-34B8-1DC7-92C2-223A99260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544B8-E04B-FAC5-45C7-127F1C213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30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Ep0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40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Ep8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20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Ep9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88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Ep10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366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Ep11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16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Ep12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2814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Ep13-1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729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Ep13-2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8612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Ep14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362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Ep15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4213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Ep16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60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487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Ep17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736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Ep2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4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Ep3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34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Ep4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52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Ep5-1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64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Ep5-2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5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Ep6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54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Ep7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42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160</Words>
  <Application>Microsoft Macintosh PowerPoint</Application>
  <PresentationFormat>와이드스크린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Pretendard</vt:lpstr>
      <vt:lpstr>Pretendard ExtraLight</vt:lpstr>
      <vt:lpstr>Arial</vt:lpstr>
      <vt:lpstr>Red Rose</vt:lpstr>
      <vt:lpstr>Office 테마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4</cp:revision>
  <dcterms:created xsi:type="dcterms:W3CDTF">2025-02-26T09:44:30Z</dcterms:created>
  <dcterms:modified xsi:type="dcterms:W3CDTF">2025-05-05T12:18:50Z</dcterms:modified>
</cp:coreProperties>
</file>