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5197E-5910-48C6-8A13-F88E8E31F914}" v="22" dt="2022-07-29T06:47:18.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1" d="100"/>
          <a:sy n="91" d="100"/>
        </p:scale>
        <p:origin x="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Sun" userId="fb86463c7cb4d0c4" providerId="LiveId" clId="{E3D5197E-5910-48C6-8A13-F88E8E31F914}"/>
    <pc:docChg chg="custSel addSld modSld">
      <pc:chgData name="Nicole Sun" userId="fb86463c7cb4d0c4" providerId="LiveId" clId="{E3D5197E-5910-48C6-8A13-F88E8E31F914}" dt="2022-07-29T06:47:22.519" v="318" actId="1076"/>
      <pc:docMkLst>
        <pc:docMk/>
      </pc:docMkLst>
      <pc:sldChg chg="modSp mod setBg">
        <pc:chgData name="Nicole Sun" userId="fb86463c7cb4d0c4" providerId="LiveId" clId="{E3D5197E-5910-48C6-8A13-F88E8E31F914}" dt="2022-07-29T06:47:22.519" v="318" actId="1076"/>
        <pc:sldMkLst>
          <pc:docMk/>
          <pc:sldMk cId="64562501" sldId="256"/>
        </pc:sldMkLst>
        <pc:spChg chg="mod">
          <ac:chgData name="Nicole Sun" userId="fb86463c7cb4d0c4" providerId="LiveId" clId="{E3D5197E-5910-48C6-8A13-F88E8E31F914}" dt="2022-07-29T06:47:22.519" v="318" actId="1076"/>
          <ac:spMkLst>
            <pc:docMk/>
            <pc:sldMk cId="64562501" sldId="256"/>
            <ac:spMk id="3" creationId="{419BE48E-7456-0898-8B31-E32CB3EB8EEB}"/>
          </ac:spMkLst>
        </pc:spChg>
      </pc:sldChg>
      <pc:sldChg chg="modSp mod">
        <pc:chgData name="Nicole Sun" userId="fb86463c7cb4d0c4" providerId="LiveId" clId="{E3D5197E-5910-48C6-8A13-F88E8E31F914}" dt="2022-07-29T06:19:24.659" v="11" actId="2711"/>
        <pc:sldMkLst>
          <pc:docMk/>
          <pc:sldMk cId="781226201" sldId="257"/>
        </pc:sldMkLst>
        <pc:spChg chg="mod">
          <ac:chgData name="Nicole Sun" userId="fb86463c7cb4d0c4" providerId="LiveId" clId="{E3D5197E-5910-48C6-8A13-F88E8E31F914}" dt="2022-07-29T06:19:24.659" v="11" actId="2711"/>
          <ac:spMkLst>
            <pc:docMk/>
            <pc:sldMk cId="781226201" sldId="257"/>
            <ac:spMk id="3" creationId="{28A951F5-D929-A8F1-C4E7-11485ABF8D43}"/>
          </ac:spMkLst>
        </pc:spChg>
      </pc:sldChg>
      <pc:sldChg chg="modSp mod">
        <pc:chgData name="Nicole Sun" userId="fb86463c7cb4d0c4" providerId="LiveId" clId="{E3D5197E-5910-48C6-8A13-F88E8E31F914}" dt="2022-07-29T06:19:35.655" v="12" actId="2711"/>
        <pc:sldMkLst>
          <pc:docMk/>
          <pc:sldMk cId="1677754320" sldId="259"/>
        </pc:sldMkLst>
        <pc:spChg chg="mod">
          <ac:chgData name="Nicole Sun" userId="fb86463c7cb4d0c4" providerId="LiveId" clId="{E3D5197E-5910-48C6-8A13-F88E8E31F914}" dt="2022-07-29T06:19:35.655" v="12" actId="2711"/>
          <ac:spMkLst>
            <pc:docMk/>
            <pc:sldMk cId="1677754320" sldId="259"/>
            <ac:spMk id="2" creationId="{43EF6475-CBB7-F8D6-9A99-08064E34FD9E}"/>
          </ac:spMkLst>
        </pc:spChg>
      </pc:sldChg>
      <pc:sldChg chg="delSp modSp new mod">
        <pc:chgData name="Nicole Sun" userId="fb86463c7cb4d0c4" providerId="LiveId" clId="{E3D5197E-5910-48C6-8A13-F88E8E31F914}" dt="2022-07-29T06:20:42.276" v="22" actId="1076"/>
        <pc:sldMkLst>
          <pc:docMk/>
          <pc:sldMk cId="3600097693" sldId="260"/>
        </pc:sldMkLst>
        <pc:spChg chg="mod">
          <ac:chgData name="Nicole Sun" userId="fb86463c7cb4d0c4" providerId="LiveId" clId="{E3D5197E-5910-48C6-8A13-F88E8E31F914}" dt="2022-07-29T06:20:42.276" v="22" actId="1076"/>
          <ac:spMkLst>
            <pc:docMk/>
            <pc:sldMk cId="3600097693" sldId="260"/>
            <ac:spMk id="2" creationId="{2B236C75-ACC8-8AA7-2FD1-4A3FF3270BD5}"/>
          </ac:spMkLst>
        </pc:spChg>
        <pc:spChg chg="del mod">
          <ac:chgData name="Nicole Sun" userId="fb86463c7cb4d0c4" providerId="LiveId" clId="{E3D5197E-5910-48C6-8A13-F88E8E31F914}" dt="2022-07-29T06:20:33.381" v="16" actId="478"/>
          <ac:spMkLst>
            <pc:docMk/>
            <pc:sldMk cId="3600097693" sldId="260"/>
            <ac:spMk id="3" creationId="{25BEA5E0-400D-1E67-F167-89A42E075AA5}"/>
          </ac:spMkLst>
        </pc:spChg>
      </pc:sldChg>
      <pc:sldChg chg="addSp delSp modSp new mod">
        <pc:chgData name="Nicole Sun" userId="fb86463c7cb4d0c4" providerId="LiveId" clId="{E3D5197E-5910-48C6-8A13-F88E8E31F914}" dt="2022-07-29T06:25:17.304" v="46" actId="1076"/>
        <pc:sldMkLst>
          <pc:docMk/>
          <pc:sldMk cId="3815838524" sldId="261"/>
        </pc:sldMkLst>
        <pc:spChg chg="mod">
          <ac:chgData name="Nicole Sun" userId="fb86463c7cb4d0c4" providerId="LiveId" clId="{E3D5197E-5910-48C6-8A13-F88E8E31F914}" dt="2022-07-29T06:23:12.290" v="40" actId="20577"/>
          <ac:spMkLst>
            <pc:docMk/>
            <pc:sldMk cId="3815838524" sldId="261"/>
            <ac:spMk id="2" creationId="{3E5B8CC0-3936-B705-C965-54BF7D55E4F9}"/>
          </ac:spMkLst>
        </pc:spChg>
        <pc:spChg chg="del">
          <ac:chgData name="Nicole Sun" userId="fb86463c7cb4d0c4" providerId="LiveId" clId="{E3D5197E-5910-48C6-8A13-F88E8E31F914}" dt="2022-07-29T06:24:38.371" v="41" actId="931"/>
          <ac:spMkLst>
            <pc:docMk/>
            <pc:sldMk cId="3815838524" sldId="261"/>
            <ac:spMk id="3" creationId="{8C6BD2A5-B9FE-26D8-2D2F-333DEF0E5291}"/>
          </ac:spMkLst>
        </pc:spChg>
        <pc:picChg chg="add mod">
          <ac:chgData name="Nicole Sun" userId="fb86463c7cb4d0c4" providerId="LiveId" clId="{E3D5197E-5910-48C6-8A13-F88E8E31F914}" dt="2022-07-29T06:25:17.304" v="46" actId="1076"/>
          <ac:picMkLst>
            <pc:docMk/>
            <pc:sldMk cId="3815838524" sldId="261"/>
            <ac:picMk id="5" creationId="{60CCDE24-912D-0024-D953-EAF6AAFACEDA}"/>
          </ac:picMkLst>
        </pc:picChg>
        <pc:picChg chg="add mod">
          <ac:chgData name="Nicole Sun" userId="fb86463c7cb4d0c4" providerId="LiveId" clId="{E3D5197E-5910-48C6-8A13-F88E8E31F914}" dt="2022-07-29T06:25:14.707" v="45" actId="14100"/>
          <ac:picMkLst>
            <pc:docMk/>
            <pc:sldMk cId="3815838524" sldId="261"/>
            <ac:picMk id="7" creationId="{F76B021E-F8CB-AA3D-57D4-B5B90161E12D}"/>
          </ac:picMkLst>
        </pc:picChg>
      </pc:sldChg>
      <pc:sldChg chg="addSp delSp modSp new mod">
        <pc:chgData name="Nicole Sun" userId="fb86463c7cb4d0c4" providerId="LiveId" clId="{E3D5197E-5910-48C6-8A13-F88E8E31F914}" dt="2022-07-29T06:27:15.749" v="64" actId="1076"/>
        <pc:sldMkLst>
          <pc:docMk/>
          <pc:sldMk cId="3086210678" sldId="262"/>
        </pc:sldMkLst>
        <pc:spChg chg="mod">
          <ac:chgData name="Nicole Sun" userId="fb86463c7cb4d0c4" providerId="LiveId" clId="{E3D5197E-5910-48C6-8A13-F88E8E31F914}" dt="2022-07-29T06:26:35.985" v="61" actId="2711"/>
          <ac:spMkLst>
            <pc:docMk/>
            <pc:sldMk cId="3086210678" sldId="262"/>
            <ac:spMk id="2" creationId="{29EFB81A-2550-1BA7-65FB-8D4645AC8488}"/>
          </ac:spMkLst>
        </pc:spChg>
        <pc:spChg chg="del">
          <ac:chgData name="Nicole Sun" userId="fb86463c7cb4d0c4" providerId="LiveId" clId="{E3D5197E-5910-48C6-8A13-F88E8E31F914}" dt="2022-07-29T06:27:11.117" v="62" actId="931"/>
          <ac:spMkLst>
            <pc:docMk/>
            <pc:sldMk cId="3086210678" sldId="262"/>
            <ac:spMk id="3" creationId="{AD2F9F3C-4E0D-118B-A217-9FB28B8ABCA6}"/>
          </ac:spMkLst>
        </pc:spChg>
        <pc:picChg chg="add mod">
          <ac:chgData name="Nicole Sun" userId="fb86463c7cb4d0c4" providerId="LiveId" clId="{E3D5197E-5910-48C6-8A13-F88E8E31F914}" dt="2022-07-29T06:27:15.749" v="64" actId="1076"/>
          <ac:picMkLst>
            <pc:docMk/>
            <pc:sldMk cId="3086210678" sldId="262"/>
            <ac:picMk id="5" creationId="{0B00BFDB-06C6-4023-7E74-9B6EAE917F25}"/>
          </ac:picMkLst>
        </pc:picChg>
      </pc:sldChg>
      <pc:sldChg chg="addSp delSp modSp new mod">
        <pc:chgData name="Nicole Sun" userId="fb86463c7cb4d0c4" providerId="LiveId" clId="{E3D5197E-5910-48C6-8A13-F88E8E31F914}" dt="2022-07-29T06:30:10.993" v="91" actId="1076"/>
        <pc:sldMkLst>
          <pc:docMk/>
          <pc:sldMk cId="3065287035" sldId="263"/>
        </pc:sldMkLst>
        <pc:spChg chg="mod">
          <ac:chgData name="Nicole Sun" userId="fb86463c7cb4d0c4" providerId="LiveId" clId="{E3D5197E-5910-48C6-8A13-F88E8E31F914}" dt="2022-07-29T06:28:38.540" v="79" actId="20577"/>
          <ac:spMkLst>
            <pc:docMk/>
            <pc:sldMk cId="3065287035" sldId="263"/>
            <ac:spMk id="2" creationId="{159180CF-A863-0DF4-355B-C486C50EF7D9}"/>
          </ac:spMkLst>
        </pc:spChg>
        <pc:spChg chg="del">
          <ac:chgData name="Nicole Sun" userId="fb86463c7cb4d0c4" providerId="LiveId" clId="{E3D5197E-5910-48C6-8A13-F88E8E31F914}" dt="2022-07-29T06:29:39.774" v="80" actId="931"/>
          <ac:spMkLst>
            <pc:docMk/>
            <pc:sldMk cId="3065287035" sldId="263"/>
            <ac:spMk id="3" creationId="{A8F433F9-2E61-785F-3733-E6D62938F54D}"/>
          </ac:spMkLst>
        </pc:spChg>
        <pc:picChg chg="add mod">
          <ac:chgData name="Nicole Sun" userId="fb86463c7cb4d0c4" providerId="LiveId" clId="{E3D5197E-5910-48C6-8A13-F88E8E31F914}" dt="2022-07-29T06:30:10.993" v="91" actId="1076"/>
          <ac:picMkLst>
            <pc:docMk/>
            <pc:sldMk cId="3065287035" sldId="263"/>
            <ac:picMk id="5" creationId="{B57CC692-F481-E152-1A04-36A8B21664B8}"/>
          </ac:picMkLst>
        </pc:picChg>
        <pc:picChg chg="add mod">
          <ac:chgData name="Nicole Sun" userId="fb86463c7cb4d0c4" providerId="LiveId" clId="{E3D5197E-5910-48C6-8A13-F88E8E31F914}" dt="2022-07-29T06:30:08.931" v="90" actId="1076"/>
          <ac:picMkLst>
            <pc:docMk/>
            <pc:sldMk cId="3065287035" sldId="263"/>
            <ac:picMk id="7" creationId="{D35FC908-4A9E-7F60-0A42-A4F4531EB338}"/>
          </ac:picMkLst>
        </pc:picChg>
      </pc:sldChg>
      <pc:sldChg chg="addSp delSp modSp new mod">
        <pc:chgData name="Nicole Sun" userId="fb86463c7cb4d0c4" providerId="LiveId" clId="{E3D5197E-5910-48C6-8A13-F88E8E31F914}" dt="2022-07-29T06:32:21.515" v="121" actId="1076"/>
        <pc:sldMkLst>
          <pc:docMk/>
          <pc:sldMk cId="2834734910" sldId="264"/>
        </pc:sldMkLst>
        <pc:spChg chg="mod">
          <ac:chgData name="Nicole Sun" userId="fb86463c7cb4d0c4" providerId="LiveId" clId="{E3D5197E-5910-48C6-8A13-F88E8E31F914}" dt="2022-07-29T06:30:26.770" v="105" actId="20577"/>
          <ac:spMkLst>
            <pc:docMk/>
            <pc:sldMk cId="2834734910" sldId="264"/>
            <ac:spMk id="2" creationId="{300B93FD-FA3E-C0C4-74DB-CFE629FB9843}"/>
          </ac:spMkLst>
        </pc:spChg>
        <pc:spChg chg="del">
          <ac:chgData name="Nicole Sun" userId="fb86463c7cb4d0c4" providerId="LiveId" clId="{E3D5197E-5910-48C6-8A13-F88E8E31F914}" dt="2022-07-29T06:30:50.730" v="106" actId="931"/>
          <ac:spMkLst>
            <pc:docMk/>
            <pc:sldMk cId="2834734910" sldId="264"/>
            <ac:spMk id="3" creationId="{BE54FB1D-A007-7C06-FA17-985923C61640}"/>
          </ac:spMkLst>
        </pc:spChg>
        <pc:picChg chg="add mod modCrop">
          <ac:chgData name="Nicole Sun" userId="fb86463c7cb4d0c4" providerId="LiveId" clId="{E3D5197E-5910-48C6-8A13-F88E8E31F914}" dt="2022-07-29T06:32:15.729" v="119" actId="1076"/>
          <ac:picMkLst>
            <pc:docMk/>
            <pc:sldMk cId="2834734910" sldId="264"/>
            <ac:picMk id="5" creationId="{BE8E2E0B-3508-B0C6-043D-EFA2F4957B02}"/>
          </ac:picMkLst>
        </pc:picChg>
        <pc:picChg chg="add mod">
          <ac:chgData name="Nicole Sun" userId="fb86463c7cb4d0c4" providerId="LiveId" clId="{E3D5197E-5910-48C6-8A13-F88E8E31F914}" dt="2022-07-29T06:32:21.515" v="121" actId="1076"/>
          <ac:picMkLst>
            <pc:docMk/>
            <pc:sldMk cId="2834734910" sldId="264"/>
            <ac:picMk id="7" creationId="{7451A428-F093-5BE1-2858-7DEF034301D8}"/>
          </ac:picMkLst>
        </pc:picChg>
      </pc:sldChg>
      <pc:sldChg chg="addSp delSp modSp new mod">
        <pc:chgData name="Nicole Sun" userId="fb86463c7cb4d0c4" providerId="LiveId" clId="{E3D5197E-5910-48C6-8A13-F88E8E31F914}" dt="2022-07-29T06:34:06.103" v="135" actId="1076"/>
        <pc:sldMkLst>
          <pc:docMk/>
          <pc:sldMk cId="2822161654" sldId="265"/>
        </pc:sldMkLst>
        <pc:spChg chg="mod">
          <ac:chgData name="Nicole Sun" userId="fb86463c7cb4d0c4" providerId="LiveId" clId="{E3D5197E-5910-48C6-8A13-F88E8E31F914}" dt="2022-07-29T06:33:31.080" v="130" actId="20577"/>
          <ac:spMkLst>
            <pc:docMk/>
            <pc:sldMk cId="2822161654" sldId="265"/>
            <ac:spMk id="2" creationId="{63BED3BF-1628-EBFE-CFFF-8281B527DDA7}"/>
          </ac:spMkLst>
        </pc:spChg>
        <pc:spChg chg="del">
          <ac:chgData name="Nicole Sun" userId="fb86463c7cb4d0c4" providerId="LiveId" clId="{E3D5197E-5910-48C6-8A13-F88E8E31F914}" dt="2022-07-29T06:33:57.300" v="131" actId="931"/>
          <ac:spMkLst>
            <pc:docMk/>
            <pc:sldMk cId="2822161654" sldId="265"/>
            <ac:spMk id="3" creationId="{9793EA8A-1FA9-DE51-46DF-34AED8C0448F}"/>
          </ac:spMkLst>
        </pc:spChg>
        <pc:picChg chg="add mod">
          <ac:chgData name="Nicole Sun" userId="fb86463c7cb4d0c4" providerId="LiveId" clId="{E3D5197E-5910-48C6-8A13-F88E8E31F914}" dt="2022-07-29T06:34:06.103" v="135" actId="1076"/>
          <ac:picMkLst>
            <pc:docMk/>
            <pc:sldMk cId="2822161654" sldId="265"/>
            <ac:picMk id="5" creationId="{E4304A20-B856-3BB7-074C-7AE2347120C4}"/>
          </ac:picMkLst>
        </pc:picChg>
      </pc:sldChg>
      <pc:sldChg chg="addSp delSp modSp new mod">
        <pc:chgData name="Nicole Sun" userId="fb86463c7cb4d0c4" providerId="LiveId" clId="{E3D5197E-5910-48C6-8A13-F88E8E31F914}" dt="2022-07-29T06:35:23.712" v="146" actId="1076"/>
        <pc:sldMkLst>
          <pc:docMk/>
          <pc:sldMk cId="510365327" sldId="266"/>
        </pc:sldMkLst>
        <pc:spChg chg="mod">
          <ac:chgData name="Nicole Sun" userId="fb86463c7cb4d0c4" providerId="LiveId" clId="{E3D5197E-5910-48C6-8A13-F88E8E31F914}" dt="2022-07-29T06:34:47.669" v="139" actId="207"/>
          <ac:spMkLst>
            <pc:docMk/>
            <pc:sldMk cId="510365327" sldId="266"/>
            <ac:spMk id="2" creationId="{CEB0797A-ED75-379B-50C0-2FE9F27FA0C0}"/>
          </ac:spMkLst>
        </pc:spChg>
        <pc:spChg chg="del">
          <ac:chgData name="Nicole Sun" userId="fb86463c7cb4d0c4" providerId="LiveId" clId="{E3D5197E-5910-48C6-8A13-F88E8E31F914}" dt="2022-07-29T06:35:10.878" v="140" actId="931"/>
          <ac:spMkLst>
            <pc:docMk/>
            <pc:sldMk cId="510365327" sldId="266"/>
            <ac:spMk id="3" creationId="{6150E1CC-A672-8EFD-62E9-2A11BA500B8D}"/>
          </ac:spMkLst>
        </pc:spChg>
        <pc:picChg chg="add mod">
          <ac:chgData name="Nicole Sun" userId="fb86463c7cb4d0c4" providerId="LiveId" clId="{E3D5197E-5910-48C6-8A13-F88E8E31F914}" dt="2022-07-29T06:35:23.712" v="146" actId="1076"/>
          <ac:picMkLst>
            <pc:docMk/>
            <pc:sldMk cId="510365327" sldId="266"/>
            <ac:picMk id="5" creationId="{3937CEBB-A08E-BD0D-260B-3C9F0084C82D}"/>
          </ac:picMkLst>
        </pc:picChg>
      </pc:sldChg>
      <pc:sldChg chg="addSp modSp new mod">
        <pc:chgData name="Nicole Sun" userId="fb86463c7cb4d0c4" providerId="LiveId" clId="{E3D5197E-5910-48C6-8A13-F88E8E31F914}" dt="2022-07-29T06:37:40.227" v="168" actId="14100"/>
        <pc:sldMkLst>
          <pc:docMk/>
          <pc:sldMk cId="2931067590" sldId="267"/>
        </pc:sldMkLst>
        <pc:spChg chg="mod">
          <ac:chgData name="Nicole Sun" userId="fb86463c7cb4d0c4" providerId="LiveId" clId="{E3D5197E-5910-48C6-8A13-F88E8E31F914}" dt="2022-07-29T06:36:31.138" v="156" actId="207"/>
          <ac:spMkLst>
            <pc:docMk/>
            <pc:sldMk cId="2931067590" sldId="267"/>
            <ac:spMk id="2" creationId="{C57584EF-E6BB-A2C4-762E-205A1047145F}"/>
          </ac:spMkLst>
        </pc:spChg>
        <pc:spChg chg="mod">
          <ac:chgData name="Nicole Sun" userId="fb86463c7cb4d0c4" providerId="LiveId" clId="{E3D5197E-5910-48C6-8A13-F88E8E31F914}" dt="2022-07-29T06:37:09.320" v="164" actId="20577"/>
          <ac:spMkLst>
            <pc:docMk/>
            <pc:sldMk cId="2931067590" sldId="267"/>
            <ac:spMk id="3" creationId="{0D9592E8-19A3-9022-063B-42D3415ACCE5}"/>
          </ac:spMkLst>
        </pc:spChg>
        <pc:picChg chg="add mod">
          <ac:chgData name="Nicole Sun" userId="fb86463c7cb4d0c4" providerId="LiveId" clId="{E3D5197E-5910-48C6-8A13-F88E8E31F914}" dt="2022-07-29T06:37:40.227" v="168" actId="14100"/>
          <ac:picMkLst>
            <pc:docMk/>
            <pc:sldMk cId="2931067590" sldId="267"/>
            <ac:picMk id="5" creationId="{E72BE5FD-F180-4AEA-C62A-398794CF991C}"/>
          </ac:picMkLst>
        </pc:picChg>
      </pc:sldChg>
      <pc:sldChg chg="addSp delSp modSp new mod">
        <pc:chgData name="Nicole Sun" userId="fb86463c7cb4d0c4" providerId="LiveId" clId="{E3D5197E-5910-48C6-8A13-F88E8E31F914}" dt="2022-07-29T06:40:13.069" v="212" actId="1076"/>
        <pc:sldMkLst>
          <pc:docMk/>
          <pc:sldMk cId="320982985" sldId="268"/>
        </pc:sldMkLst>
        <pc:spChg chg="mod">
          <ac:chgData name="Nicole Sun" userId="fb86463c7cb4d0c4" providerId="LiveId" clId="{E3D5197E-5910-48C6-8A13-F88E8E31F914}" dt="2022-07-29T06:38:50.972" v="181" actId="207"/>
          <ac:spMkLst>
            <pc:docMk/>
            <pc:sldMk cId="320982985" sldId="268"/>
            <ac:spMk id="2" creationId="{C3588062-C0D3-DED2-F668-63E71C7A4F4D}"/>
          </ac:spMkLst>
        </pc:spChg>
        <pc:spChg chg="del">
          <ac:chgData name="Nicole Sun" userId="fb86463c7cb4d0c4" providerId="LiveId" clId="{E3D5197E-5910-48C6-8A13-F88E8E31F914}" dt="2022-07-29T06:39:18.099" v="182" actId="931"/>
          <ac:spMkLst>
            <pc:docMk/>
            <pc:sldMk cId="320982985" sldId="268"/>
            <ac:spMk id="3" creationId="{74DDAA01-FD57-D2E3-B852-4BD080474111}"/>
          </ac:spMkLst>
        </pc:spChg>
        <pc:spChg chg="add mod">
          <ac:chgData name="Nicole Sun" userId="fb86463c7cb4d0c4" providerId="LiveId" clId="{E3D5197E-5910-48C6-8A13-F88E8E31F914}" dt="2022-07-29T06:40:08.085" v="210" actId="1076"/>
          <ac:spMkLst>
            <pc:docMk/>
            <pc:sldMk cId="320982985" sldId="268"/>
            <ac:spMk id="6" creationId="{1450C975-A928-D001-3475-6A238EF80B28}"/>
          </ac:spMkLst>
        </pc:spChg>
        <pc:picChg chg="add mod">
          <ac:chgData name="Nicole Sun" userId="fb86463c7cb4d0c4" providerId="LiveId" clId="{E3D5197E-5910-48C6-8A13-F88E8E31F914}" dt="2022-07-29T06:40:13.069" v="212" actId="1076"/>
          <ac:picMkLst>
            <pc:docMk/>
            <pc:sldMk cId="320982985" sldId="268"/>
            <ac:picMk id="5" creationId="{5E93C60F-4652-AD76-7723-3ECBC830815B}"/>
          </ac:picMkLst>
        </pc:picChg>
      </pc:sldChg>
      <pc:sldChg chg="addSp delSp modSp new mod">
        <pc:chgData name="Nicole Sun" userId="fb86463c7cb4d0c4" providerId="LiveId" clId="{E3D5197E-5910-48C6-8A13-F88E8E31F914}" dt="2022-07-29T06:44:56.724" v="277" actId="1076"/>
        <pc:sldMkLst>
          <pc:docMk/>
          <pc:sldMk cId="3473804209" sldId="269"/>
        </pc:sldMkLst>
        <pc:spChg chg="mod">
          <ac:chgData name="Nicole Sun" userId="fb86463c7cb4d0c4" providerId="LiveId" clId="{E3D5197E-5910-48C6-8A13-F88E8E31F914}" dt="2022-07-29T06:40:46.886" v="223" actId="207"/>
          <ac:spMkLst>
            <pc:docMk/>
            <pc:sldMk cId="3473804209" sldId="269"/>
            <ac:spMk id="2" creationId="{9B4E867B-557A-F392-2160-62BEF99E6370}"/>
          </ac:spMkLst>
        </pc:spChg>
        <pc:spChg chg="del">
          <ac:chgData name="Nicole Sun" userId="fb86463c7cb4d0c4" providerId="LiveId" clId="{E3D5197E-5910-48C6-8A13-F88E8E31F914}" dt="2022-07-29T06:41:07.423" v="224" actId="931"/>
          <ac:spMkLst>
            <pc:docMk/>
            <pc:sldMk cId="3473804209" sldId="269"/>
            <ac:spMk id="3" creationId="{A786D67A-1D53-EC4F-E965-495A453244ED}"/>
          </ac:spMkLst>
        </pc:spChg>
        <pc:spChg chg="add mod">
          <ac:chgData name="Nicole Sun" userId="fb86463c7cb4d0c4" providerId="LiveId" clId="{E3D5197E-5910-48C6-8A13-F88E8E31F914}" dt="2022-07-29T06:44:56.724" v="277" actId="1076"/>
          <ac:spMkLst>
            <pc:docMk/>
            <pc:sldMk cId="3473804209" sldId="269"/>
            <ac:spMk id="6" creationId="{EDDECD18-CB10-AFB4-EB4B-20D0B4255C41}"/>
          </ac:spMkLst>
        </pc:spChg>
        <pc:picChg chg="add mod">
          <ac:chgData name="Nicole Sun" userId="fb86463c7cb4d0c4" providerId="LiveId" clId="{E3D5197E-5910-48C6-8A13-F88E8E31F914}" dt="2022-07-29T06:44:29.050" v="250" actId="1076"/>
          <ac:picMkLst>
            <pc:docMk/>
            <pc:sldMk cId="3473804209" sldId="269"/>
            <ac:picMk id="5" creationId="{9033A583-01D1-2735-F793-33C9188D8F60}"/>
          </ac:picMkLst>
        </pc:picChg>
      </pc:sldChg>
      <pc:sldChg chg="addSp delSp modSp new mod">
        <pc:chgData name="Nicole Sun" userId="fb86463c7cb4d0c4" providerId="LiveId" clId="{E3D5197E-5910-48C6-8A13-F88E8E31F914}" dt="2022-07-29T06:45:21.397" v="298" actId="1076"/>
        <pc:sldMkLst>
          <pc:docMk/>
          <pc:sldMk cId="2685384903" sldId="270"/>
        </pc:sldMkLst>
        <pc:spChg chg="mod">
          <ac:chgData name="Nicole Sun" userId="fb86463c7cb4d0c4" providerId="LiveId" clId="{E3D5197E-5910-48C6-8A13-F88E8E31F914}" dt="2022-07-29T06:42:05.552" v="235" actId="14100"/>
          <ac:spMkLst>
            <pc:docMk/>
            <pc:sldMk cId="2685384903" sldId="270"/>
            <ac:spMk id="2" creationId="{7FEC1010-53E6-84F5-AF3E-C72ECC216436}"/>
          </ac:spMkLst>
        </pc:spChg>
        <pc:spChg chg="del">
          <ac:chgData name="Nicole Sun" userId="fb86463c7cb4d0c4" providerId="LiveId" clId="{E3D5197E-5910-48C6-8A13-F88E8E31F914}" dt="2022-07-29T06:42:37.129" v="236" actId="931"/>
          <ac:spMkLst>
            <pc:docMk/>
            <pc:sldMk cId="2685384903" sldId="270"/>
            <ac:spMk id="3" creationId="{EA9EF611-DF04-E365-A329-58F84E7A9116}"/>
          </ac:spMkLst>
        </pc:spChg>
        <pc:spChg chg="add mod">
          <ac:chgData name="Nicole Sun" userId="fb86463c7cb4d0c4" providerId="LiveId" clId="{E3D5197E-5910-48C6-8A13-F88E8E31F914}" dt="2022-07-29T06:45:21.397" v="298" actId="1076"/>
          <ac:spMkLst>
            <pc:docMk/>
            <pc:sldMk cId="2685384903" sldId="270"/>
            <ac:spMk id="6" creationId="{A7920CC7-0633-D389-2884-FBA660B71A5E}"/>
          </ac:spMkLst>
        </pc:spChg>
        <pc:picChg chg="add mod">
          <ac:chgData name="Nicole Sun" userId="fb86463c7cb4d0c4" providerId="LiveId" clId="{E3D5197E-5910-48C6-8A13-F88E8E31F914}" dt="2022-07-29T06:45:00.729" v="278" actId="1076"/>
          <ac:picMkLst>
            <pc:docMk/>
            <pc:sldMk cId="2685384903" sldId="270"/>
            <ac:picMk id="5" creationId="{123C5D4E-F6F1-5305-D45E-C29DF0139AF1}"/>
          </ac:picMkLst>
        </pc:picChg>
      </pc:sldChg>
      <pc:sldChg chg="addSp delSp modSp new mod">
        <pc:chgData name="Nicole Sun" userId="fb86463c7cb4d0c4" providerId="LiveId" clId="{E3D5197E-5910-48C6-8A13-F88E8E31F914}" dt="2022-07-29T06:44:00.272" v="249" actId="1076"/>
        <pc:sldMkLst>
          <pc:docMk/>
          <pc:sldMk cId="3347756107" sldId="271"/>
        </pc:sldMkLst>
        <pc:spChg chg="mod">
          <ac:chgData name="Nicole Sun" userId="fb86463c7cb4d0c4" providerId="LiveId" clId="{E3D5197E-5910-48C6-8A13-F88E8E31F914}" dt="2022-07-29T06:43:30.414" v="246" actId="2711"/>
          <ac:spMkLst>
            <pc:docMk/>
            <pc:sldMk cId="3347756107" sldId="271"/>
            <ac:spMk id="2" creationId="{04EB1627-D2D1-A123-611D-6514DB859EAA}"/>
          </ac:spMkLst>
        </pc:spChg>
        <pc:spChg chg="del">
          <ac:chgData name="Nicole Sun" userId="fb86463c7cb4d0c4" providerId="LiveId" clId="{E3D5197E-5910-48C6-8A13-F88E8E31F914}" dt="2022-07-29T06:43:55.903" v="247" actId="931"/>
          <ac:spMkLst>
            <pc:docMk/>
            <pc:sldMk cId="3347756107" sldId="271"/>
            <ac:spMk id="3" creationId="{2D068434-F020-0424-2E38-9E86231BB20C}"/>
          </ac:spMkLst>
        </pc:spChg>
        <pc:picChg chg="add mod">
          <ac:chgData name="Nicole Sun" userId="fb86463c7cb4d0c4" providerId="LiveId" clId="{E3D5197E-5910-48C6-8A13-F88E8E31F914}" dt="2022-07-29T06:44:00.272" v="249" actId="1076"/>
          <ac:picMkLst>
            <pc:docMk/>
            <pc:sldMk cId="3347756107" sldId="271"/>
            <ac:picMk id="5" creationId="{104CA21B-B222-88EA-A286-C4D7C4A46571}"/>
          </ac:picMkLst>
        </pc:picChg>
      </pc:sldChg>
      <pc:sldChg chg="delSp modSp new mod">
        <pc:chgData name="Nicole Sun" userId="fb86463c7cb4d0c4" providerId="LiveId" clId="{E3D5197E-5910-48C6-8A13-F88E8E31F914}" dt="2022-07-29T06:47:00.972" v="316" actId="478"/>
        <pc:sldMkLst>
          <pc:docMk/>
          <pc:sldMk cId="2273941672" sldId="272"/>
        </pc:sldMkLst>
        <pc:spChg chg="mod">
          <ac:chgData name="Nicole Sun" userId="fb86463c7cb4d0c4" providerId="LiveId" clId="{E3D5197E-5910-48C6-8A13-F88E8E31F914}" dt="2022-07-29T06:46:47.495" v="314" actId="1076"/>
          <ac:spMkLst>
            <pc:docMk/>
            <pc:sldMk cId="2273941672" sldId="272"/>
            <ac:spMk id="2" creationId="{83D9F820-31FE-0882-6AE4-653EDA633B7C}"/>
          </ac:spMkLst>
        </pc:spChg>
        <pc:spChg chg="del mod">
          <ac:chgData name="Nicole Sun" userId="fb86463c7cb4d0c4" providerId="LiveId" clId="{E3D5197E-5910-48C6-8A13-F88E8E31F914}" dt="2022-07-29T06:47:00.972" v="316" actId="478"/>
          <ac:spMkLst>
            <pc:docMk/>
            <pc:sldMk cId="2273941672" sldId="272"/>
            <ac:spMk id="3" creationId="{120BC04B-5478-F6CD-6087-C79E3D542B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9325D7-9CFE-4D5F-BAB3-5395CD6904C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1C3B1-6F5A-4FEA-ACF8-01819606D6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93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325D7-9CFE-4D5F-BAB3-5395CD6904C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333435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325D7-9CFE-4D5F-BAB3-5395CD6904C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50094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325D7-9CFE-4D5F-BAB3-5395CD6904C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397613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325D7-9CFE-4D5F-BAB3-5395CD6904C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1C3B1-6F5A-4FEA-ACF8-01819606D6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70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325D7-9CFE-4D5F-BAB3-5395CD6904CE}"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15836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325D7-9CFE-4D5F-BAB3-5395CD6904CE}"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267425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325D7-9CFE-4D5F-BAB3-5395CD6904CE}"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165781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9325D7-9CFE-4D5F-BAB3-5395CD6904CE}" type="datetimeFigureOut">
              <a:rPr lang="en-US" smtClean="0"/>
              <a:t>7/28/2022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93551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9325D7-9CFE-4D5F-BAB3-5395CD6904CE}" type="datetimeFigureOut">
              <a:rPr lang="en-US" smtClean="0"/>
              <a:t>7/28/2022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31C3B1-6F5A-4FEA-ACF8-01819606D68A}" type="slidenum">
              <a:rPr lang="en-US" smtClean="0"/>
              <a:t>‹#›</a:t>
            </a:fld>
            <a:endParaRPr lang="en-US"/>
          </a:p>
        </p:txBody>
      </p:sp>
    </p:spTree>
    <p:extLst>
      <p:ext uri="{BB962C8B-B14F-4D97-AF65-F5344CB8AC3E}">
        <p14:creationId xmlns:p14="http://schemas.microsoft.com/office/powerpoint/2010/main" val="7492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325D7-9CFE-4D5F-BAB3-5395CD6904CE}"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1C3B1-6F5A-4FEA-ACF8-01819606D68A}" type="slidenum">
              <a:rPr lang="en-US" smtClean="0"/>
              <a:t>‹#›</a:t>
            </a:fld>
            <a:endParaRPr lang="en-US"/>
          </a:p>
        </p:txBody>
      </p:sp>
    </p:spTree>
    <p:extLst>
      <p:ext uri="{BB962C8B-B14F-4D97-AF65-F5344CB8AC3E}">
        <p14:creationId xmlns:p14="http://schemas.microsoft.com/office/powerpoint/2010/main" val="328665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9325D7-9CFE-4D5F-BAB3-5395CD6904CE}" type="datetimeFigureOut">
              <a:rPr lang="en-US" smtClean="0"/>
              <a:t>7/28/2022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31C3B1-6F5A-4FEA-ACF8-01819606D6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452035"/>
      </p:ext>
    </p:extLst>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9" r:id="rId4"/>
    <p:sldLayoutId id="2147484520" r:id="rId5"/>
    <p:sldLayoutId id="2147484521" r:id="rId6"/>
    <p:sldLayoutId id="2147484522" r:id="rId7"/>
    <p:sldLayoutId id="2147484523" r:id="rId8"/>
    <p:sldLayoutId id="2147484524" r:id="rId9"/>
    <p:sldLayoutId id="2147484525" r:id="rId10"/>
    <p:sldLayoutId id="21474845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anvas.instructure.com/courses/472794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F7F7-31E1-0606-C017-49860F3D0D1F}"/>
              </a:ext>
            </a:extLst>
          </p:cNvPr>
          <p:cNvSpPr>
            <a:spLocks noGrp="1"/>
          </p:cNvSpPr>
          <p:nvPr>
            <p:ph type="ctrTitle"/>
          </p:nvPr>
        </p:nvSpPr>
        <p:spPr>
          <a:xfrm>
            <a:off x="1726424" y="2029783"/>
            <a:ext cx="9862602" cy="1150385"/>
          </a:xfrm>
        </p:spPr>
        <p:txBody>
          <a:bodyPr>
            <a:normAutofit fontScale="90000"/>
          </a:bodyPr>
          <a:lstStyle/>
          <a:p>
            <a:r>
              <a:rPr lang="en-US" b="0" i="0" u="none" strike="noStrike" dirty="0">
                <a:solidFill>
                  <a:srgbClr val="000000"/>
                </a:solidFill>
                <a:effectLst/>
                <a:latin typeface="Times New Roman" panose="02020603050405020304" pitchFamily="18" charset="0"/>
              </a:rPr>
              <a:t>Cross selling recommendation</a:t>
            </a:r>
            <a:endParaRPr lang="en-US" dirty="0"/>
          </a:p>
        </p:txBody>
      </p:sp>
      <p:sp>
        <p:nvSpPr>
          <p:cNvPr id="3" name="Subtitle 2">
            <a:extLst>
              <a:ext uri="{FF2B5EF4-FFF2-40B4-BE49-F238E27FC236}">
                <a16:creationId xmlns:a16="http://schemas.microsoft.com/office/drawing/2014/main" id="{419BE48E-7456-0898-8B31-E32CB3EB8EEB}"/>
              </a:ext>
            </a:extLst>
          </p:cNvPr>
          <p:cNvSpPr>
            <a:spLocks noGrp="1"/>
          </p:cNvSpPr>
          <p:nvPr>
            <p:ph type="subTitle" idx="1"/>
          </p:nvPr>
        </p:nvSpPr>
        <p:spPr>
          <a:xfrm>
            <a:off x="1524000" y="3429000"/>
            <a:ext cx="9144000" cy="1732823"/>
          </a:xfrm>
        </p:spPr>
        <p:txBody>
          <a:bodyPr>
            <a:normAutofit lnSpcReduction="10000"/>
          </a:bodyPr>
          <a:lstStyle/>
          <a:p>
            <a:pPr>
              <a:lnSpc>
                <a:spcPct val="150000"/>
              </a:lnSpc>
            </a:pPr>
            <a:r>
              <a:rPr lang="en-US" sz="2000" b="0" i="0" u="none" strike="noStrike" dirty="0">
                <a:solidFill>
                  <a:srgbClr val="000000"/>
                </a:solidFill>
                <a:effectLst/>
                <a:latin typeface="Times New Roman" panose="02020603050405020304" pitchFamily="18" charset="0"/>
              </a:rPr>
              <a:t>Internship Batch: </a:t>
            </a:r>
            <a:r>
              <a:rPr lang="en-US" sz="2000" b="0" i="0" u="none" strike="noStrike" dirty="0">
                <a:solidFill>
                  <a:srgbClr val="000000"/>
                </a:solidFill>
                <a:effectLst/>
                <a:latin typeface="Times New Roman" panose="02020603050405020304" pitchFamily="18" charset="0"/>
                <a:hlinkClick r:id="rId2"/>
              </a:rPr>
              <a:t>LISUM09</a:t>
            </a:r>
            <a:endParaRPr lang="en-US" sz="2000" b="0" i="0" u="none" strike="noStrike" dirty="0">
              <a:solidFill>
                <a:srgbClr val="000000"/>
              </a:solidFill>
              <a:effectLst/>
              <a:latin typeface="Times New Roman" panose="02020603050405020304" pitchFamily="18" charset="0"/>
            </a:endParaRPr>
          </a:p>
          <a:p>
            <a:pPr rtl="0">
              <a:lnSpc>
                <a:spcPct val="150000"/>
              </a:lnSpc>
              <a:spcBef>
                <a:spcPts val="0"/>
              </a:spcBef>
              <a:spcAft>
                <a:spcPts val="0"/>
              </a:spcAft>
            </a:pPr>
            <a:r>
              <a:rPr lang="en-US" sz="2000" b="0" i="0" u="none" strike="noStrike" dirty="0">
                <a:solidFill>
                  <a:srgbClr val="000000"/>
                </a:solidFill>
                <a:effectLst/>
                <a:latin typeface="Times New Roman" panose="02020603050405020304" pitchFamily="18" charset="0"/>
              </a:rPr>
              <a:t>Data Glacier Virtual Internship 2022</a:t>
            </a:r>
            <a:endParaRPr lang="en-US" sz="2800" b="0" dirty="0">
              <a:effectLst/>
            </a:endParaRPr>
          </a:p>
          <a:p>
            <a:br>
              <a:rPr lang="en-US" dirty="0"/>
            </a:br>
            <a:endParaRPr lang="en-US" dirty="0"/>
          </a:p>
        </p:txBody>
      </p:sp>
    </p:spTree>
    <p:extLst>
      <p:ext uri="{BB962C8B-B14F-4D97-AF65-F5344CB8AC3E}">
        <p14:creationId xmlns:p14="http://schemas.microsoft.com/office/powerpoint/2010/main" val="6456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D3BF-1628-EBFE-CFFF-8281B527DDA7}"/>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Customer’s age</a:t>
            </a:r>
            <a:endParaRPr lang="en-US" dirty="0"/>
          </a:p>
        </p:txBody>
      </p:sp>
      <p:pic>
        <p:nvPicPr>
          <p:cNvPr id="5" name="Content Placeholder 4">
            <a:extLst>
              <a:ext uri="{FF2B5EF4-FFF2-40B4-BE49-F238E27FC236}">
                <a16:creationId xmlns:a16="http://schemas.microsoft.com/office/drawing/2014/main" id="{E4304A20-B856-3BB7-074C-7AE234712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0742" y="1909641"/>
            <a:ext cx="6291476" cy="4290265"/>
          </a:xfrm>
        </p:spPr>
      </p:pic>
    </p:spTree>
    <p:extLst>
      <p:ext uri="{BB962C8B-B14F-4D97-AF65-F5344CB8AC3E}">
        <p14:creationId xmlns:p14="http://schemas.microsoft.com/office/powerpoint/2010/main" val="282216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97A-ED75-379B-50C0-2FE9F27FA0C0}"/>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Customer seniority (in months)</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937CEBB-A08E-BD0D-260B-3C9F0084C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933" y="1845599"/>
            <a:ext cx="6266133" cy="4195825"/>
          </a:xfrm>
        </p:spPr>
      </p:pic>
    </p:spTree>
    <p:extLst>
      <p:ext uri="{BB962C8B-B14F-4D97-AF65-F5344CB8AC3E}">
        <p14:creationId xmlns:p14="http://schemas.microsoft.com/office/powerpoint/2010/main" val="51036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84EF-E6BB-A2C4-762E-205A1047145F}"/>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Employee index vs. Customer's sex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9592E8-19A3-9022-063B-42D3415ACCE5}"/>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Employee index: A active, B ex employed, F filial, N not employee, P pasive</a:t>
            </a: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2BE5FD-F180-4AEA-C62A-398794CF9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880" y="2170956"/>
            <a:ext cx="6191628" cy="3958174"/>
          </a:xfrm>
          <a:prstGeom prst="rect">
            <a:avLst/>
          </a:prstGeom>
        </p:spPr>
      </p:pic>
    </p:spTree>
    <p:extLst>
      <p:ext uri="{BB962C8B-B14F-4D97-AF65-F5344CB8AC3E}">
        <p14:creationId xmlns:p14="http://schemas.microsoft.com/office/powerpoint/2010/main" val="293106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8062-C0D3-DED2-F668-63E71C7A4F4D}"/>
              </a:ext>
            </a:extLst>
          </p:cNvPr>
          <p:cNvSpPr>
            <a:spLocks noGrp="1"/>
          </p:cNvSpPr>
          <p:nvPr>
            <p:ph type="title"/>
          </p:nvPr>
        </p:nvSpPr>
        <p:spPr>
          <a:xfrm>
            <a:off x="1097280" y="1066800"/>
            <a:ext cx="10058400" cy="670560"/>
          </a:xfrm>
        </p:spPr>
        <p:txBody>
          <a:bodyPr>
            <a:normAutofit/>
          </a:bodyPr>
          <a:lstStyle/>
          <a:p>
            <a:r>
              <a:rPr lang="en-US" sz="4000" i="0" dirty="0">
                <a:effectLst/>
                <a:latin typeface="Times New Roman" panose="02020603050405020304" pitchFamily="18" charset="0"/>
                <a:cs typeface="Times New Roman" panose="02020603050405020304" pitchFamily="18" charset="0"/>
              </a:rPr>
              <a:t>Customer's Province name vs. </a:t>
            </a:r>
            <a:r>
              <a:rPr lang="en-US" sz="4000" b="0" i="0" dirty="0">
                <a:effectLst/>
                <a:latin typeface="Times New Roman" panose="02020603050405020304" pitchFamily="18" charset="0"/>
                <a:cs typeface="Times New Roman" panose="02020603050405020304" pitchFamily="18" charset="0"/>
              </a:rPr>
              <a:t>Customer's sex</a:t>
            </a:r>
            <a:r>
              <a:rPr lang="en-US" sz="4000" i="0" dirty="0">
                <a:effectLst/>
                <a:latin typeface="Times New Roman" panose="02020603050405020304" pitchFamily="18" charset="0"/>
                <a:cs typeface="Times New Roman" panose="02020603050405020304" pitchFamily="18" charset="0"/>
              </a:rPr>
              <a:t> </a:t>
            </a:r>
            <a:endParaRPr lang="en-US" sz="4000" dirty="0"/>
          </a:p>
        </p:txBody>
      </p:sp>
      <p:pic>
        <p:nvPicPr>
          <p:cNvPr id="5" name="Content Placeholder 4">
            <a:extLst>
              <a:ext uri="{FF2B5EF4-FFF2-40B4-BE49-F238E27FC236}">
                <a16:creationId xmlns:a16="http://schemas.microsoft.com/office/drawing/2014/main" id="{5E93C60F-4652-AD76-7723-3ECBC8308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017" y="1944514"/>
            <a:ext cx="6656195" cy="4230967"/>
          </a:xfrm>
        </p:spPr>
      </p:pic>
      <p:sp>
        <p:nvSpPr>
          <p:cNvPr id="6" name="TextBox 5">
            <a:extLst>
              <a:ext uri="{FF2B5EF4-FFF2-40B4-BE49-F238E27FC236}">
                <a16:creationId xmlns:a16="http://schemas.microsoft.com/office/drawing/2014/main" id="{1450C975-A928-D001-3475-6A238EF80B28}"/>
              </a:ext>
            </a:extLst>
          </p:cNvPr>
          <p:cNvSpPr txBox="1"/>
          <p:nvPr/>
        </p:nvSpPr>
        <p:spPr>
          <a:xfrm>
            <a:off x="1521350" y="3690666"/>
            <a:ext cx="3282563" cy="369332"/>
          </a:xfrm>
          <a:prstGeom prst="rect">
            <a:avLst/>
          </a:prstGeom>
          <a:noFill/>
        </p:spPr>
        <p:txBody>
          <a:bodyPr wrap="square" rtlCol="0">
            <a:spAutoFit/>
          </a:bodyPr>
          <a:lstStyle/>
          <a:p>
            <a:r>
              <a:rPr lang="en-US" dirty="0"/>
              <a:t>Max count: MADRID</a:t>
            </a:r>
          </a:p>
        </p:txBody>
      </p:sp>
    </p:spTree>
    <p:extLst>
      <p:ext uri="{BB962C8B-B14F-4D97-AF65-F5344CB8AC3E}">
        <p14:creationId xmlns:p14="http://schemas.microsoft.com/office/powerpoint/2010/main" val="32098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867B-557A-F392-2160-62BEF99E63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Boxplot - Age</a:t>
            </a:r>
          </a:p>
        </p:txBody>
      </p:sp>
      <p:pic>
        <p:nvPicPr>
          <p:cNvPr id="5" name="Content Placeholder 4">
            <a:extLst>
              <a:ext uri="{FF2B5EF4-FFF2-40B4-BE49-F238E27FC236}">
                <a16:creationId xmlns:a16="http://schemas.microsoft.com/office/drawing/2014/main" id="{9033A583-01D1-2735-F793-33C9188D8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006" y="1887265"/>
            <a:ext cx="6982372" cy="4149100"/>
          </a:xfrm>
        </p:spPr>
      </p:pic>
      <p:sp>
        <p:nvSpPr>
          <p:cNvPr id="6" name="TextBox 5">
            <a:extLst>
              <a:ext uri="{FF2B5EF4-FFF2-40B4-BE49-F238E27FC236}">
                <a16:creationId xmlns:a16="http://schemas.microsoft.com/office/drawing/2014/main" id="{EDDECD18-CB10-AFB4-EB4B-20D0B4255C41}"/>
              </a:ext>
            </a:extLst>
          </p:cNvPr>
          <p:cNvSpPr txBox="1"/>
          <p:nvPr/>
        </p:nvSpPr>
        <p:spPr>
          <a:xfrm>
            <a:off x="1676400" y="3638649"/>
            <a:ext cx="2146852" cy="646331"/>
          </a:xfrm>
          <a:prstGeom prst="rect">
            <a:avLst/>
          </a:prstGeom>
          <a:noFill/>
        </p:spPr>
        <p:txBody>
          <a:bodyPr wrap="square" rtlCol="0">
            <a:spAutoFit/>
          </a:bodyPr>
          <a:lstStyle/>
          <a:p>
            <a:r>
              <a:rPr lang="en-US" dirty="0"/>
              <a:t>Mean: </a:t>
            </a:r>
          </a:p>
          <a:p>
            <a:r>
              <a:rPr lang="en-US" dirty="0"/>
              <a:t>About 35</a:t>
            </a:r>
          </a:p>
        </p:txBody>
      </p:sp>
    </p:spTree>
    <p:extLst>
      <p:ext uri="{BB962C8B-B14F-4D97-AF65-F5344CB8AC3E}">
        <p14:creationId xmlns:p14="http://schemas.microsoft.com/office/powerpoint/2010/main" val="347380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1010-53E6-84F5-AF3E-C72ECC216436}"/>
              </a:ext>
            </a:extLst>
          </p:cNvPr>
          <p:cNvSpPr>
            <a:spLocks noGrp="1"/>
          </p:cNvSpPr>
          <p:nvPr>
            <p:ph type="title"/>
          </p:nvPr>
        </p:nvSpPr>
        <p:spPr>
          <a:xfrm>
            <a:off x="1097280" y="988906"/>
            <a:ext cx="10058400" cy="748454"/>
          </a:xfrm>
        </p:spPr>
        <p:txBody>
          <a:bodyPr>
            <a:normAutofit/>
          </a:bodyPr>
          <a:lstStyle/>
          <a:p>
            <a:r>
              <a:rPr lang="en-US" sz="4400" dirty="0">
                <a:latin typeface="Times New Roman" panose="02020603050405020304" pitchFamily="18" charset="0"/>
                <a:cs typeface="Times New Roman" panose="02020603050405020304" pitchFamily="18" charset="0"/>
              </a:rPr>
              <a:t>Boxplot - </a:t>
            </a:r>
            <a:r>
              <a:rPr lang="en-US" sz="4400" b="0" i="0" dirty="0">
                <a:effectLst/>
                <a:latin typeface="Times New Roman" panose="02020603050405020304" pitchFamily="18" charset="0"/>
                <a:cs typeface="Times New Roman" panose="02020603050405020304" pitchFamily="18" charset="0"/>
              </a:rPr>
              <a:t>Customer seniority (in months)</a:t>
            </a:r>
            <a:endParaRPr lang="en-US" sz="4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23C5D4E-F6F1-5305-D45E-C29DF0139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138" y="1812306"/>
            <a:ext cx="7319917" cy="4409589"/>
          </a:xfrm>
        </p:spPr>
      </p:pic>
      <p:sp>
        <p:nvSpPr>
          <p:cNvPr id="6" name="TextBox 5">
            <a:extLst>
              <a:ext uri="{FF2B5EF4-FFF2-40B4-BE49-F238E27FC236}">
                <a16:creationId xmlns:a16="http://schemas.microsoft.com/office/drawing/2014/main" id="{A7920CC7-0633-D389-2884-FBA660B71A5E}"/>
              </a:ext>
            </a:extLst>
          </p:cNvPr>
          <p:cNvSpPr txBox="1"/>
          <p:nvPr/>
        </p:nvSpPr>
        <p:spPr>
          <a:xfrm>
            <a:off x="1943060" y="3693934"/>
            <a:ext cx="2001078" cy="646331"/>
          </a:xfrm>
          <a:prstGeom prst="rect">
            <a:avLst/>
          </a:prstGeom>
          <a:noFill/>
        </p:spPr>
        <p:txBody>
          <a:bodyPr wrap="square" rtlCol="0">
            <a:spAutoFit/>
          </a:bodyPr>
          <a:lstStyle/>
          <a:p>
            <a:r>
              <a:rPr lang="en-US" dirty="0"/>
              <a:t>Mean: </a:t>
            </a:r>
          </a:p>
          <a:p>
            <a:r>
              <a:rPr lang="en-US" dirty="0"/>
              <a:t>About 50</a:t>
            </a:r>
          </a:p>
        </p:txBody>
      </p:sp>
    </p:spTree>
    <p:extLst>
      <p:ext uri="{BB962C8B-B14F-4D97-AF65-F5344CB8AC3E}">
        <p14:creationId xmlns:p14="http://schemas.microsoft.com/office/powerpoint/2010/main" val="268538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627-D2D1-A123-611D-6514DB859E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Heatmap</a:t>
            </a:r>
          </a:p>
        </p:txBody>
      </p:sp>
      <p:pic>
        <p:nvPicPr>
          <p:cNvPr id="5" name="Content Placeholder 4">
            <a:extLst>
              <a:ext uri="{FF2B5EF4-FFF2-40B4-BE49-F238E27FC236}">
                <a16:creationId xmlns:a16="http://schemas.microsoft.com/office/drawing/2014/main" id="{104CA21B-B222-88EA-A286-C4D7C4A46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426" y="1839482"/>
            <a:ext cx="5921147" cy="4329529"/>
          </a:xfrm>
        </p:spPr>
      </p:pic>
    </p:spTree>
    <p:extLst>
      <p:ext uri="{BB962C8B-B14F-4D97-AF65-F5344CB8AC3E}">
        <p14:creationId xmlns:p14="http://schemas.microsoft.com/office/powerpoint/2010/main" val="334775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F820-31FE-0882-6AE4-653EDA633B7C}"/>
              </a:ext>
            </a:extLst>
          </p:cNvPr>
          <p:cNvSpPr>
            <a:spLocks noGrp="1"/>
          </p:cNvSpPr>
          <p:nvPr>
            <p:ph type="title"/>
          </p:nvPr>
        </p:nvSpPr>
        <p:spPr>
          <a:xfrm>
            <a:off x="4606375" y="2357429"/>
            <a:ext cx="4022473" cy="1450757"/>
          </a:xfrm>
        </p:spPr>
        <p:txBody>
          <a:bodyPr/>
          <a:lstStyle/>
          <a:p>
            <a:r>
              <a:rPr lang="en-US" dirty="0"/>
              <a:t>Thank you</a:t>
            </a:r>
          </a:p>
        </p:txBody>
      </p:sp>
    </p:spTree>
    <p:extLst>
      <p:ext uri="{BB962C8B-B14F-4D97-AF65-F5344CB8AC3E}">
        <p14:creationId xmlns:p14="http://schemas.microsoft.com/office/powerpoint/2010/main" val="22739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6233-7D97-06F5-54FA-AAD59A274A01}"/>
              </a:ext>
            </a:extLst>
          </p:cNvPr>
          <p:cNvSpPr>
            <a:spLocks noGrp="1"/>
          </p:cNvSpPr>
          <p:nvPr>
            <p:ph type="title"/>
          </p:nvPr>
        </p:nvSpPr>
        <p:spPr>
          <a:xfrm>
            <a:off x="1097281" y="1088903"/>
            <a:ext cx="9957574" cy="677075"/>
          </a:xfrm>
        </p:spPr>
        <p:txBody>
          <a:bodyPr>
            <a:noAutofit/>
          </a:bodyPr>
          <a:lstStyle/>
          <a:p>
            <a:r>
              <a:rPr lang="en-US" kern="12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A951F5-D929-A8F1-C4E7-11485ABF8D43}"/>
              </a:ext>
            </a:extLst>
          </p:cNvPr>
          <p:cNvSpPr>
            <a:spLocks noGrp="1"/>
          </p:cNvSpPr>
          <p:nvPr>
            <p:ph idx="1"/>
          </p:nvPr>
        </p:nvSpPr>
        <p:spPr/>
        <p:txBody>
          <a:bodyPr/>
          <a:lstStyle/>
          <a:p>
            <a:pPr indent="-2286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   </a:t>
            </a:r>
          </a:p>
          <a:p>
            <a:pPr indent="-2286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Datasets Information     </a:t>
            </a:r>
          </a:p>
          <a:p>
            <a:pPr indent="-2286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EDA</a:t>
            </a:r>
            <a:r>
              <a:rPr lang="en-US" sz="2800" dirty="0"/>
              <a:t> </a:t>
            </a:r>
            <a:r>
              <a:rPr lang="en-US" sz="2800" dirty="0">
                <a:latin typeface="Times New Roman" panose="02020603050405020304" pitchFamily="18" charset="0"/>
                <a:cs typeface="Times New Roman" panose="02020603050405020304" pitchFamily="18" charset="0"/>
              </a:rPr>
              <a:t>(</a:t>
            </a:r>
            <a:r>
              <a:rPr lang="en-US" sz="2800" i="0" u="none" strike="noStrike" dirty="0">
                <a:effectLst/>
                <a:latin typeface="Times New Roman" panose="02020603050405020304" pitchFamily="18" charset="0"/>
                <a:cs typeface="Times New Roman" panose="02020603050405020304" pitchFamily="18" charset="0"/>
              </a:rPr>
              <a:t>Exploratory data analysis)</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122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93AE-4D03-37B4-BEC1-C72E97A2F557}"/>
              </a:ext>
            </a:extLst>
          </p:cNvPr>
          <p:cNvSpPr>
            <a:spLocks noGrp="1"/>
          </p:cNvSpPr>
          <p:nvPr>
            <p:ph type="title"/>
          </p:nvPr>
        </p:nvSpPr>
        <p:spPr>
          <a:xfrm>
            <a:off x="1066800" y="922645"/>
            <a:ext cx="10058400" cy="748454"/>
          </a:xfrm>
        </p:spPr>
        <p:txBody>
          <a:bodyPr>
            <a:normAutofit fontScale="90000"/>
          </a:bodyPr>
          <a:lstStyle/>
          <a:p>
            <a:r>
              <a:rPr lang="en-US" sz="4400" i="0" u="none" strike="noStrike" dirty="0">
                <a:effectLst/>
                <a:latin typeface="Times New Roman" panose="02020603050405020304" pitchFamily="18" charset="0"/>
              </a:rPr>
              <a:t>Problem description &amp; Business understanding</a:t>
            </a:r>
            <a:endParaRPr lang="en-US" sz="8800" dirty="0"/>
          </a:p>
        </p:txBody>
      </p:sp>
      <p:sp>
        <p:nvSpPr>
          <p:cNvPr id="3" name="Content Placeholder 2">
            <a:extLst>
              <a:ext uri="{FF2B5EF4-FFF2-40B4-BE49-F238E27FC236}">
                <a16:creationId xmlns:a16="http://schemas.microsoft.com/office/drawing/2014/main" id="{8A00770C-614A-5F1C-550B-7375667144A2}"/>
              </a:ext>
            </a:extLst>
          </p:cNvPr>
          <p:cNvSpPr>
            <a:spLocks noGrp="1"/>
          </p:cNvSpPr>
          <p:nvPr>
            <p:ph idx="1"/>
          </p:nvPr>
        </p:nvSpPr>
        <p:spPr/>
        <p:txBody>
          <a:bodyPr>
            <a:normAutofit fontScale="85000" lnSpcReduction="10000"/>
          </a:bodyPr>
          <a:lstStyle/>
          <a:p>
            <a:pPr rtl="0">
              <a:lnSpc>
                <a:spcPct val="200000"/>
              </a:lnSpc>
              <a:spcBef>
                <a:spcPts val="0"/>
              </a:spcBef>
              <a:spcAft>
                <a:spcPts val="0"/>
              </a:spcAft>
            </a:pPr>
            <a:r>
              <a:rPr lang="en-US" sz="2400" b="0" i="0" u="none" strike="noStrike" dirty="0">
                <a:effectLst/>
                <a:latin typeface="Times New Roman" panose="02020603050405020304" pitchFamily="18" charset="0"/>
                <a:cs typeface="Times New Roman" panose="02020603050405020304" pitchFamily="18" charset="0"/>
              </a:rPr>
              <a:t>XYZ Credit Union, located in Latin America, does well in selling banking products such as: credit cards, deposit accounts, retirement accounts, safe deposit boxes, etc. However, after statistics, they found that their existing customers basically only buy one product, which means that the bank does not perform well in cross-selling. So XYZ Credit Union wants analysts to build models such as marketing models through machine learning to solve their problems</a:t>
            </a:r>
            <a:r>
              <a:rPr lang="en-US" sz="2400" b="1" i="0" u="none" strike="noStrike" dirty="0">
                <a:effectLst/>
                <a:latin typeface="Times New Roman" panose="02020603050405020304" pitchFamily="18" charset="0"/>
                <a:cs typeface="Times New Roman" panose="02020603050405020304" pitchFamily="18" charset="0"/>
              </a:rPr>
              <a:t>.</a:t>
            </a:r>
            <a:endParaRPr lang="en-US" sz="2800" b="0" dirty="0">
              <a:effectLst/>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198656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6475-CBB7-F8D6-9A99-08064E34FD9E}"/>
              </a:ext>
            </a:extLst>
          </p:cNvPr>
          <p:cNvSpPr>
            <a:spLocks noGrp="1"/>
          </p:cNvSpPr>
          <p:nvPr>
            <p:ph type="title"/>
          </p:nvPr>
        </p:nvSpPr>
        <p:spPr>
          <a:xfrm>
            <a:off x="1097280" y="988906"/>
            <a:ext cx="10058400" cy="748454"/>
          </a:xfrm>
        </p:spPr>
        <p:txBody>
          <a:bodyPr/>
          <a:lstStyle/>
          <a:p>
            <a:r>
              <a:rPr lang="en-US" sz="4800" dirty="0">
                <a:latin typeface="Times New Roman" panose="02020603050405020304" pitchFamily="18" charset="0"/>
                <a:cs typeface="Times New Roman" panose="02020603050405020304" pitchFamily="18" charset="0"/>
              </a:rPr>
              <a:t>Datasets Information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F6DBAB-C278-6691-A550-20E06B1FB0EC}"/>
              </a:ext>
            </a:extLst>
          </p:cNvPr>
          <p:cNvSpPr>
            <a:spLocks noGrp="1"/>
          </p:cNvSpPr>
          <p:nvPr>
            <p:ph idx="1"/>
          </p:nvPr>
        </p:nvSpPr>
        <p:spPr>
          <a:xfrm>
            <a:off x="1097280" y="1845734"/>
            <a:ext cx="10058400" cy="2057031"/>
          </a:xfrm>
        </p:spPr>
        <p:txBody>
          <a:bodyPr/>
          <a:lstStyle/>
          <a:p>
            <a:r>
              <a:rPr lang="en-US" sz="1800" i="0" u="none" strike="noStrike" dirty="0">
                <a:effectLst/>
                <a:latin typeface="Times New Roman" panose="02020603050405020304" pitchFamily="18" charset="0"/>
              </a:rPr>
              <a:t>Train.csv details:</a:t>
            </a:r>
          </a:p>
          <a:p>
            <a:endParaRPr lang="en-US" dirty="0"/>
          </a:p>
        </p:txBody>
      </p:sp>
      <p:graphicFrame>
        <p:nvGraphicFramePr>
          <p:cNvPr id="8" name="Table 7">
            <a:extLst>
              <a:ext uri="{FF2B5EF4-FFF2-40B4-BE49-F238E27FC236}">
                <a16:creationId xmlns:a16="http://schemas.microsoft.com/office/drawing/2014/main" id="{1C272A00-58A8-BA2E-1C75-26A2E63D37D5}"/>
              </a:ext>
            </a:extLst>
          </p:cNvPr>
          <p:cNvGraphicFramePr>
            <a:graphicFrameLocks noGrp="1"/>
          </p:cNvGraphicFramePr>
          <p:nvPr>
            <p:extLst>
              <p:ext uri="{D42A27DB-BD31-4B8C-83A1-F6EECF244321}">
                <p14:modId xmlns:p14="http://schemas.microsoft.com/office/powerpoint/2010/main" val="878709526"/>
              </p:ext>
            </p:extLst>
          </p:nvPr>
        </p:nvGraphicFramePr>
        <p:xfrm>
          <a:off x="1096646" y="2220686"/>
          <a:ext cx="5943600" cy="1625270"/>
        </p:xfrm>
        <a:graphic>
          <a:graphicData uri="http://schemas.openxmlformats.org/drawingml/2006/table">
            <a:tbl>
              <a:tblPr/>
              <a:tblGrid>
                <a:gridCol w="2971800">
                  <a:extLst>
                    <a:ext uri="{9D8B030D-6E8A-4147-A177-3AD203B41FA5}">
                      <a16:colId xmlns:a16="http://schemas.microsoft.com/office/drawing/2014/main" val="1358036485"/>
                    </a:ext>
                  </a:extLst>
                </a:gridCol>
                <a:gridCol w="2971800">
                  <a:extLst>
                    <a:ext uri="{9D8B030D-6E8A-4147-A177-3AD203B41FA5}">
                      <a16:colId xmlns:a16="http://schemas.microsoft.com/office/drawing/2014/main" val="246168146"/>
                    </a:ext>
                  </a:extLst>
                </a:gridCol>
              </a:tblGrid>
              <a:tr h="325054">
                <a:tc>
                  <a:txBody>
                    <a:bodyPr/>
                    <a:lstStyle/>
                    <a:p>
                      <a:pPr rtl="0" fontAlgn="t">
                        <a:spcBef>
                          <a:spcPts val="0"/>
                        </a:spcBef>
                      </a:pPr>
                      <a:r>
                        <a:rPr lang="en-US" sz="1200" b="0" i="0" u="none" strike="noStrike">
                          <a:solidFill>
                            <a:srgbClr val="000000"/>
                          </a:solidFill>
                          <a:effectLst/>
                          <a:latin typeface="Times New Roman" panose="02020603050405020304" pitchFamily="18" charset="0"/>
                        </a:rPr>
                        <a:t>Total number of observations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13,647,309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041702"/>
                  </a:ext>
                </a:extLst>
              </a:tr>
              <a:tr h="325054">
                <a:tc>
                  <a:txBody>
                    <a:bodyPr/>
                    <a:lstStyle/>
                    <a:p>
                      <a:pPr rtl="0" fontAlgn="t">
                        <a:spcBef>
                          <a:spcPts val="0"/>
                        </a:spcBef>
                      </a:pPr>
                      <a:r>
                        <a:rPr lang="en-US" sz="1200" b="0" i="0" u="none" strike="noStrike">
                          <a:solidFill>
                            <a:srgbClr val="000000"/>
                          </a:solidFill>
                          <a:effectLst/>
                          <a:latin typeface="Times New Roman" panose="02020603050405020304" pitchFamily="18" charset="0"/>
                        </a:rPr>
                        <a:t>Total number of files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36704"/>
                  </a:ext>
                </a:extLst>
              </a:tr>
              <a:tr h="325054">
                <a:tc>
                  <a:txBody>
                    <a:bodyPr/>
                    <a:lstStyle/>
                    <a:p>
                      <a:pPr rtl="0" fontAlgn="t">
                        <a:spcBef>
                          <a:spcPts val="0"/>
                        </a:spcBef>
                      </a:pPr>
                      <a:r>
                        <a:rPr lang="en-US" sz="1200" b="0" i="0" u="none" strike="noStrike" dirty="0">
                          <a:solidFill>
                            <a:srgbClr val="000000"/>
                          </a:solidFill>
                          <a:effectLst/>
                          <a:latin typeface="Times New Roman" panose="02020603050405020304" pitchFamily="18" charset="0"/>
                        </a:rPr>
                        <a:t>Total number of features</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48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1755218"/>
                  </a:ext>
                </a:extLst>
              </a:tr>
              <a:tr h="325054">
                <a:tc>
                  <a:txBody>
                    <a:bodyPr/>
                    <a:lstStyle/>
                    <a:p>
                      <a:pPr rtl="0" fontAlgn="t">
                        <a:spcBef>
                          <a:spcPts val="0"/>
                        </a:spcBef>
                      </a:pPr>
                      <a:r>
                        <a:rPr lang="en-US" sz="1200" b="0" i="0" u="none" strike="noStrike" dirty="0">
                          <a:solidFill>
                            <a:srgbClr val="000000"/>
                          </a:solidFill>
                          <a:effectLst/>
                          <a:latin typeface="Times New Roman" panose="02020603050405020304" pitchFamily="18" charset="0"/>
                        </a:rPr>
                        <a:t>Base format of the file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csv</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1567705"/>
                  </a:ext>
                </a:extLst>
              </a:tr>
              <a:tr h="325054">
                <a:tc>
                  <a:txBody>
                    <a:bodyPr/>
                    <a:lstStyle/>
                    <a:p>
                      <a:pPr rtl="0" fontAlgn="t">
                        <a:spcBef>
                          <a:spcPts val="0"/>
                        </a:spcBef>
                      </a:pPr>
                      <a:r>
                        <a:rPr lang="en-US" sz="1200" b="0" i="0" u="none" strike="noStrike">
                          <a:solidFill>
                            <a:srgbClr val="000000"/>
                          </a:solidFill>
                          <a:effectLst/>
                          <a:latin typeface="Times New Roman" panose="02020603050405020304" pitchFamily="18" charset="0"/>
                        </a:rPr>
                        <a:t>Size of the data</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2.13 GB</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017889"/>
                  </a:ext>
                </a:extLst>
              </a:tr>
            </a:tbl>
          </a:graphicData>
        </a:graphic>
      </p:graphicFrame>
      <p:sp>
        <p:nvSpPr>
          <p:cNvPr id="9" name="Rectangle 3">
            <a:extLst>
              <a:ext uri="{FF2B5EF4-FFF2-40B4-BE49-F238E27FC236}">
                <a16:creationId xmlns:a16="http://schemas.microsoft.com/office/drawing/2014/main" id="{D1AC96DA-9506-A3DC-3601-B28C1C76C691}"/>
              </a:ext>
            </a:extLst>
          </p:cNvPr>
          <p:cNvSpPr>
            <a:spLocks noChangeArrowheads="1"/>
          </p:cNvSpPr>
          <p:nvPr/>
        </p:nvSpPr>
        <p:spPr bwMode="auto">
          <a:xfrm>
            <a:off x="3154363" y="3082925"/>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7CFD318E-8E56-F62F-282F-366202626C75}"/>
              </a:ext>
            </a:extLst>
          </p:cNvPr>
          <p:cNvSpPr txBox="1"/>
          <p:nvPr/>
        </p:nvSpPr>
        <p:spPr>
          <a:xfrm>
            <a:off x="1036320" y="3902765"/>
            <a:ext cx="9856276" cy="923330"/>
          </a:xfrm>
          <a:prstGeom prst="rect">
            <a:avLst/>
          </a:prstGeom>
          <a:noFill/>
        </p:spPr>
        <p:txBody>
          <a:bodyPr wrap="square" rtlCol="0">
            <a:spAutoFit/>
          </a:bodyPr>
          <a:lstStyle/>
          <a:p>
            <a:r>
              <a:rPr lang="en-US" sz="1800" i="0" u="none" strike="noStrike" dirty="0">
                <a:solidFill>
                  <a:schemeClr val="tx1">
                    <a:lumMod val="75000"/>
                    <a:lumOff val="25000"/>
                  </a:schemeClr>
                </a:solidFill>
                <a:effectLst/>
                <a:latin typeface="Times New Roman" panose="02020603050405020304" pitchFamily="18" charset="0"/>
              </a:rPr>
              <a:t>Test.csv details:</a:t>
            </a:r>
          </a:p>
          <a:p>
            <a:endParaRPr lang="en-US" sz="1800" i="0" u="none" strike="noStrike" dirty="0">
              <a:solidFill>
                <a:schemeClr val="tx1">
                  <a:lumMod val="75000"/>
                  <a:lumOff val="25000"/>
                </a:schemeClr>
              </a:solidFill>
              <a:effectLst/>
              <a:latin typeface="Times New Roman" panose="02020603050405020304" pitchFamily="18" charset="0"/>
            </a:endParaRPr>
          </a:p>
          <a:p>
            <a:endParaRPr lang="en-US" dirty="0"/>
          </a:p>
        </p:txBody>
      </p:sp>
      <p:graphicFrame>
        <p:nvGraphicFramePr>
          <p:cNvPr id="11" name="Table 10">
            <a:extLst>
              <a:ext uri="{FF2B5EF4-FFF2-40B4-BE49-F238E27FC236}">
                <a16:creationId xmlns:a16="http://schemas.microsoft.com/office/drawing/2014/main" id="{01212F24-63D7-87F6-3579-0C35993849C6}"/>
              </a:ext>
            </a:extLst>
          </p:cNvPr>
          <p:cNvGraphicFramePr>
            <a:graphicFrameLocks noGrp="1"/>
          </p:cNvGraphicFramePr>
          <p:nvPr>
            <p:extLst>
              <p:ext uri="{D42A27DB-BD31-4B8C-83A1-F6EECF244321}">
                <p14:modId xmlns:p14="http://schemas.microsoft.com/office/powerpoint/2010/main" val="3165376042"/>
              </p:ext>
            </p:extLst>
          </p:nvPr>
        </p:nvGraphicFramePr>
        <p:xfrm>
          <a:off x="1096646" y="4329282"/>
          <a:ext cx="5943600" cy="1549400"/>
        </p:xfrm>
        <a:graphic>
          <a:graphicData uri="http://schemas.openxmlformats.org/drawingml/2006/table">
            <a:tbl>
              <a:tblPr/>
              <a:tblGrid>
                <a:gridCol w="2971800">
                  <a:extLst>
                    <a:ext uri="{9D8B030D-6E8A-4147-A177-3AD203B41FA5}">
                      <a16:colId xmlns:a16="http://schemas.microsoft.com/office/drawing/2014/main" val="456984334"/>
                    </a:ext>
                  </a:extLst>
                </a:gridCol>
                <a:gridCol w="2971800">
                  <a:extLst>
                    <a:ext uri="{9D8B030D-6E8A-4147-A177-3AD203B41FA5}">
                      <a16:colId xmlns:a16="http://schemas.microsoft.com/office/drawing/2014/main" val="848132824"/>
                    </a:ext>
                  </a:extLst>
                </a:gridCol>
              </a:tblGrid>
              <a:tr h="0">
                <a:tc>
                  <a:txBody>
                    <a:bodyPr/>
                    <a:lstStyle/>
                    <a:p>
                      <a:pPr rtl="0" fontAlgn="t">
                        <a:spcBef>
                          <a:spcPts val="0"/>
                        </a:spcBef>
                      </a:pPr>
                      <a:r>
                        <a:rPr lang="en-US" sz="1200" b="0" i="0" u="none" strike="noStrike">
                          <a:solidFill>
                            <a:srgbClr val="000000"/>
                          </a:solidFill>
                          <a:effectLst/>
                          <a:latin typeface="Times New Roman" panose="02020603050405020304" pitchFamily="18" charset="0"/>
                        </a:rPr>
                        <a:t>Total number of observations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929,615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932447"/>
                  </a:ext>
                </a:extLst>
              </a:tr>
              <a:tr h="0">
                <a:tc>
                  <a:txBody>
                    <a:bodyPr/>
                    <a:lstStyle/>
                    <a:p>
                      <a:pPr rtl="0" fontAlgn="t">
                        <a:spcBef>
                          <a:spcPts val="0"/>
                        </a:spcBef>
                      </a:pPr>
                      <a:r>
                        <a:rPr lang="en-US" sz="1200" b="0" i="0" u="none" strike="noStrike">
                          <a:solidFill>
                            <a:srgbClr val="000000"/>
                          </a:solidFill>
                          <a:effectLst/>
                          <a:latin typeface="Times New Roman" panose="02020603050405020304" pitchFamily="18" charset="0"/>
                        </a:rPr>
                        <a:t>Total number of files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682086"/>
                  </a:ext>
                </a:extLst>
              </a:tr>
              <a:tr h="0">
                <a:tc>
                  <a:txBody>
                    <a:bodyPr/>
                    <a:lstStyle/>
                    <a:p>
                      <a:pPr rtl="0" fontAlgn="t">
                        <a:spcBef>
                          <a:spcPts val="0"/>
                        </a:spcBef>
                      </a:pPr>
                      <a:r>
                        <a:rPr lang="en-US" sz="1200" b="0" i="0" u="none" strike="noStrike">
                          <a:solidFill>
                            <a:srgbClr val="000000"/>
                          </a:solidFill>
                          <a:effectLst/>
                          <a:latin typeface="Times New Roman" panose="02020603050405020304" pitchFamily="18" charset="0"/>
                        </a:rPr>
                        <a:t>Total number of features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305084"/>
                  </a:ext>
                </a:extLst>
              </a:tr>
              <a:tr h="0">
                <a:tc>
                  <a:txBody>
                    <a:bodyPr/>
                    <a:lstStyle/>
                    <a:p>
                      <a:pPr rtl="0" fontAlgn="t">
                        <a:spcBef>
                          <a:spcPts val="0"/>
                        </a:spcBef>
                      </a:pPr>
                      <a:r>
                        <a:rPr lang="en-US" sz="1200" b="0" i="0" u="none" strike="noStrike" dirty="0">
                          <a:solidFill>
                            <a:srgbClr val="000000"/>
                          </a:solidFill>
                          <a:effectLst/>
                          <a:latin typeface="Times New Roman" panose="02020603050405020304" pitchFamily="18" charset="0"/>
                        </a:rPr>
                        <a:t>Base format of the file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csv</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51200"/>
                  </a:ext>
                </a:extLst>
              </a:tr>
              <a:tr h="0">
                <a:tc>
                  <a:txBody>
                    <a:bodyPr/>
                    <a:lstStyle/>
                    <a:p>
                      <a:pPr rtl="0" fontAlgn="t">
                        <a:spcBef>
                          <a:spcPts val="0"/>
                        </a:spcBef>
                      </a:pPr>
                      <a:r>
                        <a:rPr lang="en-US" sz="1200" b="0" i="0" u="none" strike="noStrike">
                          <a:solidFill>
                            <a:srgbClr val="000000"/>
                          </a:solidFill>
                          <a:effectLst/>
                          <a:latin typeface="Times New Roman" panose="02020603050405020304" pitchFamily="18" charset="0"/>
                        </a:rPr>
                        <a:t>Size of the data</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105 MB</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99217"/>
                  </a:ext>
                </a:extLst>
              </a:tr>
            </a:tbl>
          </a:graphicData>
        </a:graphic>
      </p:graphicFrame>
      <p:sp>
        <p:nvSpPr>
          <p:cNvPr id="12" name="Rectangle 4">
            <a:extLst>
              <a:ext uri="{FF2B5EF4-FFF2-40B4-BE49-F238E27FC236}">
                <a16:creationId xmlns:a16="http://schemas.microsoft.com/office/drawing/2014/main" id="{310C5F65-1DCD-9E9E-F3B5-47BFD27DE972}"/>
              </a:ext>
            </a:extLst>
          </p:cNvPr>
          <p:cNvSpPr>
            <a:spLocks noChangeArrowheads="1"/>
          </p:cNvSpPr>
          <p:nvPr/>
        </p:nvSpPr>
        <p:spPr bwMode="auto">
          <a:xfrm>
            <a:off x="1096646" y="44619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7775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6C75-ACC8-8AA7-2FD1-4A3FF3270BD5}"/>
              </a:ext>
            </a:extLst>
          </p:cNvPr>
          <p:cNvSpPr>
            <a:spLocks noGrp="1"/>
          </p:cNvSpPr>
          <p:nvPr>
            <p:ph type="title"/>
          </p:nvPr>
        </p:nvSpPr>
        <p:spPr>
          <a:xfrm>
            <a:off x="1163053" y="2472912"/>
            <a:ext cx="10058400" cy="1450757"/>
          </a:xfrm>
        </p:spPr>
        <p:txBody>
          <a:bodyPr>
            <a:normAutofit fontScale="90000"/>
          </a:bodyPr>
          <a:lstStyle/>
          <a:p>
            <a:r>
              <a:rPr lang="en-US" sz="6600" dirty="0">
                <a:latin typeface="Times New Roman" panose="02020603050405020304" pitchFamily="18" charset="0"/>
                <a:cs typeface="Times New Roman" panose="02020603050405020304" pitchFamily="18" charset="0"/>
              </a:rPr>
              <a:t>EDA</a:t>
            </a:r>
            <a:r>
              <a:rPr lang="en-US" sz="6600" dirty="0"/>
              <a:t> </a:t>
            </a:r>
            <a:r>
              <a:rPr lang="en-US" sz="6600" dirty="0">
                <a:latin typeface="Times New Roman" panose="02020603050405020304" pitchFamily="18" charset="0"/>
                <a:cs typeface="Times New Roman" panose="02020603050405020304" pitchFamily="18" charset="0"/>
              </a:rPr>
              <a:t>(</a:t>
            </a:r>
            <a:r>
              <a:rPr lang="en-US" sz="6600" i="0" u="none" strike="noStrike" dirty="0">
                <a:effectLst/>
                <a:latin typeface="Times New Roman" panose="02020603050405020304" pitchFamily="18" charset="0"/>
                <a:cs typeface="Times New Roman" panose="02020603050405020304" pitchFamily="18" charset="0"/>
              </a:rPr>
              <a:t>Exploratory data analysis)</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09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8CC0-3936-B705-C965-54BF7D55E4F9}"/>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Customer's sex - </a:t>
            </a:r>
            <a:r>
              <a:rPr lang="en-US" i="0" dirty="0">
                <a:solidFill>
                  <a:srgbClr val="000000"/>
                </a:solidFill>
                <a:effectLst/>
                <a:latin typeface="Times New Roman" panose="02020603050405020304" pitchFamily="18" charset="0"/>
                <a:cs typeface="Times New Roman" panose="02020603050405020304" pitchFamily="18" charset="0"/>
              </a:rPr>
              <a:t>Column Name : sexo</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0CCDE24-912D-0024-D953-EAF6AAFAC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301" y="1978785"/>
            <a:ext cx="4679307" cy="4022725"/>
          </a:xfrm>
        </p:spPr>
      </p:pic>
      <p:pic>
        <p:nvPicPr>
          <p:cNvPr id="7" name="Picture 6">
            <a:extLst>
              <a:ext uri="{FF2B5EF4-FFF2-40B4-BE49-F238E27FC236}">
                <a16:creationId xmlns:a16="http://schemas.microsoft.com/office/drawing/2014/main" id="{F76B021E-F8CB-AA3D-57D4-B5B90161E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856" y="2559021"/>
            <a:ext cx="3367522" cy="2561620"/>
          </a:xfrm>
          <a:prstGeom prst="rect">
            <a:avLst/>
          </a:prstGeom>
        </p:spPr>
      </p:pic>
    </p:spTree>
    <p:extLst>
      <p:ext uri="{BB962C8B-B14F-4D97-AF65-F5344CB8AC3E}">
        <p14:creationId xmlns:p14="http://schemas.microsoft.com/office/powerpoint/2010/main" val="38158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81A-2550-1BA7-65FB-8D4645AC8488}"/>
              </a:ext>
            </a:extLst>
          </p:cNvPr>
          <p:cNvSpPr>
            <a:spLocks noGrp="1"/>
          </p:cNvSpPr>
          <p:nvPr>
            <p:ph type="title"/>
          </p:nvPr>
        </p:nvSpPr>
        <p:spPr>
          <a:xfrm>
            <a:off x="1097280" y="988906"/>
            <a:ext cx="10058400" cy="748454"/>
          </a:xfrm>
        </p:spPr>
        <p:txBody>
          <a:bodyPr>
            <a:normAutofit/>
          </a:bodyPr>
          <a:lstStyle/>
          <a:p>
            <a:r>
              <a:rPr lang="en-US" sz="3600" b="0" i="0" dirty="0">
                <a:effectLst/>
                <a:latin typeface="Times New Roman" panose="02020603050405020304" pitchFamily="18" charset="0"/>
                <a:cs typeface="Times New Roman" panose="02020603050405020304" pitchFamily="18" charset="0"/>
              </a:rPr>
              <a:t>Customer's Age vs. Customer seniority (in months)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B00BFDB-06C6-4023-7E74-9B6EAE917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967" y="1934005"/>
            <a:ext cx="5787380" cy="3935089"/>
          </a:xfrm>
        </p:spPr>
      </p:pic>
    </p:spTree>
    <p:extLst>
      <p:ext uri="{BB962C8B-B14F-4D97-AF65-F5344CB8AC3E}">
        <p14:creationId xmlns:p14="http://schemas.microsoft.com/office/powerpoint/2010/main" val="30862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80CF-A863-0DF4-355B-C486C50EF7D9}"/>
              </a:ext>
            </a:extLst>
          </p:cNvPr>
          <p:cNvSpPr>
            <a:spLocks noGrp="1"/>
          </p:cNvSpPr>
          <p:nvPr>
            <p:ph type="title"/>
          </p:nvPr>
        </p:nvSpPr>
        <p:spPr/>
        <p:txBody>
          <a:bodyPr/>
          <a:lstStyle/>
          <a:p>
            <a:r>
              <a:rPr lang="en-US" sz="4800" i="0" dirty="0">
                <a:effectLst/>
                <a:latin typeface="Times New Roman" panose="02020603050405020304" pitchFamily="18" charset="0"/>
                <a:cs typeface="Times New Roman" panose="02020603050405020304" pitchFamily="18" charset="0"/>
              </a:rPr>
              <a:t>Customer's </a:t>
            </a:r>
            <a:r>
              <a:rPr lang="en-US" i="0" dirty="0">
                <a:effectLst/>
                <a:latin typeface="Times New Roman" panose="02020603050405020304" pitchFamily="18" charset="0"/>
                <a:cs typeface="Times New Roman" panose="02020603050405020304" pitchFamily="18" charset="0"/>
              </a:rPr>
              <a:t>Province name (Count)</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57CC692-F481-E152-1A04-36A8B2166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772" y="1810248"/>
            <a:ext cx="3098358" cy="4491162"/>
          </a:xfrm>
        </p:spPr>
      </p:pic>
      <p:pic>
        <p:nvPicPr>
          <p:cNvPr id="7" name="Picture 6">
            <a:extLst>
              <a:ext uri="{FF2B5EF4-FFF2-40B4-BE49-F238E27FC236}">
                <a16:creationId xmlns:a16="http://schemas.microsoft.com/office/drawing/2014/main" id="{D35FC908-4A9E-7F60-0A42-A4F4531EB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172" y="1810248"/>
            <a:ext cx="3194924" cy="4491163"/>
          </a:xfrm>
          <a:prstGeom prst="rect">
            <a:avLst/>
          </a:prstGeom>
        </p:spPr>
      </p:pic>
    </p:spTree>
    <p:extLst>
      <p:ext uri="{BB962C8B-B14F-4D97-AF65-F5344CB8AC3E}">
        <p14:creationId xmlns:p14="http://schemas.microsoft.com/office/powerpoint/2010/main" val="306528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93FD-FA3E-C0C4-74DB-CFE629FB9843}"/>
              </a:ext>
            </a:extLst>
          </p:cNvPr>
          <p:cNvSpPr>
            <a:spLocks noGrp="1"/>
          </p:cNvSpPr>
          <p:nvPr>
            <p:ph type="title"/>
          </p:nvPr>
        </p:nvSpPr>
        <p:spPr/>
        <p:txBody>
          <a:bodyPr/>
          <a:lstStyle/>
          <a:p>
            <a:r>
              <a:rPr lang="en-US" sz="4800" i="0" dirty="0">
                <a:effectLst/>
                <a:latin typeface="Times New Roman" panose="02020603050405020304" pitchFamily="18" charset="0"/>
                <a:cs typeface="Times New Roman" panose="02020603050405020304" pitchFamily="18" charset="0"/>
              </a:rPr>
              <a:t>Customer's </a:t>
            </a:r>
            <a:r>
              <a:rPr lang="en-US" i="0" dirty="0">
                <a:effectLst/>
                <a:latin typeface="Times New Roman" panose="02020603050405020304" pitchFamily="18" charset="0"/>
                <a:cs typeface="Times New Roman" panose="02020603050405020304" pitchFamily="18" charset="0"/>
              </a:rPr>
              <a:t>Province name (Pie chart)</a:t>
            </a:r>
            <a:endParaRPr lang="en-US" dirty="0"/>
          </a:p>
        </p:txBody>
      </p:sp>
      <p:pic>
        <p:nvPicPr>
          <p:cNvPr id="5" name="Content Placeholder 4">
            <a:extLst>
              <a:ext uri="{FF2B5EF4-FFF2-40B4-BE49-F238E27FC236}">
                <a16:creationId xmlns:a16="http://schemas.microsoft.com/office/drawing/2014/main" id="{BE8E2E0B-3508-B0C6-043D-EFA2F4957B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r="-108" b="34715"/>
          <a:stretch/>
        </p:blipFill>
        <p:spPr>
          <a:xfrm>
            <a:off x="1152938" y="1942769"/>
            <a:ext cx="6573079" cy="4444779"/>
          </a:xfrm>
        </p:spPr>
      </p:pic>
      <p:pic>
        <p:nvPicPr>
          <p:cNvPr id="7" name="Picture 6">
            <a:extLst>
              <a:ext uri="{FF2B5EF4-FFF2-40B4-BE49-F238E27FC236}">
                <a16:creationId xmlns:a16="http://schemas.microsoft.com/office/drawing/2014/main" id="{7451A428-F093-5BE1-2858-7DEF03430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085" y="2652425"/>
            <a:ext cx="1894541" cy="3025466"/>
          </a:xfrm>
          <a:prstGeom prst="rect">
            <a:avLst/>
          </a:prstGeom>
        </p:spPr>
      </p:pic>
    </p:spTree>
    <p:extLst>
      <p:ext uri="{BB962C8B-B14F-4D97-AF65-F5344CB8AC3E}">
        <p14:creationId xmlns:p14="http://schemas.microsoft.com/office/powerpoint/2010/main" val="28347349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281</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Retrospect</vt:lpstr>
      <vt:lpstr>Cross selling recommendation</vt:lpstr>
      <vt:lpstr>Outline</vt:lpstr>
      <vt:lpstr>Problem description &amp; Business understanding</vt:lpstr>
      <vt:lpstr>Datasets Information     </vt:lpstr>
      <vt:lpstr>EDA (Exploratory data analysis)</vt:lpstr>
      <vt:lpstr>Customer's sex - Column Name : sexo</vt:lpstr>
      <vt:lpstr>Customer's Age vs. Customer seniority (in months)</vt:lpstr>
      <vt:lpstr>Customer's Province name (Count)</vt:lpstr>
      <vt:lpstr>Customer's Province name (Pie chart)</vt:lpstr>
      <vt:lpstr>Customer’s age</vt:lpstr>
      <vt:lpstr>Customer seniority (in months)</vt:lpstr>
      <vt:lpstr>Employee index vs. Customer's sex</vt:lpstr>
      <vt:lpstr>Customer's Province name vs. Customer's sex </vt:lpstr>
      <vt:lpstr>Boxplot - Age</vt:lpstr>
      <vt:lpstr>Boxplot - Customer seniority (in months)</vt:lpstr>
      <vt:lpstr>Heatmap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Nicole Sun</dc:creator>
  <cp:lastModifiedBy>Nicole Sun</cp:lastModifiedBy>
  <cp:revision>1</cp:revision>
  <dcterms:created xsi:type="dcterms:W3CDTF">2022-07-29T06:03:21Z</dcterms:created>
  <dcterms:modified xsi:type="dcterms:W3CDTF">2022-07-29T06:47:24Z</dcterms:modified>
</cp:coreProperties>
</file>